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1"/>
  </p:handoutMasterIdLst>
  <p:sldIdLst>
    <p:sldId id="256" r:id="rId3"/>
    <p:sldId id="259" r:id="rId5"/>
    <p:sldId id="262" r:id="rId6"/>
    <p:sldId id="257" r:id="rId7"/>
    <p:sldId id="260" r:id="rId8"/>
    <p:sldId id="265" r:id="rId9"/>
    <p:sldId id="263" r:id="rId10"/>
    <p:sldId id="264" r:id="rId11"/>
    <p:sldId id="266" r:id="rId12"/>
    <p:sldId id="267" r:id="rId13"/>
    <p:sldId id="268" r:id="rId14"/>
    <p:sldId id="269" r:id="rId15"/>
    <p:sldId id="270" r:id="rId16"/>
    <p:sldId id="271" r:id="rId17"/>
    <p:sldId id="274" r:id="rId18"/>
    <p:sldId id="272" r:id="rId19"/>
    <p:sldId id="273" r:id="rId20"/>
    <p:sldId id="275" r:id="rId21"/>
    <p:sldId id="276" r:id="rId22"/>
    <p:sldId id="277" r:id="rId23"/>
    <p:sldId id="278" r:id="rId24"/>
    <p:sldId id="281" r:id="rId25"/>
    <p:sldId id="279" r:id="rId26"/>
    <p:sldId id="282" r:id="rId27"/>
    <p:sldId id="284" r:id="rId28"/>
    <p:sldId id="283" r:id="rId29"/>
    <p:sldId id="280"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276"/>
    <a:srgbClr val="005D4B"/>
    <a:srgbClr val="00D2AA"/>
    <a:srgbClr val="00B895"/>
    <a:srgbClr val="F1995D"/>
    <a:srgbClr val="00948D"/>
    <a:srgbClr val="009A7D"/>
    <a:srgbClr val="ED7D31"/>
    <a:srgbClr val="92D050"/>
    <a:srgbClr val="B2E0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6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handoutMaster" Target="handoutMasters/handoutMaster1.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更多模板请关注：https://haosc.taobao.com</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FA754EA8-6408-4C2F-9917-121ACF39C72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39DFB8-7E40-467A-9F07-334E8B34996F}" type="slidenum">
              <a:rPr lang="zh-CN" altLang="en-US" smtClean="0"/>
            </a:fld>
            <a:endParaRPr lang="zh-CN" altLang="en-US"/>
          </a:p>
        </p:txBody>
      </p:sp>
      <p:pic>
        <p:nvPicPr>
          <p:cNvPr id="7" name="内容占位符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4758" y="604233"/>
            <a:ext cx="1518191" cy="104200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A754EA8-6408-4C2F-9917-121ACF39C72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39DFB8-7E40-467A-9F07-334E8B34996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A754EA8-6408-4C2F-9917-121ACF39C72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39DFB8-7E40-467A-9F07-334E8B34996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A754EA8-6408-4C2F-9917-121ACF39C72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39DFB8-7E40-467A-9F07-334E8B34996F}" type="slidenum">
              <a:rPr lang="zh-CN" altLang="en-US" smtClean="0"/>
            </a:fld>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4758" y="749794"/>
            <a:ext cx="1518191" cy="104200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FA754EA8-6408-4C2F-9917-121ACF39C72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39DFB8-7E40-467A-9F07-334E8B34996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A754EA8-6408-4C2F-9917-121ACF39C72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C39DFB8-7E40-467A-9F07-334E8B34996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A754EA8-6408-4C2F-9917-121ACF39C72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C39DFB8-7E40-467A-9F07-334E8B34996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A754EA8-6408-4C2F-9917-121ACF39C72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C39DFB8-7E40-467A-9F07-334E8B34996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A754EA8-6408-4C2F-9917-121ACF39C72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C39DFB8-7E40-467A-9F07-334E8B34996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FA754EA8-6408-4C2F-9917-121ACF39C72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C39DFB8-7E40-467A-9F07-334E8B34996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FA754EA8-6408-4C2F-9917-121ACF39C72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C39DFB8-7E40-467A-9F07-334E8B34996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FA754EA8-6408-4C2F-9917-121ACF39C72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CC39DFB8-7E40-467A-9F07-334E8B34996F}" type="slidenum">
              <a:rPr lang="zh-CN" altLang="en-US" smtClean="0"/>
            </a:fld>
            <a:endParaRPr lang="zh-CN" altLang="en-US"/>
          </a:p>
        </p:txBody>
      </p:sp>
      <p:pic>
        <p:nvPicPr>
          <p:cNvPr id="7" name="内容占位符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284758" y="604233"/>
            <a:ext cx="1518191" cy="104200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9.emf"/><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9.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9.png"/></Relationships>
</file>

<file path=ppt/slides/_rels/slide2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image" Target="../media/image9.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4.jpeg"/><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内容占位符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5" name="文本框 4"/>
          <p:cNvSpPr txBox="1"/>
          <p:nvPr/>
        </p:nvSpPr>
        <p:spPr>
          <a:xfrm>
            <a:off x="1954357" y="2380421"/>
            <a:ext cx="8283286" cy="922020"/>
          </a:xfrm>
          <a:prstGeom prst="rect">
            <a:avLst/>
          </a:prstGeom>
          <a:noFill/>
        </p:spPr>
        <p:txBody>
          <a:bodyPr wrap="square" rtlCol="0">
            <a:spAutoFit/>
          </a:bodyPr>
          <a:lstStyle/>
          <a:p>
            <a:r>
              <a:rPr lang="zh-CN" altLang="en-US" sz="5400" b="1" dirty="0" smtClean="0">
                <a:solidFill>
                  <a:srgbClr val="00948D"/>
                </a:solidFill>
                <a:latin typeface="方正准圆简体" panose="02010601030101010101" charset="-122"/>
                <a:ea typeface="方正准圆简体" panose="02010601030101010101" charset="-122"/>
              </a:rPr>
              <a:t>水彩</a:t>
            </a:r>
            <a:r>
              <a:rPr lang="zh-CN" altLang="en-US" sz="5400" b="1" dirty="0">
                <a:solidFill>
                  <a:srgbClr val="00948D"/>
                </a:solidFill>
                <a:latin typeface="方正准圆简体" panose="02010601030101010101" charset="-122"/>
                <a:ea typeface="方正准圆简体" panose="02010601030101010101" charset="-122"/>
              </a:rPr>
              <a:t>莲蓬</a:t>
            </a:r>
            <a:r>
              <a:rPr lang="zh-CN" altLang="en-US" sz="5400" b="1" dirty="0" smtClean="0">
                <a:solidFill>
                  <a:srgbClr val="00948D"/>
                </a:solidFill>
                <a:latin typeface="方正准圆简体" panose="02010601030101010101" charset="-122"/>
                <a:ea typeface="方正准圆简体" panose="02010601030101010101" charset="-122"/>
              </a:rPr>
              <a:t>商务</a:t>
            </a:r>
            <a:r>
              <a:rPr lang="zh-CN" altLang="en-US" sz="5400" b="1" dirty="0">
                <a:solidFill>
                  <a:srgbClr val="00948D"/>
                </a:solidFill>
                <a:latin typeface="方正准圆简体" panose="02010601030101010101" charset="-122"/>
                <a:ea typeface="方正准圆简体" panose="02010601030101010101" charset="-122"/>
              </a:rPr>
              <a:t>教育</a:t>
            </a:r>
            <a:r>
              <a:rPr lang="en-US" altLang="zh-CN" sz="5400" b="1" dirty="0" smtClean="0">
                <a:solidFill>
                  <a:srgbClr val="00948D"/>
                </a:solidFill>
                <a:latin typeface="方正准圆简体" panose="02010601030101010101" charset="-122"/>
                <a:ea typeface="方正准圆简体" panose="02010601030101010101" charset="-122"/>
              </a:rPr>
              <a:t>PPT</a:t>
            </a:r>
            <a:r>
              <a:rPr lang="zh-CN" altLang="en-US" sz="5400" b="1" dirty="0" smtClean="0">
                <a:solidFill>
                  <a:srgbClr val="00948D"/>
                </a:solidFill>
                <a:latin typeface="方正准圆简体" panose="02010601030101010101" charset="-122"/>
                <a:ea typeface="方正准圆简体" panose="02010601030101010101" charset="-122"/>
              </a:rPr>
              <a:t>模板</a:t>
            </a:r>
            <a:endParaRPr lang="zh-CN" altLang="en-US" sz="5400" b="1" dirty="0">
              <a:solidFill>
                <a:srgbClr val="00948D"/>
              </a:solidFill>
              <a:latin typeface="方正准圆简体" panose="02010601030101010101" charset="-122"/>
              <a:ea typeface="方正准圆简体" panose="02010601030101010101" charset="-122"/>
            </a:endParaRPr>
          </a:p>
        </p:txBody>
      </p:sp>
      <p:cxnSp>
        <p:nvCxnSpPr>
          <p:cNvPr id="3" name="直接连接符 2"/>
          <p:cNvCxnSpPr/>
          <p:nvPr/>
        </p:nvCxnSpPr>
        <p:spPr>
          <a:xfrm>
            <a:off x="2140528" y="3303751"/>
            <a:ext cx="7910945" cy="0"/>
          </a:xfrm>
          <a:prstGeom prst="line">
            <a:avLst/>
          </a:prstGeom>
          <a:ln w="25400">
            <a:solidFill>
              <a:srgbClr val="00948D"/>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190388" y="3369583"/>
            <a:ext cx="7811221" cy="1107996"/>
          </a:xfrm>
          <a:prstGeom prst="rect">
            <a:avLst/>
          </a:prstGeom>
          <a:noFill/>
        </p:spPr>
        <p:txBody>
          <a:bodyPr wrap="square" rtlCol="0">
            <a:spAutoFit/>
          </a:bodyPr>
          <a:lstStyle/>
          <a:p>
            <a:pPr algn="ctr"/>
            <a:r>
              <a:rPr lang="en-US" altLang="zh-CN" sz="1600" dirty="0" smtClean="0">
                <a:solidFill>
                  <a:srgbClr val="00948D"/>
                </a:solidFill>
                <a:latin typeface="微软雅黑" panose="020B0503020204020204" pitchFamily="34" charset="-122"/>
                <a:ea typeface="微软雅黑" panose="020B0503020204020204" pitchFamily="34" charset="-122"/>
              </a:rPr>
              <a:t>You can click here and enter whatever you like and also you can delete here ,enter the right thing. You can click here and enter whatever you like and also you can delete here ,enter the right thing. </a:t>
            </a:r>
            <a:endParaRPr lang="zh-CN" altLang="en-US" sz="1600" dirty="0" smtClean="0">
              <a:solidFill>
                <a:srgbClr val="00948D"/>
              </a:solidFill>
              <a:latin typeface="微软雅黑" panose="020B0503020204020204" pitchFamily="34" charset="-122"/>
              <a:ea typeface="微软雅黑" panose="020B0503020204020204" pitchFamily="34" charset="-122"/>
            </a:endParaRPr>
          </a:p>
          <a:p>
            <a:pPr algn="ctr"/>
            <a:endParaRPr lang="zh-CN" altLang="en-US" sz="1600" dirty="0">
              <a:solidFill>
                <a:srgbClr val="00948D"/>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05" y="0"/>
            <a:ext cx="2132701" cy="206567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5458692"/>
            <a:ext cx="2905136" cy="1399308"/>
          </a:xfrm>
          <a:prstGeom prst="rect">
            <a:avLst/>
          </a:prstGeom>
        </p:spPr>
      </p:pic>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0800000">
            <a:off x="9286864" y="0"/>
            <a:ext cx="2905136" cy="1399308"/>
          </a:xfrm>
          <a:prstGeom prst="rect">
            <a:avLst/>
          </a:prstGeom>
        </p:spPr>
      </p:pic>
      <p:sp>
        <p:nvSpPr>
          <p:cNvPr id="33" name="等腰三角形 32"/>
          <p:cNvSpPr/>
          <p:nvPr/>
        </p:nvSpPr>
        <p:spPr>
          <a:xfrm rot="5400000">
            <a:off x="877948" y="203152"/>
            <a:ext cx="362123" cy="312175"/>
          </a:xfrm>
          <a:prstGeom prst="triangle">
            <a:avLst/>
          </a:prstGeom>
          <a:solidFill>
            <a:srgbClr val="00948D"/>
          </a:solidFill>
          <a:ln>
            <a:solidFill>
              <a:srgbClr val="005D4B"/>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4" name="文本框 33"/>
          <p:cNvSpPr txBox="1"/>
          <p:nvPr/>
        </p:nvSpPr>
        <p:spPr>
          <a:xfrm>
            <a:off x="1347056" y="74654"/>
            <a:ext cx="2192337" cy="338554"/>
          </a:xfrm>
          <a:prstGeom prst="rect">
            <a:avLst/>
          </a:prstGeom>
          <a:noFill/>
        </p:spPr>
        <p:txBody>
          <a:bodyPr wrap="square" rtlCol="0">
            <a:spAutoFit/>
          </a:bodyPr>
          <a:lstStyle/>
          <a:p>
            <a:r>
              <a:rPr lang="en-US" altLang="zh-CN" sz="1600" b="1" dirty="0" smtClean="0">
                <a:solidFill>
                  <a:srgbClr val="005D4B"/>
                </a:solidFill>
                <a:latin typeface="微软雅黑" panose="020B0503020204020204" pitchFamily="34" charset="-122"/>
                <a:ea typeface="微软雅黑" panose="020B0503020204020204" pitchFamily="34" charset="-122"/>
              </a:rPr>
              <a:t>02.</a:t>
            </a:r>
            <a:r>
              <a:rPr lang="zh-CN" altLang="en-US" sz="1600" b="1" dirty="0" smtClean="0">
                <a:solidFill>
                  <a:srgbClr val="005D4B"/>
                </a:solidFill>
                <a:latin typeface="微软雅黑" panose="020B0503020204020204" pitchFamily="34" charset="-122"/>
                <a:ea typeface="微软雅黑" panose="020B0503020204020204" pitchFamily="34" charset="-122"/>
              </a:rPr>
              <a:t>请输入小标题</a:t>
            </a:r>
            <a:endParaRPr lang="zh-CN" altLang="en-US" sz="1600" b="1" dirty="0">
              <a:solidFill>
                <a:srgbClr val="005D4B"/>
              </a:solidFill>
              <a:latin typeface="微软雅黑" panose="020B0503020204020204" pitchFamily="34" charset="-122"/>
              <a:ea typeface="微软雅黑" panose="020B0503020204020204" pitchFamily="34" charset="-122"/>
            </a:endParaRPr>
          </a:p>
        </p:txBody>
      </p:sp>
      <p:cxnSp>
        <p:nvCxnSpPr>
          <p:cNvPr id="35" name="直接连接符 34"/>
          <p:cNvCxnSpPr/>
          <p:nvPr/>
        </p:nvCxnSpPr>
        <p:spPr>
          <a:xfrm>
            <a:off x="1347056" y="413208"/>
            <a:ext cx="1988205" cy="0"/>
          </a:xfrm>
          <a:prstGeom prst="line">
            <a:avLst/>
          </a:prstGeom>
          <a:ln>
            <a:solidFill>
              <a:srgbClr val="005D4B"/>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1347056" y="512880"/>
            <a:ext cx="3191931" cy="276999"/>
          </a:xfrm>
          <a:prstGeom prst="rect">
            <a:avLst/>
          </a:prstGeom>
        </p:spPr>
        <p:txBody>
          <a:bodyPr wrap="square">
            <a:spAutoFit/>
          </a:bodyPr>
          <a:lstStyle>
            <a:defPPr>
              <a:defRPr lang="zh-CN"/>
            </a:defPPr>
            <a:lvl1pPr>
              <a:defRPr sz="1500" b="1">
                <a:solidFill>
                  <a:srgbClr val="00948D"/>
                </a:solidFill>
              </a:defRPr>
            </a:lvl1pPr>
          </a:lstStyle>
          <a:p>
            <a:r>
              <a:rPr lang="zh-CN" altLang="en-US" sz="1200" dirty="0">
                <a:latin typeface="微软雅黑" panose="020B0503020204020204" pitchFamily="34" charset="-122"/>
                <a:ea typeface="微软雅黑" panose="020B0503020204020204" pitchFamily="34" charset="-122"/>
              </a:rPr>
              <a:t>点击添加正文、温提示正文</a:t>
            </a:r>
            <a:r>
              <a:rPr lang="zh-CN" altLang="en-US" sz="1200" dirty="0" smtClean="0">
                <a:latin typeface="微软雅黑" panose="020B0503020204020204" pitchFamily="34" charset="-122"/>
                <a:ea typeface="微软雅黑" panose="020B0503020204020204" pitchFamily="34" charset="-122"/>
              </a:rPr>
              <a:t>行距随意添加</a:t>
            </a:r>
            <a:endParaRPr lang="zh-CN" altLang="en-US" sz="1200" dirty="0">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90" y="74654"/>
            <a:ext cx="732773" cy="625012"/>
          </a:xfrm>
          <a:prstGeom prst="rect">
            <a:avLst/>
          </a:prstGeom>
        </p:spPr>
      </p:pic>
      <p:grpSp>
        <p:nvGrpSpPr>
          <p:cNvPr id="5" name="组合 4"/>
          <p:cNvGrpSpPr/>
          <p:nvPr/>
        </p:nvGrpSpPr>
        <p:grpSpPr>
          <a:xfrm flipH="1">
            <a:off x="1215097" y="2412562"/>
            <a:ext cx="9307460" cy="4165360"/>
            <a:chOff x="1716449" y="1484019"/>
            <a:chExt cx="8662333" cy="4165360"/>
          </a:xfrm>
        </p:grpSpPr>
        <p:sp>
          <p:nvSpPr>
            <p:cNvPr id="10" name="流程图: 数据 16"/>
            <p:cNvSpPr>
              <a:spLocks noChangeArrowheads="1"/>
            </p:cNvSpPr>
            <p:nvPr/>
          </p:nvSpPr>
          <p:spPr bwMode="auto">
            <a:xfrm>
              <a:off x="3755019" y="3181341"/>
              <a:ext cx="2547895" cy="510598"/>
            </a:xfrm>
            <a:prstGeom prst="flowChartInputOutput">
              <a:avLst/>
            </a:prstGeom>
            <a:solidFill>
              <a:srgbClr val="005D4B"/>
            </a:solidFill>
            <a:ln w="9525">
              <a:noFill/>
              <a:miter lim="800000"/>
            </a:ln>
          </p:spPr>
          <p:txBody>
            <a:bodyPr anchor="ctr"/>
            <a:lstStyle/>
            <a:p>
              <a:pPr algn="ctr" eaLnBrk="1" hangingPunct="1"/>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1" name="流程图: 数据 17"/>
            <p:cNvSpPr>
              <a:spLocks noChangeArrowheads="1"/>
            </p:cNvSpPr>
            <p:nvPr/>
          </p:nvSpPr>
          <p:spPr bwMode="auto">
            <a:xfrm>
              <a:off x="5792315" y="2333317"/>
              <a:ext cx="2547895" cy="509324"/>
            </a:xfrm>
            <a:prstGeom prst="flowChartInputOutput">
              <a:avLst/>
            </a:prstGeom>
            <a:solidFill>
              <a:srgbClr val="005D4B"/>
            </a:solidFill>
            <a:ln w="9525">
              <a:noFill/>
              <a:miter lim="800000"/>
            </a:ln>
          </p:spPr>
          <p:txBody>
            <a:bodyPr anchor="ctr"/>
            <a:lstStyle/>
            <a:p>
              <a:pPr algn="ctr" eaLnBrk="1" hangingPunct="1"/>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14" name="组合 20"/>
            <p:cNvGrpSpPr/>
            <p:nvPr/>
          </p:nvGrpSpPr>
          <p:grpSpPr bwMode="auto">
            <a:xfrm>
              <a:off x="1716449" y="4030640"/>
              <a:ext cx="2547896" cy="510597"/>
              <a:chOff x="0" y="0"/>
              <a:chExt cx="3176332" cy="635266"/>
            </a:xfrm>
          </p:grpSpPr>
          <p:sp>
            <p:nvSpPr>
              <p:cNvPr id="15" name="流程图: 数据 21"/>
              <p:cNvSpPr>
                <a:spLocks noChangeArrowheads="1"/>
              </p:cNvSpPr>
              <p:nvPr/>
            </p:nvSpPr>
            <p:spPr bwMode="auto">
              <a:xfrm>
                <a:off x="0" y="0"/>
                <a:ext cx="3176332" cy="635266"/>
              </a:xfrm>
              <a:prstGeom prst="flowChartInputOutput">
                <a:avLst/>
              </a:prstGeom>
              <a:solidFill>
                <a:srgbClr val="005D4B"/>
              </a:solidFill>
              <a:ln w="9525">
                <a:noFill/>
                <a:miter lim="800000"/>
              </a:ln>
            </p:spPr>
            <p:txBody>
              <a:bodyPr anchor="ctr"/>
              <a:lstStyle/>
              <a:p>
                <a:pPr algn="ctr" eaLnBrk="1" hangingPunct="1"/>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6" name="文本框 22"/>
              <p:cNvSpPr txBox="1">
                <a:spLocks noChangeArrowheads="1"/>
              </p:cNvSpPr>
              <p:nvPr/>
            </p:nvSpPr>
            <p:spPr bwMode="auto">
              <a:xfrm>
                <a:off x="529636" y="151099"/>
                <a:ext cx="1826141" cy="338554"/>
              </a:xfrm>
              <a:prstGeom prst="rect">
                <a:avLst/>
              </a:prstGeom>
              <a:noFill/>
              <a:ln w="9525">
                <a:noFill/>
                <a:miter lim="800000"/>
              </a:ln>
            </p:spPr>
            <p:txBody>
              <a:bodyPr wrap="none">
                <a:spAutoFit/>
              </a:bodyPr>
              <a:lstStyle/>
              <a:p>
                <a:pPr eaLnBrk="1" hangingPunct="1"/>
                <a:r>
                  <a:rPr lang="zh-CN" altLang="en-US" sz="1600" b="1">
                    <a:solidFill>
                      <a:schemeClr val="bg1"/>
                    </a:solidFill>
                    <a:latin typeface="微软雅黑" panose="020B0503020204020204" pitchFamily="34" charset="-122"/>
                    <a:ea typeface="微软雅黑" panose="020B0503020204020204" pitchFamily="34" charset="-122"/>
                  </a:rPr>
                  <a:t>请在此添加关键字</a:t>
                </a:r>
                <a:endParaRPr lang="zh-CN" altLang="en-US" sz="1600" b="1">
                  <a:solidFill>
                    <a:schemeClr val="bg1"/>
                  </a:solidFill>
                  <a:latin typeface="微软雅黑" panose="020B0503020204020204" pitchFamily="34" charset="-122"/>
                  <a:ea typeface="微软雅黑" panose="020B0503020204020204" pitchFamily="34" charset="-122"/>
                </a:endParaRPr>
              </a:p>
            </p:txBody>
          </p:sp>
        </p:grpSp>
        <p:grpSp>
          <p:nvGrpSpPr>
            <p:cNvPr id="17" name="组合 23"/>
            <p:cNvGrpSpPr/>
            <p:nvPr/>
          </p:nvGrpSpPr>
          <p:grpSpPr bwMode="auto">
            <a:xfrm>
              <a:off x="3755019" y="3301033"/>
              <a:ext cx="1941799" cy="1240204"/>
              <a:chOff x="0" y="0"/>
              <a:chExt cx="2421838" cy="1545689"/>
            </a:xfrm>
          </p:grpSpPr>
          <p:sp>
            <p:nvSpPr>
              <p:cNvPr id="18" name="矩形 12"/>
              <p:cNvSpPr/>
              <p:nvPr/>
            </p:nvSpPr>
            <p:spPr bwMode="auto">
              <a:xfrm flipH="1" flipV="1">
                <a:off x="0" y="486911"/>
                <a:ext cx="635196" cy="1058778"/>
              </a:xfrm>
              <a:custGeom>
                <a:avLst/>
                <a:gdLst>
                  <a:gd name="T0" fmla="*/ 933968 w 432000"/>
                  <a:gd name="T1" fmla="*/ 0 h 720080"/>
                  <a:gd name="T2" fmla="*/ 933968 w 432000"/>
                  <a:gd name="T3" fmla="*/ 933968 h 720080"/>
                  <a:gd name="T4" fmla="*/ 933968 w 432000"/>
                  <a:gd name="T5" fmla="*/ 1556787 h 720080"/>
                  <a:gd name="T6" fmla="*/ 0 w 432000"/>
                  <a:gd name="T7" fmla="*/ 1556787 h 720080"/>
                  <a:gd name="T8" fmla="*/ 0 w 432000"/>
                  <a:gd name="T9" fmla="*/ 933968 h 720080"/>
                  <a:gd name="T10" fmla="*/ 933968 w 432000"/>
                  <a:gd name="T11" fmla="*/ 0 h 720080"/>
                  <a:gd name="T12" fmla="*/ 0 60000 65536"/>
                  <a:gd name="T13" fmla="*/ 0 60000 65536"/>
                  <a:gd name="T14" fmla="*/ 0 60000 65536"/>
                  <a:gd name="T15" fmla="*/ 0 60000 65536"/>
                  <a:gd name="T16" fmla="*/ 0 60000 65536"/>
                  <a:gd name="T17" fmla="*/ 0 60000 65536"/>
                  <a:gd name="T18" fmla="*/ 0 w 432000"/>
                  <a:gd name="T19" fmla="*/ 0 h 720080"/>
                  <a:gd name="T20" fmla="*/ 432000 w 432000"/>
                  <a:gd name="T21" fmla="*/ 720080 h 720080"/>
                </a:gdLst>
                <a:ahLst/>
                <a:cxnLst>
                  <a:cxn ang="T12">
                    <a:pos x="T0" y="T1"/>
                  </a:cxn>
                  <a:cxn ang="T13">
                    <a:pos x="T2" y="T3"/>
                  </a:cxn>
                  <a:cxn ang="T14">
                    <a:pos x="T4" y="T5"/>
                  </a:cxn>
                  <a:cxn ang="T15">
                    <a:pos x="T6" y="T7"/>
                  </a:cxn>
                  <a:cxn ang="T16">
                    <a:pos x="T8" y="T9"/>
                  </a:cxn>
                  <a:cxn ang="T17">
                    <a:pos x="T10" y="T11"/>
                  </a:cxn>
                </a:cxnLst>
                <a:rect l="T18" t="T19" r="T20" b="T21"/>
                <a:pathLst>
                  <a:path w="432000" h="720080">
                    <a:moveTo>
                      <a:pt x="432000" y="0"/>
                    </a:moveTo>
                    <a:lnTo>
                      <a:pt x="432000" y="432000"/>
                    </a:lnTo>
                    <a:lnTo>
                      <a:pt x="432000" y="720080"/>
                    </a:lnTo>
                    <a:lnTo>
                      <a:pt x="0" y="720080"/>
                    </a:lnTo>
                    <a:lnTo>
                      <a:pt x="0" y="432000"/>
                    </a:lnTo>
                    <a:lnTo>
                      <a:pt x="432000" y="0"/>
                    </a:lnTo>
                    <a:close/>
                  </a:path>
                </a:pathLst>
              </a:custGeom>
              <a:solidFill>
                <a:srgbClr val="A6A6A6"/>
              </a:solidFill>
              <a:ln w="9525">
                <a:noFill/>
                <a:round/>
              </a:ln>
            </p:spPr>
            <p:txBody>
              <a:bodyPr anchor="ctr"/>
              <a:lstStyle/>
              <a:p>
                <a:endParaRPr lang="zh-CN" altLang="en-US">
                  <a:latin typeface="微软雅黑" panose="020B0503020204020204" pitchFamily="34" charset="-122"/>
                  <a:ea typeface="微软雅黑" panose="020B0503020204020204" pitchFamily="34" charset="-122"/>
                </a:endParaRPr>
              </a:p>
            </p:txBody>
          </p:sp>
          <p:sp>
            <p:nvSpPr>
              <p:cNvPr id="19" name="文本框 26"/>
              <p:cNvSpPr txBox="1">
                <a:spLocks noChangeArrowheads="1"/>
              </p:cNvSpPr>
              <p:nvPr/>
            </p:nvSpPr>
            <p:spPr bwMode="auto">
              <a:xfrm>
                <a:off x="595697" y="0"/>
                <a:ext cx="1826141" cy="338554"/>
              </a:xfrm>
              <a:prstGeom prst="rect">
                <a:avLst/>
              </a:prstGeom>
              <a:noFill/>
              <a:ln w="9525">
                <a:noFill/>
                <a:miter lim="800000"/>
              </a:ln>
            </p:spPr>
            <p:txBody>
              <a:bodyPr wrap="none">
                <a:spAutoFit/>
              </a:bodyPr>
              <a:lstStyle/>
              <a:p>
                <a:pPr eaLnBrk="1" hangingPunct="1"/>
                <a:r>
                  <a:rPr lang="zh-CN" altLang="en-US" sz="1600" b="1">
                    <a:solidFill>
                      <a:schemeClr val="bg1"/>
                    </a:solidFill>
                    <a:latin typeface="微软雅黑" panose="020B0503020204020204" pitchFamily="34" charset="-122"/>
                    <a:ea typeface="微软雅黑" panose="020B0503020204020204" pitchFamily="34" charset="-122"/>
                  </a:rPr>
                  <a:t>请在此添加关键字</a:t>
                </a:r>
                <a:endParaRPr lang="zh-CN" altLang="en-US" sz="1600" b="1">
                  <a:solidFill>
                    <a:schemeClr val="bg1"/>
                  </a:solidFill>
                  <a:latin typeface="微软雅黑" panose="020B0503020204020204" pitchFamily="34" charset="-122"/>
                  <a:ea typeface="微软雅黑" panose="020B0503020204020204" pitchFamily="34" charset="-122"/>
                </a:endParaRPr>
              </a:p>
            </p:txBody>
          </p:sp>
        </p:grpSp>
        <p:grpSp>
          <p:nvGrpSpPr>
            <p:cNvPr id="20" name="组合 27"/>
            <p:cNvGrpSpPr/>
            <p:nvPr/>
          </p:nvGrpSpPr>
          <p:grpSpPr bwMode="auto">
            <a:xfrm>
              <a:off x="5792317" y="2447915"/>
              <a:ext cx="1943072" cy="1244025"/>
              <a:chOff x="0" y="0"/>
              <a:chExt cx="2421837" cy="1550918"/>
            </a:xfrm>
          </p:grpSpPr>
          <p:sp>
            <p:nvSpPr>
              <p:cNvPr id="21" name="矩形 12"/>
              <p:cNvSpPr/>
              <p:nvPr/>
            </p:nvSpPr>
            <p:spPr bwMode="auto">
              <a:xfrm flipH="1" flipV="1">
                <a:off x="0" y="492140"/>
                <a:ext cx="635196" cy="1058778"/>
              </a:xfrm>
              <a:custGeom>
                <a:avLst/>
                <a:gdLst>
                  <a:gd name="T0" fmla="*/ 933968 w 432000"/>
                  <a:gd name="T1" fmla="*/ 0 h 720080"/>
                  <a:gd name="T2" fmla="*/ 933968 w 432000"/>
                  <a:gd name="T3" fmla="*/ 933968 h 720080"/>
                  <a:gd name="T4" fmla="*/ 933968 w 432000"/>
                  <a:gd name="T5" fmla="*/ 1556787 h 720080"/>
                  <a:gd name="T6" fmla="*/ 0 w 432000"/>
                  <a:gd name="T7" fmla="*/ 1556787 h 720080"/>
                  <a:gd name="T8" fmla="*/ 0 w 432000"/>
                  <a:gd name="T9" fmla="*/ 933968 h 720080"/>
                  <a:gd name="T10" fmla="*/ 933968 w 432000"/>
                  <a:gd name="T11" fmla="*/ 0 h 720080"/>
                  <a:gd name="T12" fmla="*/ 0 60000 65536"/>
                  <a:gd name="T13" fmla="*/ 0 60000 65536"/>
                  <a:gd name="T14" fmla="*/ 0 60000 65536"/>
                  <a:gd name="T15" fmla="*/ 0 60000 65536"/>
                  <a:gd name="T16" fmla="*/ 0 60000 65536"/>
                  <a:gd name="T17" fmla="*/ 0 60000 65536"/>
                  <a:gd name="T18" fmla="*/ 0 w 432000"/>
                  <a:gd name="T19" fmla="*/ 0 h 720080"/>
                  <a:gd name="T20" fmla="*/ 432000 w 432000"/>
                  <a:gd name="T21" fmla="*/ 720080 h 720080"/>
                </a:gdLst>
                <a:ahLst/>
                <a:cxnLst>
                  <a:cxn ang="T12">
                    <a:pos x="T0" y="T1"/>
                  </a:cxn>
                  <a:cxn ang="T13">
                    <a:pos x="T2" y="T3"/>
                  </a:cxn>
                  <a:cxn ang="T14">
                    <a:pos x="T4" y="T5"/>
                  </a:cxn>
                  <a:cxn ang="T15">
                    <a:pos x="T6" y="T7"/>
                  </a:cxn>
                  <a:cxn ang="T16">
                    <a:pos x="T8" y="T9"/>
                  </a:cxn>
                  <a:cxn ang="T17">
                    <a:pos x="T10" y="T11"/>
                  </a:cxn>
                </a:cxnLst>
                <a:rect l="T18" t="T19" r="T20" b="T21"/>
                <a:pathLst>
                  <a:path w="432000" h="720080">
                    <a:moveTo>
                      <a:pt x="432000" y="0"/>
                    </a:moveTo>
                    <a:lnTo>
                      <a:pt x="432000" y="432000"/>
                    </a:lnTo>
                    <a:lnTo>
                      <a:pt x="432000" y="720080"/>
                    </a:lnTo>
                    <a:lnTo>
                      <a:pt x="0" y="720080"/>
                    </a:lnTo>
                    <a:lnTo>
                      <a:pt x="0" y="432000"/>
                    </a:lnTo>
                    <a:lnTo>
                      <a:pt x="432000" y="0"/>
                    </a:lnTo>
                    <a:close/>
                  </a:path>
                </a:pathLst>
              </a:custGeom>
              <a:solidFill>
                <a:srgbClr val="A6A6A6"/>
              </a:solidFill>
              <a:ln w="9525">
                <a:noFill/>
                <a:round/>
              </a:ln>
            </p:spPr>
            <p:txBody>
              <a:bodyPr anchor="ctr"/>
              <a:lstStyle/>
              <a:p>
                <a:endParaRPr lang="zh-CN" altLang="en-US">
                  <a:latin typeface="微软雅黑" panose="020B0503020204020204" pitchFamily="34" charset="-122"/>
                  <a:ea typeface="微软雅黑" panose="020B0503020204020204" pitchFamily="34" charset="-122"/>
                </a:endParaRPr>
              </a:p>
            </p:txBody>
          </p:sp>
          <p:sp>
            <p:nvSpPr>
              <p:cNvPr id="22" name="文本框 30"/>
              <p:cNvSpPr txBox="1">
                <a:spLocks noChangeArrowheads="1"/>
              </p:cNvSpPr>
              <p:nvPr/>
            </p:nvSpPr>
            <p:spPr bwMode="auto">
              <a:xfrm>
                <a:off x="595696" y="0"/>
                <a:ext cx="1826141" cy="338554"/>
              </a:xfrm>
              <a:prstGeom prst="rect">
                <a:avLst/>
              </a:prstGeom>
              <a:noFill/>
              <a:ln w="9525">
                <a:noFill/>
                <a:miter lim="800000"/>
              </a:ln>
            </p:spPr>
            <p:txBody>
              <a:bodyPr wrap="none">
                <a:spAutoFit/>
              </a:bodyPr>
              <a:lstStyle/>
              <a:p>
                <a:pPr eaLnBrk="1" hangingPunct="1"/>
                <a:r>
                  <a:rPr lang="zh-CN" altLang="en-US" sz="1600" b="1">
                    <a:solidFill>
                      <a:schemeClr val="bg1"/>
                    </a:solidFill>
                    <a:latin typeface="微软雅黑" panose="020B0503020204020204" pitchFamily="34" charset="-122"/>
                    <a:ea typeface="微软雅黑" panose="020B0503020204020204" pitchFamily="34" charset="-122"/>
                  </a:rPr>
                  <a:t>请在此添加关键字</a:t>
                </a:r>
                <a:endParaRPr lang="zh-CN" altLang="en-US" sz="1600" b="1">
                  <a:solidFill>
                    <a:schemeClr val="bg1"/>
                  </a:solidFill>
                  <a:latin typeface="微软雅黑" panose="020B0503020204020204" pitchFamily="34" charset="-122"/>
                  <a:ea typeface="微软雅黑" panose="020B0503020204020204" pitchFamily="34" charset="-122"/>
                </a:endParaRPr>
              </a:p>
            </p:txBody>
          </p:sp>
        </p:grpSp>
        <p:grpSp>
          <p:nvGrpSpPr>
            <p:cNvPr id="23" name="组合 31"/>
            <p:cNvGrpSpPr/>
            <p:nvPr/>
          </p:nvGrpSpPr>
          <p:grpSpPr bwMode="auto">
            <a:xfrm>
              <a:off x="7830886" y="1484019"/>
              <a:ext cx="2547896" cy="1358622"/>
              <a:chOff x="0" y="0"/>
              <a:chExt cx="3176332" cy="1694045"/>
            </a:xfrm>
          </p:grpSpPr>
          <p:sp>
            <p:nvSpPr>
              <p:cNvPr id="24" name="流程图: 数据 32"/>
              <p:cNvSpPr>
                <a:spLocks noChangeArrowheads="1"/>
              </p:cNvSpPr>
              <p:nvPr/>
            </p:nvSpPr>
            <p:spPr bwMode="auto">
              <a:xfrm>
                <a:off x="0" y="0"/>
                <a:ext cx="3176332" cy="635267"/>
              </a:xfrm>
              <a:prstGeom prst="flowChartInputOutput">
                <a:avLst/>
              </a:prstGeom>
              <a:solidFill>
                <a:srgbClr val="005D4B"/>
              </a:solidFill>
              <a:ln w="9525">
                <a:noFill/>
                <a:miter lim="800000"/>
              </a:ln>
            </p:spPr>
            <p:txBody>
              <a:bodyPr anchor="ctr"/>
              <a:lstStyle/>
              <a:p>
                <a:pPr algn="ctr" eaLnBrk="1" hangingPunct="1"/>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5" name="矩形 12"/>
              <p:cNvSpPr/>
              <p:nvPr/>
            </p:nvSpPr>
            <p:spPr bwMode="auto">
              <a:xfrm flipH="1" flipV="1">
                <a:off x="0" y="635267"/>
                <a:ext cx="635196" cy="1058778"/>
              </a:xfrm>
              <a:custGeom>
                <a:avLst/>
                <a:gdLst>
                  <a:gd name="T0" fmla="*/ 933968 w 432000"/>
                  <a:gd name="T1" fmla="*/ 0 h 720080"/>
                  <a:gd name="T2" fmla="*/ 933968 w 432000"/>
                  <a:gd name="T3" fmla="*/ 933968 h 720080"/>
                  <a:gd name="T4" fmla="*/ 933968 w 432000"/>
                  <a:gd name="T5" fmla="*/ 1556787 h 720080"/>
                  <a:gd name="T6" fmla="*/ 0 w 432000"/>
                  <a:gd name="T7" fmla="*/ 1556787 h 720080"/>
                  <a:gd name="T8" fmla="*/ 0 w 432000"/>
                  <a:gd name="T9" fmla="*/ 933968 h 720080"/>
                  <a:gd name="T10" fmla="*/ 933968 w 432000"/>
                  <a:gd name="T11" fmla="*/ 0 h 720080"/>
                  <a:gd name="T12" fmla="*/ 0 60000 65536"/>
                  <a:gd name="T13" fmla="*/ 0 60000 65536"/>
                  <a:gd name="T14" fmla="*/ 0 60000 65536"/>
                  <a:gd name="T15" fmla="*/ 0 60000 65536"/>
                  <a:gd name="T16" fmla="*/ 0 60000 65536"/>
                  <a:gd name="T17" fmla="*/ 0 60000 65536"/>
                  <a:gd name="T18" fmla="*/ 0 w 432000"/>
                  <a:gd name="T19" fmla="*/ 0 h 720080"/>
                  <a:gd name="T20" fmla="*/ 432000 w 432000"/>
                  <a:gd name="T21" fmla="*/ 720080 h 720080"/>
                </a:gdLst>
                <a:ahLst/>
                <a:cxnLst>
                  <a:cxn ang="T12">
                    <a:pos x="T0" y="T1"/>
                  </a:cxn>
                  <a:cxn ang="T13">
                    <a:pos x="T2" y="T3"/>
                  </a:cxn>
                  <a:cxn ang="T14">
                    <a:pos x="T4" y="T5"/>
                  </a:cxn>
                  <a:cxn ang="T15">
                    <a:pos x="T6" y="T7"/>
                  </a:cxn>
                  <a:cxn ang="T16">
                    <a:pos x="T8" y="T9"/>
                  </a:cxn>
                  <a:cxn ang="T17">
                    <a:pos x="T10" y="T11"/>
                  </a:cxn>
                </a:cxnLst>
                <a:rect l="T18" t="T19" r="T20" b="T21"/>
                <a:pathLst>
                  <a:path w="432000" h="720080">
                    <a:moveTo>
                      <a:pt x="432000" y="0"/>
                    </a:moveTo>
                    <a:lnTo>
                      <a:pt x="432000" y="432000"/>
                    </a:lnTo>
                    <a:lnTo>
                      <a:pt x="432000" y="720080"/>
                    </a:lnTo>
                    <a:lnTo>
                      <a:pt x="0" y="720080"/>
                    </a:lnTo>
                    <a:lnTo>
                      <a:pt x="0" y="432000"/>
                    </a:lnTo>
                    <a:lnTo>
                      <a:pt x="432000" y="0"/>
                    </a:lnTo>
                    <a:close/>
                  </a:path>
                </a:pathLst>
              </a:custGeom>
              <a:solidFill>
                <a:srgbClr val="A6A6A6"/>
              </a:solidFill>
              <a:ln w="9525">
                <a:noFill/>
                <a:round/>
              </a:ln>
            </p:spPr>
            <p:txBody>
              <a:bodyPr anchor="ctr"/>
              <a:lstStyle/>
              <a:p>
                <a:endParaRPr lang="zh-CN" altLang="en-US">
                  <a:latin typeface="微软雅黑" panose="020B0503020204020204" pitchFamily="34" charset="-122"/>
                  <a:ea typeface="微软雅黑" panose="020B0503020204020204" pitchFamily="34" charset="-122"/>
                </a:endParaRPr>
              </a:p>
            </p:txBody>
          </p:sp>
          <p:sp>
            <p:nvSpPr>
              <p:cNvPr id="26" name="文本框 35"/>
              <p:cNvSpPr txBox="1">
                <a:spLocks noChangeArrowheads="1"/>
              </p:cNvSpPr>
              <p:nvPr/>
            </p:nvSpPr>
            <p:spPr bwMode="auto">
              <a:xfrm>
                <a:off x="717262" y="121120"/>
                <a:ext cx="1826141" cy="338554"/>
              </a:xfrm>
              <a:prstGeom prst="rect">
                <a:avLst/>
              </a:prstGeom>
              <a:noFill/>
              <a:ln w="9525">
                <a:noFill/>
                <a:miter lim="800000"/>
              </a:ln>
            </p:spPr>
            <p:txBody>
              <a:bodyPr wrap="none">
                <a:spAutoFit/>
              </a:bodyPr>
              <a:lstStyle/>
              <a:p>
                <a:pPr eaLnBrk="1" hangingPunct="1"/>
                <a:r>
                  <a:rPr lang="zh-CN" altLang="en-US" sz="1600" b="1" dirty="0">
                    <a:solidFill>
                      <a:schemeClr val="bg1"/>
                    </a:solidFill>
                    <a:latin typeface="微软雅黑" panose="020B0503020204020204" pitchFamily="34" charset="-122"/>
                    <a:ea typeface="微软雅黑" panose="020B0503020204020204" pitchFamily="34" charset="-122"/>
                  </a:rPr>
                  <a:t>请在此添加关键字</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sp>
          <p:nvSpPr>
            <p:cNvPr id="31" name="文本框 30"/>
            <p:cNvSpPr txBox="1"/>
            <p:nvPr/>
          </p:nvSpPr>
          <p:spPr>
            <a:xfrm>
              <a:off x="1811952" y="4879938"/>
              <a:ext cx="1943068" cy="769441"/>
            </a:xfrm>
            <a:prstGeom prst="rect">
              <a:avLst/>
            </a:prstGeom>
          </p:spPr>
          <p:txBody>
            <a:bodyPr wrap="square">
              <a:spAutoFit/>
            </a:bodyPr>
            <a:lstStyle>
              <a:defPPr>
                <a:defRPr lang="zh-CN"/>
              </a:defPPr>
              <a:lvl1pPr>
                <a:defRPr sz="1500" b="1">
                  <a:solidFill>
                    <a:srgbClr val="00948D"/>
                  </a:solidFill>
                </a:defRPr>
              </a:lvl1pPr>
            </a:lstStyle>
            <a:p>
              <a:pPr algn="r"/>
              <a:r>
                <a:rPr lang="zh-CN" altLang="en-US" sz="1100" dirty="0">
                  <a:solidFill>
                    <a:srgbClr val="005D4B"/>
                  </a:solidFill>
                  <a:latin typeface="微软雅黑" panose="020B0503020204020204" pitchFamily="34" charset="-122"/>
                  <a:ea typeface="微软雅黑" panose="020B0503020204020204" pitchFamily="34" charset="-122"/>
                </a:rPr>
                <a:t>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a:t>
              </a:r>
              <a:endParaRPr lang="zh-CN" altLang="en-US" sz="1100" dirty="0">
                <a:solidFill>
                  <a:srgbClr val="005D4B"/>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4133227" y="4106219"/>
              <a:ext cx="1943068" cy="769441"/>
            </a:xfrm>
            <a:prstGeom prst="rect">
              <a:avLst/>
            </a:prstGeom>
          </p:spPr>
          <p:txBody>
            <a:bodyPr wrap="square">
              <a:spAutoFit/>
            </a:bodyPr>
            <a:lstStyle>
              <a:defPPr>
                <a:defRPr lang="zh-CN"/>
              </a:defPPr>
              <a:lvl1pPr>
                <a:defRPr sz="1500" b="1">
                  <a:solidFill>
                    <a:srgbClr val="00948D"/>
                  </a:solidFill>
                </a:defRPr>
              </a:lvl1pPr>
            </a:lstStyle>
            <a:p>
              <a:pPr algn="r"/>
              <a:r>
                <a:rPr lang="zh-CN" altLang="en-US" sz="1100" dirty="0">
                  <a:solidFill>
                    <a:srgbClr val="005D4B"/>
                  </a:solidFill>
                  <a:latin typeface="微软雅黑" panose="020B0503020204020204" pitchFamily="34" charset="-122"/>
                  <a:ea typeface="微软雅黑" panose="020B0503020204020204" pitchFamily="34" charset="-122"/>
                </a:rPr>
                <a:t>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a:t>
              </a:r>
              <a:endParaRPr lang="zh-CN" altLang="en-US" sz="1100" dirty="0">
                <a:solidFill>
                  <a:srgbClr val="005D4B"/>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6031285" y="3306991"/>
              <a:ext cx="1943068" cy="769441"/>
            </a:xfrm>
            <a:prstGeom prst="rect">
              <a:avLst/>
            </a:prstGeom>
          </p:spPr>
          <p:txBody>
            <a:bodyPr wrap="square">
              <a:spAutoFit/>
            </a:bodyPr>
            <a:lstStyle>
              <a:defPPr>
                <a:defRPr lang="zh-CN"/>
              </a:defPPr>
              <a:lvl1pPr>
                <a:defRPr sz="1500" b="1">
                  <a:solidFill>
                    <a:srgbClr val="00948D"/>
                  </a:solidFill>
                </a:defRPr>
              </a:lvl1pPr>
            </a:lstStyle>
            <a:p>
              <a:pPr algn="r"/>
              <a:r>
                <a:rPr lang="zh-CN" altLang="en-US" sz="1100" dirty="0">
                  <a:solidFill>
                    <a:srgbClr val="005D4B"/>
                  </a:solidFill>
                  <a:latin typeface="微软雅黑" panose="020B0503020204020204" pitchFamily="34" charset="-122"/>
                  <a:ea typeface="微软雅黑" panose="020B0503020204020204" pitchFamily="34" charset="-122"/>
                </a:rPr>
                <a:t>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a:t>
              </a:r>
              <a:endParaRPr lang="zh-CN" altLang="en-US" sz="1100" dirty="0">
                <a:solidFill>
                  <a:srgbClr val="005D4B"/>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8085647" y="2627271"/>
              <a:ext cx="1943068" cy="769441"/>
            </a:xfrm>
            <a:prstGeom prst="rect">
              <a:avLst/>
            </a:prstGeom>
          </p:spPr>
          <p:txBody>
            <a:bodyPr wrap="square">
              <a:spAutoFit/>
            </a:bodyPr>
            <a:lstStyle>
              <a:defPPr>
                <a:defRPr lang="zh-CN"/>
              </a:defPPr>
              <a:lvl1pPr>
                <a:defRPr sz="1500" b="1">
                  <a:solidFill>
                    <a:srgbClr val="00948D"/>
                  </a:solidFill>
                </a:defRPr>
              </a:lvl1pPr>
            </a:lstStyle>
            <a:p>
              <a:pPr algn="r"/>
              <a:r>
                <a:rPr lang="zh-CN" altLang="en-US" sz="1100" dirty="0">
                  <a:solidFill>
                    <a:srgbClr val="005D4B"/>
                  </a:solidFill>
                  <a:latin typeface="微软雅黑" panose="020B0503020204020204" pitchFamily="34" charset="-122"/>
                  <a:ea typeface="微软雅黑" panose="020B0503020204020204" pitchFamily="34" charset="-122"/>
                </a:rPr>
                <a:t>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a:t>
              </a:r>
              <a:endParaRPr lang="zh-CN" altLang="en-US" sz="1100" dirty="0">
                <a:solidFill>
                  <a:srgbClr val="005D4B"/>
                </a:solidFill>
                <a:latin typeface="微软雅黑" panose="020B0503020204020204" pitchFamily="34" charset="-122"/>
                <a:ea typeface="微软雅黑" panose="020B0503020204020204" pitchFamily="34" charset="-122"/>
              </a:endParaRPr>
            </a:p>
          </p:txBody>
        </p:sp>
      </p:grpSp>
      <p:grpSp>
        <p:nvGrpSpPr>
          <p:cNvPr id="39" name="组合 13"/>
          <p:cNvGrpSpPr/>
          <p:nvPr/>
        </p:nvGrpSpPr>
        <p:grpSpPr bwMode="auto">
          <a:xfrm>
            <a:off x="8248872" y="2068589"/>
            <a:ext cx="2254360" cy="1815483"/>
            <a:chOff x="0" y="0"/>
            <a:chExt cx="5014143" cy="3911866"/>
          </a:xfrm>
        </p:grpSpPr>
        <p:pic>
          <p:nvPicPr>
            <p:cNvPr id="40" name="图片 14"/>
            <p:cNvPicPr>
              <a:picLocks noChangeAspect="1" noChangeArrowheads="1"/>
            </p:cNvPicPr>
            <p:nvPr/>
          </p:nvPicPr>
          <p:blipFill>
            <a:blip r:embed="rId3" cstate="email"/>
            <a:srcRect/>
            <a:stretch>
              <a:fillRect/>
            </a:stretch>
          </p:blipFill>
          <p:spPr bwMode="auto">
            <a:xfrm>
              <a:off x="0" y="0"/>
              <a:ext cx="5014143" cy="3911866"/>
            </a:xfrm>
            <a:prstGeom prst="rect">
              <a:avLst/>
            </a:prstGeom>
            <a:noFill/>
            <a:ln w="9525">
              <a:noFill/>
              <a:miter lim="800000"/>
              <a:headEnd/>
              <a:tailEnd/>
            </a:ln>
          </p:spPr>
        </p:pic>
        <p:sp>
          <p:nvSpPr>
            <p:cNvPr id="41" name="矩形 15"/>
            <p:cNvSpPr>
              <a:spLocks noChangeArrowheads="1"/>
            </p:cNvSpPr>
            <p:nvPr/>
          </p:nvSpPr>
          <p:spPr bwMode="auto">
            <a:xfrm>
              <a:off x="475488" y="197363"/>
              <a:ext cx="4100960" cy="2249715"/>
            </a:xfrm>
            <a:prstGeom prst="rect">
              <a:avLst/>
            </a:prstGeom>
            <a:solidFill>
              <a:schemeClr val="bg1"/>
            </a:solidFill>
            <a:ln w="9525">
              <a:noFill/>
              <a:miter lim="800000"/>
            </a:ln>
          </p:spPr>
          <p:txBody>
            <a:bodyPr anchor="ctr"/>
            <a:lstStyle/>
            <a:p>
              <a:pPr algn="ctr" eaLnBrk="1" hangingPunct="1"/>
              <a:endParaRPr lang="zh-CN" altLang="en-US">
                <a:solidFill>
                  <a:srgbClr val="FFFFFF"/>
                </a:solidFill>
                <a:latin typeface="微软雅黑" panose="020B0503020204020204" pitchFamily="34" charset="-122"/>
                <a:ea typeface="微软雅黑" panose="020B0503020204020204" pitchFamily="34" charset="-122"/>
              </a:endParaRPr>
            </a:p>
          </p:txBody>
        </p:sp>
        <p:pic>
          <p:nvPicPr>
            <p:cNvPr id="42" name="图片 16"/>
            <p:cNvPicPr>
              <a:picLocks noChangeAspect="1" noChangeArrowheads="1"/>
            </p:cNvPicPr>
            <p:nvPr/>
          </p:nvPicPr>
          <p:blipFill>
            <a:blip r:embed="rId4" cstate="print"/>
            <a:srcRect/>
            <a:stretch>
              <a:fillRect/>
            </a:stretch>
          </p:blipFill>
          <p:spPr bwMode="auto">
            <a:xfrm>
              <a:off x="1197496" y="420833"/>
              <a:ext cx="2984556" cy="189065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5458692"/>
            <a:ext cx="2905136" cy="1399308"/>
          </a:xfrm>
          <a:prstGeom prst="rect">
            <a:avLst/>
          </a:prstGeom>
        </p:spPr>
      </p:pic>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0800000">
            <a:off x="9286864" y="0"/>
            <a:ext cx="2905136" cy="1399308"/>
          </a:xfrm>
          <a:prstGeom prst="rect">
            <a:avLst/>
          </a:prstGeom>
        </p:spPr>
      </p:pic>
      <p:sp>
        <p:nvSpPr>
          <p:cNvPr id="33" name="等腰三角形 32"/>
          <p:cNvSpPr/>
          <p:nvPr/>
        </p:nvSpPr>
        <p:spPr>
          <a:xfrm rot="5400000">
            <a:off x="877948" y="203152"/>
            <a:ext cx="362123" cy="312175"/>
          </a:xfrm>
          <a:prstGeom prst="triangle">
            <a:avLst/>
          </a:prstGeom>
          <a:solidFill>
            <a:srgbClr val="00948D"/>
          </a:solidFill>
          <a:ln>
            <a:solidFill>
              <a:srgbClr val="005D4B"/>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4" name="文本框 33"/>
          <p:cNvSpPr txBox="1"/>
          <p:nvPr/>
        </p:nvSpPr>
        <p:spPr>
          <a:xfrm>
            <a:off x="1347056" y="74654"/>
            <a:ext cx="2192337" cy="338554"/>
          </a:xfrm>
          <a:prstGeom prst="rect">
            <a:avLst/>
          </a:prstGeom>
          <a:noFill/>
        </p:spPr>
        <p:txBody>
          <a:bodyPr wrap="square" rtlCol="0">
            <a:spAutoFit/>
          </a:bodyPr>
          <a:lstStyle>
            <a:defPPr>
              <a:defRPr lang="zh-CN"/>
            </a:defPPr>
            <a:lvl1pPr>
              <a:defRPr sz="1600" b="1">
                <a:solidFill>
                  <a:srgbClr val="005D4B"/>
                </a:solidFill>
              </a:defRPr>
            </a:lvl1pPr>
          </a:lstStyle>
          <a:p>
            <a:r>
              <a:rPr lang="en-US" altLang="zh-CN" dirty="0" smtClean="0">
                <a:latin typeface="微软雅黑" panose="020B0503020204020204" pitchFamily="34" charset="-122"/>
                <a:ea typeface="微软雅黑" panose="020B0503020204020204" pitchFamily="34" charset="-122"/>
              </a:rPr>
              <a:t>02</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请输入小标题</a:t>
            </a:r>
            <a:endParaRPr lang="zh-CN" altLang="en-US" dirty="0">
              <a:latin typeface="微软雅黑" panose="020B0503020204020204" pitchFamily="34" charset="-122"/>
              <a:ea typeface="微软雅黑" panose="020B0503020204020204" pitchFamily="34" charset="-122"/>
            </a:endParaRPr>
          </a:p>
        </p:txBody>
      </p:sp>
      <p:cxnSp>
        <p:nvCxnSpPr>
          <p:cNvPr id="35" name="直接连接符 34"/>
          <p:cNvCxnSpPr/>
          <p:nvPr/>
        </p:nvCxnSpPr>
        <p:spPr>
          <a:xfrm>
            <a:off x="1347056" y="413208"/>
            <a:ext cx="1988205" cy="0"/>
          </a:xfrm>
          <a:prstGeom prst="line">
            <a:avLst/>
          </a:prstGeom>
          <a:ln>
            <a:solidFill>
              <a:srgbClr val="005D4B"/>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1347056" y="512880"/>
            <a:ext cx="3191931" cy="276999"/>
          </a:xfrm>
          <a:prstGeom prst="rect">
            <a:avLst/>
          </a:prstGeom>
        </p:spPr>
        <p:txBody>
          <a:bodyPr wrap="square">
            <a:spAutoFit/>
          </a:bodyPr>
          <a:lstStyle>
            <a:defPPr>
              <a:defRPr lang="zh-CN"/>
            </a:defPPr>
            <a:lvl1pPr>
              <a:defRPr sz="1500" b="1">
                <a:solidFill>
                  <a:srgbClr val="00948D"/>
                </a:solidFill>
              </a:defRPr>
            </a:lvl1pPr>
          </a:lstStyle>
          <a:p>
            <a:r>
              <a:rPr lang="zh-CN" altLang="en-US" sz="1200" dirty="0">
                <a:latin typeface="微软雅黑" panose="020B0503020204020204" pitchFamily="34" charset="-122"/>
                <a:ea typeface="微软雅黑" panose="020B0503020204020204" pitchFamily="34" charset="-122"/>
              </a:rPr>
              <a:t>点击添加正文、温提示正文</a:t>
            </a:r>
            <a:r>
              <a:rPr lang="zh-CN" altLang="en-US" sz="1200" dirty="0" smtClean="0">
                <a:latin typeface="微软雅黑" panose="020B0503020204020204" pitchFamily="34" charset="-122"/>
                <a:ea typeface="微软雅黑" panose="020B0503020204020204" pitchFamily="34" charset="-122"/>
              </a:rPr>
              <a:t>行距随意添加</a:t>
            </a:r>
            <a:endParaRPr lang="zh-CN" altLang="en-US" sz="1200" dirty="0">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90" y="74654"/>
            <a:ext cx="732773" cy="625012"/>
          </a:xfrm>
          <a:prstGeom prst="rect">
            <a:avLst/>
          </a:prstGeom>
        </p:spPr>
      </p:pic>
      <p:sp>
        <p:nvSpPr>
          <p:cNvPr id="10" name="TextBox 1636"/>
          <p:cNvSpPr txBox="1"/>
          <p:nvPr/>
        </p:nvSpPr>
        <p:spPr bwMode="auto">
          <a:xfrm>
            <a:off x="1275866" y="1485490"/>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rgbClr val="005D4B"/>
                </a:solidFill>
              </a:rPr>
              <a:t>添加标题</a:t>
            </a:r>
            <a:endParaRPr lang="zh-CN" altLang="en-US" dirty="0">
              <a:solidFill>
                <a:srgbClr val="005D4B"/>
              </a:solidFill>
            </a:endParaRPr>
          </a:p>
        </p:txBody>
      </p:sp>
      <p:sp>
        <p:nvSpPr>
          <p:cNvPr id="11" name="TextBox 1637"/>
          <p:cNvSpPr txBox="1"/>
          <p:nvPr/>
        </p:nvSpPr>
        <p:spPr bwMode="auto">
          <a:xfrm>
            <a:off x="1275866" y="2751785"/>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005D4B"/>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t>添加标题</a:t>
            </a:r>
            <a:endParaRPr lang="zh-CN" altLang="en-US" dirty="0"/>
          </a:p>
        </p:txBody>
      </p:sp>
      <p:sp>
        <p:nvSpPr>
          <p:cNvPr id="12" name="TextBox 1638"/>
          <p:cNvSpPr txBox="1"/>
          <p:nvPr/>
        </p:nvSpPr>
        <p:spPr bwMode="auto">
          <a:xfrm>
            <a:off x="1275866" y="4290446"/>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005D4B"/>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t>添加标题</a:t>
            </a:r>
            <a:endParaRPr lang="zh-CN" altLang="en-US" dirty="0"/>
          </a:p>
        </p:txBody>
      </p:sp>
      <p:cxnSp>
        <p:nvCxnSpPr>
          <p:cNvPr id="13" name="直接连接符 12"/>
          <p:cNvCxnSpPr/>
          <p:nvPr/>
        </p:nvCxnSpPr>
        <p:spPr>
          <a:xfrm flipH="1">
            <a:off x="1275931" y="1910119"/>
            <a:ext cx="3613003" cy="0"/>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275866" y="3257641"/>
            <a:ext cx="2904477" cy="0"/>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1275931" y="4803881"/>
            <a:ext cx="3613003" cy="0"/>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矩形 1"/>
          <p:cNvSpPr>
            <a:spLocks noChangeArrowheads="1"/>
          </p:cNvSpPr>
          <p:nvPr/>
        </p:nvSpPr>
        <p:spPr bwMode="auto">
          <a:xfrm>
            <a:off x="1275866" y="1952986"/>
            <a:ext cx="316895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050" dirty="0">
                <a:solidFill>
                  <a:srgbClr val="005D4B"/>
                </a:solidFill>
                <a:latin typeface="微软雅黑" panose="020B0503020204020204" pitchFamily="34" charset="-122"/>
                <a:ea typeface="微软雅黑" panose="020B0503020204020204" pitchFamily="34" charset="-122"/>
              </a:rPr>
              <a:t>单击此处添加文本单击此处添加文本单击此处添加</a:t>
            </a:r>
            <a:r>
              <a:rPr lang="zh-CN" altLang="en-US" sz="1050" dirty="0" smtClean="0">
                <a:solidFill>
                  <a:srgbClr val="005D4B"/>
                </a:solidFill>
                <a:latin typeface="微软雅黑" panose="020B0503020204020204" pitchFamily="34" charset="-122"/>
                <a:ea typeface="微软雅黑" panose="020B0503020204020204" pitchFamily="34" charset="-122"/>
              </a:rPr>
              <a:t>文本</a:t>
            </a:r>
            <a:endParaRPr lang="zh-CN" altLang="en-US" sz="1050" dirty="0">
              <a:solidFill>
                <a:srgbClr val="005D4B"/>
              </a:solidFill>
              <a:latin typeface="微软雅黑" panose="020B0503020204020204" pitchFamily="34" charset="-122"/>
              <a:ea typeface="微软雅黑" panose="020B0503020204020204" pitchFamily="34" charset="-122"/>
            </a:endParaRPr>
          </a:p>
        </p:txBody>
      </p:sp>
      <p:sp>
        <p:nvSpPr>
          <p:cNvPr id="17" name="矩形 1"/>
          <p:cNvSpPr>
            <a:spLocks noChangeArrowheads="1"/>
          </p:cNvSpPr>
          <p:nvPr/>
        </p:nvSpPr>
        <p:spPr bwMode="auto">
          <a:xfrm>
            <a:off x="1275866" y="3300652"/>
            <a:ext cx="266064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050" dirty="0">
                <a:solidFill>
                  <a:srgbClr val="005D4B"/>
                </a:solidFill>
                <a:latin typeface="微软雅黑" panose="020B0503020204020204" pitchFamily="34" charset="-122"/>
                <a:ea typeface="微软雅黑" panose="020B0503020204020204" pitchFamily="34" charset="-122"/>
              </a:rPr>
              <a:t>单击此处添加文本单击此处添加文本单击此处添加文本</a:t>
            </a:r>
            <a:endParaRPr lang="zh-CN" altLang="en-US" sz="1050" dirty="0">
              <a:solidFill>
                <a:srgbClr val="005D4B"/>
              </a:solidFill>
              <a:latin typeface="微软雅黑" panose="020B0503020204020204" pitchFamily="34" charset="-122"/>
              <a:ea typeface="微软雅黑" panose="020B0503020204020204" pitchFamily="34" charset="-122"/>
            </a:endParaRPr>
          </a:p>
        </p:txBody>
      </p:sp>
      <p:sp>
        <p:nvSpPr>
          <p:cNvPr id="18" name="矩形 1"/>
          <p:cNvSpPr>
            <a:spLocks noChangeArrowheads="1"/>
          </p:cNvSpPr>
          <p:nvPr/>
        </p:nvSpPr>
        <p:spPr bwMode="auto">
          <a:xfrm>
            <a:off x="1275866" y="4838480"/>
            <a:ext cx="307517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050" dirty="0">
                <a:solidFill>
                  <a:srgbClr val="005D4B"/>
                </a:solidFill>
                <a:latin typeface="微软雅黑" panose="020B0503020204020204" pitchFamily="34" charset="-122"/>
                <a:ea typeface="微软雅黑" panose="020B0503020204020204" pitchFamily="34" charset="-122"/>
              </a:rPr>
              <a:t>单击此处添加文本单击此处添加文本单击此处添加文本</a:t>
            </a:r>
            <a:endParaRPr lang="zh-CN" altLang="en-US" sz="1050" dirty="0">
              <a:solidFill>
                <a:srgbClr val="005D4B"/>
              </a:solidFill>
              <a:latin typeface="微软雅黑" panose="020B0503020204020204" pitchFamily="34" charset="-122"/>
              <a:ea typeface="微软雅黑" panose="020B0503020204020204" pitchFamily="34" charset="-122"/>
            </a:endParaRPr>
          </a:p>
        </p:txBody>
      </p:sp>
      <p:sp>
        <p:nvSpPr>
          <p:cNvPr id="19" name="TextBox 1656"/>
          <p:cNvSpPr txBox="1"/>
          <p:nvPr/>
        </p:nvSpPr>
        <p:spPr bwMode="auto">
          <a:xfrm>
            <a:off x="8132043" y="1469312"/>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005D4B"/>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t>添加标题</a:t>
            </a:r>
            <a:endParaRPr lang="zh-CN" altLang="en-US" dirty="0"/>
          </a:p>
        </p:txBody>
      </p:sp>
      <p:sp>
        <p:nvSpPr>
          <p:cNvPr id="20" name="TextBox 1657"/>
          <p:cNvSpPr txBox="1"/>
          <p:nvPr/>
        </p:nvSpPr>
        <p:spPr bwMode="auto">
          <a:xfrm>
            <a:off x="8132043" y="3000646"/>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005D4B"/>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t>添加标题</a:t>
            </a:r>
            <a:endParaRPr lang="zh-CN" altLang="en-US" dirty="0"/>
          </a:p>
        </p:txBody>
      </p:sp>
      <p:sp>
        <p:nvSpPr>
          <p:cNvPr id="21" name="TextBox 1658"/>
          <p:cNvSpPr txBox="1"/>
          <p:nvPr/>
        </p:nvSpPr>
        <p:spPr bwMode="auto">
          <a:xfrm>
            <a:off x="8132043" y="4290446"/>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005D4B"/>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t>添加标题</a:t>
            </a:r>
            <a:endParaRPr lang="zh-CN" altLang="en-US" dirty="0"/>
          </a:p>
        </p:txBody>
      </p:sp>
      <p:cxnSp>
        <p:nvCxnSpPr>
          <p:cNvPr id="22" name="直接连接符 21"/>
          <p:cNvCxnSpPr/>
          <p:nvPr/>
        </p:nvCxnSpPr>
        <p:spPr>
          <a:xfrm flipH="1">
            <a:off x="7028688" y="1910119"/>
            <a:ext cx="3613003" cy="0"/>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8132043" y="3506502"/>
            <a:ext cx="2904477" cy="0"/>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7020399" y="4803881"/>
            <a:ext cx="3613003" cy="0"/>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矩形 1"/>
          <p:cNvSpPr>
            <a:spLocks noChangeArrowheads="1"/>
          </p:cNvSpPr>
          <p:nvPr/>
        </p:nvSpPr>
        <p:spPr bwMode="auto">
          <a:xfrm>
            <a:off x="8132043" y="1952986"/>
            <a:ext cx="316895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050" dirty="0">
                <a:solidFill>
                  <a:srgbClr val="005D4B"/>
                </a:solidFill>
                <a:latin typeface="微软雅黑" panose="020B0503020204020204" pitchFamily="34" charset="-122"/>
                <a:ea typeface="微软雅黑" panose="020B0503020204020204" pitchFamily="34" charset="-122"/>
              </a:rPr>
              <a:t>单击此处添加文本单击此处添加文本单击此处添加文本</a:t>
            </a:r>
            <a:endParaRPr lang="zh-CN" altLang="en-US" sz="1050" dirty="0">
              <a:solidFill>
                <a:srgbClr val="005D4B"/>
              </a:solidFill>
              <a:latin typeface="微软雅黑" panose="020B0503020204020204" pitchFamily="34" charset="-122"/>
              <a:ea typeface="微软雅黑" panose="020B0503020204020204" pitchFamily="34" charset="-122"/>
            </a:endParaRPr>
          </a:p>
        </p:txBody>
      </p:sp>
      <p:sp>
        <p:nvSpPr>
          <p:cNvPr id="26" name="矩形 1"/>
          <p:cNvSpPr>
            <a:spLocks noChangeArrowheads="1"/>
          </p:cNvSpPr>
          <p:nvPr/>
        </p:nvSpPr>
        <p:spPr bwMode="auto">
          <a:xfrm>
            <a:off x="8132043" y="3549513"/>
            <a:ext cx="266064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050" dirty="0">
                <a:solidFill>
                  <a:srgbClr val="005D4B"/>
                </a:solidFill>
                <a:latin typeface="微软雅黑" panose="020B0503020204020204" pitchFamily="34" charset="-122"/>
                <a:ea typeface="微软雅黑" panose="020B0503020204020204" pitchFamily="34" charset="-122"/>
              </a:rPr>
              <a:t>单击此处添加文本单击此处添加文本单击此处添加文本</a:t>
            </a:r>
            <a:endParaRPr lang="zh-CN" altLang="en-US" sz="1050" dirty="0">
              <a:solidFill>
                <a:srgbClr val="005D4B"/>
              </a:solidFill>
              <a:latin typeface="微软雅黑" panose="020B0503020204020204" pitchFamily="34" charset="-122"/>
              <a:ea typeface="微软雅黑" panose="020B0503020204020204" pitchFamily="34" charset="-122"/>
            </a:endParaRPr>
          </a:p>
        </p:txBody>
      </p:sp>
      <p:sp>
        <p:nvSpPr>
          <p:cNvPr id="27" name="矩形 1"/>
          <p:cNvSpPr>
            <a:spLocks noChangeArrowheads="1"/>
          </p:cNvSpPr>
          <p:nvPr/>
        </p:nvSpPr>
        <p:spPr bwMode="auto">
          <a:xfrm>
            <a:off x="8132043" y="4838480"/>
            <a:ext cx="307517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050" dirty="0">
                <a:solidFill>
                  <a:srgbClr val="005D4B"/>
                </a:solidFill>
                <a:latin typeface="微软雅黑" panose="020B0503020204020204" pitchFamily="34" charset="-122"/>
                <a:ea typeface="微软雅黑" panose="020B0503020204020204" pitchFamily="34" charset="-122"/>
              </a:rPr>
              <a:t>单击此处添加文本单击此处添加文本单击此处添加文本</a:t>
            </a:r>
            <a:endParaRPr lang="zh-CN" altLang="en-US" sz="1050" dirty="0">
              <a:solidFill>
                <a:srgbClr val="005D4B"/>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4090130" y="1478782"/>
            <a:ext cx="4011741" cy="3909907"/>
            <a:chOff x="3855216" y="1478782"/>
            <a:chExt cx="4011741" cy="3909907"/>
          </a:xfrm>
        </p:grpSpPr>
        <p:sp>
          <p:nvSpPr>
            <p:cNvPr id="39" name="Ellipse 11"/>
            <p:cNvSpPr>
              <a:spLocks noChangeArrowheads="1"/>
            </p:cNvSpPr>
            <p:nvPr/>
          </p:nvSpPr>
          <p:spPr bwMode="auto">
            <a:xfrm>
              <a:off x="5009906" y="2679962"/>
              <a:ext cx="1713151" cy="1714043"/>
            </a:xfrm>
            <a:prstGeom prst="ellipse">
              <a:avLst/>
            </a:prstGeom>
            <a:solidFill>
              <a:schemeClr val="bg1">
                <a:lumMod val="65000"/>
              </a:schemeClr>
            </a:solidFill>
            <a:ln w="3175">
              <a:noFill/>
              <a:bevel/>
            </a:ln>
          </p:spPr>
          <p:txBody>
            <a:bodyPr lIns="0" r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3765" eaLnBrk="0" fontAlgn="base" hangingPunct="0">
                <a:spcBef>
                  <a:spcPct val="0"/>
                </a:spcBef>
                <a:spcAft>
                  <a:spcPct val="0"/>
                </a:spcAft>
                <a:buFont typeface="Arial" panose="020B0604020202020204" pitchFamily="34" charset="0"/>
                <a:buNone/>
              </a:pPr>
              <a:r>
                <a:rPr lang="zh-CN" altLang="en-US" sz="1500" b="1">
                  <a:solidFill>
                    <a:prstClr val="white"/>
                  </a:solidFill>
                  <a:latin typeface="Calibri" panose="020F0502020204030204"/>
                  <a:ea typeface="宋体" panose="02010600030101010101" pitchFamily="2" charset="-122"/>
                  <a:cs typeface="微软雅黑" panose="020B0503020204020204" pitchFamily="34" charset="-122"/>
                  <a:sym typeface="+mn-lt"/>
                </a:rPr>
                <a:t>决定组织结构的因素</a:t>
              </a:r>
              <a:endParaRPr lang="zh-CN" altLang="en-US" smtClean="0">
                <a:solidFill>
                  <a:prstClr val="white"/>
                </a:solidFill>
                <a:latin typeface="Calibri" panose="020F0502020204030204"/>
                <a:ea typeface="宋体" panose="02010600030101010101" pitchFamily="2" charset="-122"/>
                <a:cs typeface="微软雅黑" panose="020B0503020204020204" pitchFamily="34" charset="-122"/>
                <a:sym typeface="+mn-lt"/>
              </a:endParaRPr>
            </a:p>
          </p:txBody>
        </p:sp>
        <p:grpSp>
          <p:nvGrpSpPr>
            <p:cNvPr id="40" name="Groupe 6"/>
            <p:cNvGrpSpPr/>
            <p:nvPr/>
          </p:nvGrpSpPr>
          <p:grpSpPr bwMode="auto">
            <a:xfrm>
              <a:off x="3892259" y="1478782"/>
              <a:ext cx="3974698" cy="3909907"/>
              <a:chOff x="0" y="0"/>
              <a:chExt cx="5346684" cy="5256000"/>
            </a:xfrm>
          </p:grpSpPr>
          <p:sp>
            <p:nvSpPr>
              <p:cNvPr id="41" name="Ellipse 1"/>
              <p:cNvSpPr/>
              <p:nvPr/>
            </p:nvSpPr>
            <p:spPr bwMode="auto">
              <a:xfrm>
                <a:off x="1557919" y="0"/>
                <a:ext cx="2203944" cy="1810269"/>
              </a:xfrm>
              <a:custGeom>
                <a:avLst/>
                <a:gdLst>
                  <a:gd name="T0" fmla="*/ 1101972 w 2709038"/>
                  <a:gd name="T1" fmla="*/ 0 h 2225141"/>
                  <a:gd name="T2" fmla="*/ 2203944 w 2709038"/>
                  <a:gd name="T3" fmla="*/ 1101972 h 2225141"/>
                  <a:gd name="T4" fmla="*/ 1945636 w 2709038"/>
                  <a:gd name="T5" fmla="*/ 1810269 h 2225141"/>
                  <a:gd name="T6" fmla="*/ 1115337 w 2709038"/>
                  <a:gd name="T7" fmla="*/ 1500862 h 2225141"/>
                  <a:gd name="T8" fmla="*/ 469241 w 2709038"/>
                  <a:gd name="T9" fmla="*/ 1678404 h 2225141"/>
                  <a:gd name="T10" fmla="*/ 13509 w 2709038"/>
                  <a:gd name="T11" fmla="*/ 1265878 h 2225141"/>
                  <a:gd name="T12" fmla="*/ 0 w 2709038"/>
                  <a:gd name="T13" fmla="*/ 1101972 h 2225141"/>
                  <a:gd name="T14" fmla="*/ 1101972 w 2709038"/>
                  <a:gd name="T15" fmla="*/ 0 h 2225141"/>
                  <a:gd name="T16" fmla="*/ 0 60000 65536"/>
                  <a:gd name="T17" fmla="*/ 0 60000 65536"/>
                  <a:gd name="T18" fmla="*/ 0 60000 65536"/>
                  <a:gd name="T19" fmla="*/ 0 60000 65536"/>
                  <a:gd name="T20" fmla="*/ 0 60000 65536"/>
                  <a:gd name="T21" fmla="*/ 0 60000 65536"/>
                  <a:gd name="T22" fmla="*/ 0 60000 65536"/>
                  <a:gd name="T23" fmla="*/ 0 60000 65536"/>
                  <a:gd name="T24" fmla="*/ 0 w 2709038"/>
                  <a:gd name="T25" fmla="*/ 0 h 2225141"/>
                  <a:gd name="T26" fmla="*/ 2709038 w 2709038"/>
                  <a:gd name="T27" fmla="*/ 2225141 h 2225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09038" h="2225141">
                    <a:moveTo>
                      <a:pt x="1354519" y="0"/>
                    </a:moveTo>
                    <a:cubicBezTo>
                      <a:pt x="2102599" y="0"/>
                      <a:pt x="2709038" y="606439"/>
                      <a:pt x="2709038" y="1354519"/>
                    </a:cubicBezTo>
                    <a:cubicBezTo>
                      <a:pt x="2709038" y="1686182"/>
                      <a:pt x="2589836" y="1990004"/>
                      <a:pt x="2391532" y="2225141"/>
                    </a:cubicBezTo>
                    <a:cubicBezTo>
                      <a:pt x="2118271" y="1987777"/>
                      <a:pt x="1761303" y="1844825"/>
                      <a:pt x="1370947" y="1844825"/>
                    </a:cubicBezTo>
                    <a:cubicBezTo>
                      <a:pt x="1080693" y="1844825"/>
                      <a:pt x="808899" y="1923861"/>
                      <a:pt x="576781" y="2063055"/>
                    </a:cubicBezTo>
                    <a:cubicBezTo>
                      <a:pt x="446805" y="1848102"/>
                      <a:pt x="254756" y="1670088"/>
                      <a:pt x="16605" y="1555988"/>
                    </a:cubicBezTo>
                    <a:cubicBezTo>
                      <a:pt x="5092" y="1490427"/>
                      <a:pt x="0" y="1423068"/>
                      <a:pt x="0" y="1354519"/>
                    </a:cubicBezTo>
                    <a:cubicBezTo>
                      <a:pt x="0" y="606439"/>
                      <a:pt x="606439" y="0"/>
                      <a:pt x="1354519" y="0"/>
                    </a:cubicBezTo>
                    <a:close/>
                  </a:path>
                </a:pathLst>
              </a:custGeom>
              <a:solidFill>
                <a:srgbClr val="00B895"/>
              </a:solidFill>
              <a:ln w="38100" cap="flat" cmpd="sng">
                <a:solidFill>
                  <a:schemeClr val="bg1"/>
                </a:solidFill>
                <a:bevel/>
              </a:ln>
            </p:spPr>
            <p:txBody>
              <a:bodyPr/>
              <a:lstStyle/>
              <a:p>
                <a:pPr defTabSz="913765" eaLnBrk="0" fontAlgn="base" hangingPunct="0">
                  <a:spcBef>
                    <a:spcPct val="0"/>
                  </a:spcBef>
                  <a:spcAft>
                    <a:spcPct val="0"/>
                  </a:spcAft>
                  <a:buFont typeface="Arial" panose="020B0604020202020204" pitchFamily="34" charset="0"/>
                  <a:buNone/>
                </a:pPr>
                <a:endParaRPr lang="zh-CN" altLang="en-US"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42" name="Ellipse 2"/>
              <p:cNvSpPr/>
              <p:nvPr/>
            </p:nvSpPr>
            <p:spPr bwMode="auto">
              <a:xfrm rot="1602816">
                <a:off x="3353700" y="1181565"/>
                <a:ext cx="1992984" cy="2198981"/>
              </a:xfrm>
              <a:custGeom>
                <a:avLst/>
                <a:gdLst>
                  <a:gd name="T0" fmla="*/ 365747 w 2449731"/>
                  <a:gd name="T1" fmla="*/ 133002 h 2702937"/>
                  <a:gd name="T2" fmla="*/ 891012 w 2449731"/>
                  <a:gd name="T3" fmla="*/ 0 h 2702937"/>
                  <a:gd name="T4" fmla="*/ 1992984 w 2449731"/>
                  <a:gd name="T5" fmla="*/ 1101972 h 2702937"/>
                  <a:gd name="T6" fmla="*/ 989307 w 2449731"/>
                  <a:gd name="T7" fmla="*/ 2198981 h 2702937"/>
                  <a:gd name="T8" fmla="*/ 857068 w 2449731"/>
                  <a:gd name="T9" fmla="*/ 1721234 h 2702937"/>
                  <a:gd name="T10" fmla="*/ 27073 w 2449731"/>
                  <a:gd name="T11" fmla="*/ 1059120 h 2702937"/>
                  <a:gd name="T12" fmla="*/ 0 w 2449731"/>
                  <a:gd name="T13" fmla="*/ 455412 h 2702937"/>
                  <a:gd name="T14" fmla="*/ 365747 w 2449731"/>
                  <a:gd name="T15" fmla="*/ 133002 h 2702937"/>
                  <a:gd name="T16" fmla="*/ 0 60000 65536"/>
                  <a:gd name="T17" fmla="*/ 0 60000 65536"/>
                  <a:gd name="T18" fmla="*/ 0 60000 65536"/>
                  <a:gd name="T19" fmla="*/ 0 60000 65536"/>
                  <a:gd name="T20" fmla="*/ 0 60000 65536"/>
                  <a:gd name="T21" fmla="*/ 0 60000 65536"/>
                  <a:gd name="T22" fmla="*/ 0 60000 65536"/>
                  <a:gd name="T23" fmla="*/ 0 60000 65536"/>
                  <a:gd name="T24" fmla="*/ 0 w 2449731"/>
                  <a:gd name="T25" fmla="*/ 0 h 2702937"/>
                  <a:gd name="T26" fmla="*/ 2449731 w 2449731"/>
                  <a:gd name="T27" fmla="*/ 2702937 h 27029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49731" h="2702937">
                    <a:moveTo>
                      <a:pt x="449568" y="163483"/>
                    </a:moveTo>
                    <a:cubicBezTo>
                      <a:pt x="641494" y="59222"/>
                      <a:pt x="861437" y="0"/>
                      <a:pt x="1095212" y="0"/>
                    </a:cubicBezTo>
                    <a:cubicBezTo>
                      <a:pt x="1843292" y="0"/>
                      <a:pt x="2449731" y="606439"/>
                      <a:pt x="2449731" y="1354519"/>
                    </a:cubicBezTo>
                    <a:cubicBezTo>
                      <a:pt x="2449731" y="2061857"/>
                      <a:pt x="1907549" y="2642562"/>
                      <a:pt x="1216034" y="2702937"/>
                    </a:cubicBezTo>
                    <a:cubicBezTo>
                      <a:pt x="1201866" y="2504104"/>
                      <a:pt x="1148670" y="2304837"/>
                      <a:pt x="1053489" y="2115701"/>
                    </a:cubicBezTo>
                    <a:cubicBezTo>
                      <a:pt x="840207" y="1691888"/>
                      <a:pt x="460456" y="1407066"/>
                      <a:pt x="33278" y="1301846"/>
                    </a:cubicBezTo>
                    <a:cubicBezTo>
                      <a:pt x="92387" y="1061969"/>
                      <a:pt x="83747" y="804960"/>
                      <a:pt x="0" y="559782"/>
                    </a:cubicBezTo>
                    <a:cubicBezTo>
                      <a:pt x="117373" y="395872"/>
                      <a:pt x="271398" y="260271"/>
                      <a:pt x="449568" y="163483"/>
                    </a:cubicBezTo>
                    <a:close/>
                  </a:path>
                </a:pathLst>
              </a:custGeom>
              <a:solidFill>
                <a:schemeClr val="accent3"/>
              </a:solidFill>
              <a:ln w="38100" cap="flat" cmpd="sng">
                <a:solidFill>
                  <a:schemeClr val="bg1"/>
                </a:solidFill>
                <a:bevel/>
              </a:ln>
            </p:spPr>
            <p:txBody>
              <a:bodyPr/>
              <a:lstStyle/>
              <a:p>
                <a:pPr defTabSz="913765" eaLnBrk="0" fontAlgn="base" hangingPunct="0">
                  <a:spcBef>
                    <a:spcPct val="0"/>
                  </a:spcBef>
                  <a:spcAft>
                    <a:spcPct val="0"/>
                  </a:spcAft>
                  <a:buFont typeface="Arial" panose="020B0604020202020204" pitchFamily="34" charset="0"/>
                  <a:buNone/>
                </a:pPr>
                <a:endParaRPr lang="zh-CN" altLang="en-US"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43" name="Ellipse 4"/>
              <p:cNvSpPr/>
              <p:nvPr/>
            </p:nvSpPr>
            <p:spPr bwMode="auto">
              <a:xfrm rot="558114">
                <a:off x="2576660" y="3218761"/>
                <a:ext cx="2200599" cy="2037239"/>
              </a:xfrm>
              <a:custGeom>
                <a:avLst/>
                <a:gdLst>
                  <a:gd name="T0" fmla="*/ 1112553 w 2704926"/>
                  <a:gd name="T1" fmla="*/ 26414 h 2504127"/>
                  <a:gd name="T2" fmla="*/ 1679371 w 2704926"/>
                  <a:gd name="T3" fmla="*/ 0 h 2504127"/>
                  <a:gd name="T4" fmla="*/ 2200599 w 2704926"/>
                  <a:gd name="T5" fmla="*/ 935266 h 2504127"/>
                  <a:gd name="T6" fmla="*/ 1098627 w 2704926"/>
                  <a:gd name="T7" fmla="*/ 2037239 h 2504127"/>
                  <a:gd name="T8" fmla="*/ 0 w 2704926"/>
                  <a:gd name="T9" fmla="*/ 1001515 h 2504127"/>
                  <a:gd name="T10" fmla="*/ 78967 w 2704926"/>
                  <a:gd name="T11" fmla="*/ 992642 h 2504127"/>
                  <a:gd name="T12" fmla="*/ 1112553 w 2704926"/>
                  <a:gd name="T13" fmla="*/ 26414 h 2504127"/>
                  <a:gd name="T14" fmla="*/ 0 60000 65536"/>
                  <a:gd name="T15" fmla="*/ 0 60000 65536"/>
                  <a:gd name="T16" fmla="*/ 0 60000 65536"/>
                  <a:gd name="T17" fmla="*/ 0 60000 65536"/>
                  <a:gd name="T18" fmla="*/ 0 60000 65536"/>
                  <a:gd name="T19" fmla="*/ 0 60000 65536"/>
                  <a:gd name="T20" fmla="*/ 0 60000 65536"/>
                  <a:gd name="T21" fmla="*/ 0 w 2704926"/>
                  <a:gd name="T22" fmla="*/ 0 h 2504127"/>
                  <a:gd name="T23" fmla="*/ 2704926 w 2704926"/>
                  <a:gd name="T24" fmla="*/ 2504127 h 25041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04926" h="2504127">
                    <a:moveTo>
                      <a:pt x="1367525" y="32468"/>
                    </a:moveTo>
                    <a:cubicBezTo>
                      <a:pt x="1605267" y="85012"/>
                      <a:pt x="1844683" y="70520"/>
                      <a:pt x="2064244" y="0"/>
                    </a:cubicBezTo>
                    <a:cubicBezTo>
                      <a:pt x="2449205" y="237779"/>
                      <a:pt x="2704927" y="663830"/>
                      <a:pt x="2704926" y="1149607"/>
                    </a:cubicBezTo>
                    <a:cubicBezTo>
                      <a:pt x="2704926" y="1897687"/>
                      <a:pt x="2098487" y="2504128"/>
                      <a:pt x="1350407" y="2504127"/>
                    </a:cubicBezTo>
                    <a:cubicBezTo>
                      <a:pt x="629702" y="2504126"/>
                      <a:pt x="40461" y="1941260"/>
                      <a:pt x="0" y="1231039"/>
                    </a:cubicBezTo>
                    <a:lnTo>
                      <a:pt x="97064" y="1220133"/>
                    </a:lnTo>
                    <a:cubicBezTo>
                      <a:pt x="740755" y="1114702"/>
                      <a:pt x="1227934" y="630455"/>
                      <a:pt x="1367525" y="32468"/>
                    </a:cubicBezTo>
                    <a:close/>
                  </a:path>
                </a:pathLst>
              </a:custGeom>
              <a:solidFill>
                <a:srgbClr val="F1995D"/>
              </a:solidFill>
              <a:ln w="38100" cap="flat" cmpd="sng">
                <a:solidFill>
                  <a:schemeClr val="bg1"/>
                </a:solidFill>
                <a:bevel/>
              </a:ln>
            </p:spPr>
            <p:txBody>
              <a:bodyPr/>
              <a:lstStyle/>
              <a:p>
                <a:pPr defTabSz="913765" eaLnBrk="0" fontAlgn="base" hangingPunct="0">
                  <a:spcBef>
                    <a:spcPct val="0"/>
                  </a:spcBef>
                  <a:spcAft>
                    <a:spcPct val="0"/>
                  </a:spcAft>
                  <a:buFont typeface="Arial" panose="020B0604020202020204" pitchFamily="34" charset="0"/>
                  <a:buNone/>
                </a:pPr>
                <a:endParaRPr lang="zh-CN" altLang="en-US"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44" name="Ellipse 3"/>
              <p:cNvSpPr/>
              <p:nvPr/>
            </p:nvSpPr>
            <p:spPr bwMode="auto">
              <a:xfrm rot="2184403">
                <a:off x="457359" y="3389359"/>
                <a:ext cx="2203944" cy="1831079"/>
              </a:xfrm>
              <a:custGeom>
                <a:avLst/>
                <a:gdLst>
                  <a:gd name="T0" fmla="*/ 276743 w 2709038"/>
                  <a:gd name="T1" fmla="*/ 0 h 2250721"/>
                  <a:gd name="T2" fmla="*/ 1778200 w 2709038"/>
                  <a:gd name="T3" fmla="*/ 90960 h 2250721"/>
                  <a:gd name="T4" fmla="*/ 2175750 w 2709038"/>
                  <a:gd name="T5" fmla="*/ 484446 h 2250721"/>
                  <a:gd name="T6" fmla="*/ 2203944 w 2709038"/>
                  <a:gd name="T7" fmla="*/ 729107 h 2250721"/>
                  <a:gd name="T8" fmla="*/ 1101972 w 2709038"/>
                  <a:gd name="T9" fmla="*/ 1831079 h 2250721"/>
                  <a:gd name="T10" fmla="*/ 0 w 2709038"/>
                  <a:gd name="T11" fmla="*/ 729107 h 2250721"/>
                  <a:gd name="T12" fmla="*/ 276743 w 2709038"/>
                  <a:gd name="T13" fmla="*/ 0 h 2250721"/>
                  <a:gd name="T14" fmla="*/ 0 60000 65536"/>
                  <a:gd name="T15" fmla="*/ 0 60000 65536"/>
                  <a:gd name="T16" fmla="*/ 0 60000 65536"/>
                  <a:gd name="T17" fmla="*/ 0 60000 65536"/>
                  <a:gd name="T18" fmla="*/ 0 60000 65536"/>
                  <a:gd name="T19" fmla="*/ 0 60000 65536"/>
                  <a:gd name="T20" fmla="*/ 0 60000 65536"/>
                  <a:gd name="T21" fmla="*/ 0 w 2709038"/>
                  <a:gd name="T22" fmla="*/ 0 h 2250721"/>
                  <a:gd name="T23" fmla="*/ 2709038 w 2709038"/>
                  <a:gd name="T24" fmla="*/ 2250721 h 22507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09038" h="2250721">
                    <a:moveTo>
                      <a:pt x="340166" y="0"/>
                    </a:moveTo>
                    <a:cubicBezTo>
                      <a:pt x="855174" y="431249"/>
                      <a:pt x="1605143" y="488839"/>
                      <a:pt x="2185723" y="111806"/>
                    </a:cubicBezTo>
                    <a:cubicBezTo>
                      <a:pt x="2307324" y="319312"/>
                      <a:pt x="2477458" y="482976"/>
                      <a:pt x="2674383" y="595470"/>
                    </a:cubicBezTo>
                    <a:cubicBezTo>
                      <a:pt x="2697442" y="692020"/>
                      <a:pt x="2709038" y="792757"/>
                      <a:pt x="2709038" y="896202"/>
                    </a:cubicBezTo>
                    <a:cubicBezTo>
                      <a:pt x="2709038" y="1644282"/>
                      <a:pt x="2102599" y="2250721"/>
                      <a:pt x="1354519" y="2250721"/>
                    </a:cubicBezTo>
                    <a:cubicBezTo>
                      <a:pt x="606439" y="2250721"/>
                      <a:pt x="0" y="1644282"/>
                      <a:pt x="0" y="896202"/>
                    </a:cubicBezTo>
                    <a:cubicBezTo>
                      <a:pt x="0" y="552248"/>
                      <a:pt x="128201" y="238237"/>
                      <a:pt x="340166" y="0"/>
                    </a:cubicBezTo>
                    <a:close/>
                  </a:path>
                </a:pathLst>
              </a:custGeom>
              <a:solidFill>
                <a:srgbClr val="005D4B"/>
              </a:solidFill>
              <a:ln w="38100" cap="flat" cmpd="sng">
                <a:solidFill>
                  <a:schemeClr val="bg1"/>
                </a:solidFill>
                <a:bevel/>
              </a:ln>
            </p:spPr>
            <p:txBody>
              <a:bodyPr/>
              <a:lstStyle/>
              <a:p>
                <a:pPr defTabSz="913765" eaLnBrk="0" fontAlgn="base" hangingPunct="0">
                  <a:spcBef>
                    <a:spcPct val="0"/>
                  </a:spcBef>
                  <a:spcAft>
                    <a:spcPct val="0"/>
                  </a:spcAft>
                  <a:buFont typeface="Arial" panose="020B0604020202020204" pitchFamily="34" charset="0"/>
                  <a:buNone/>
                </a:pPr>
                <a:endParaRPr lang="zh-CN" altLang="en-US"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45" name="Ellipse 5"/>
              <p:cNvSpPr/>
              <p:nvPr/>
            </p:nvSpPr>
            <p:spPr bwMode="auto">
              <a:xfrm rot="1112104">
                <a:off x="0" y="1091724"/>
                <a:ext cx="1806260" cy="2203944"/>
              </a:xfrm>
              <a:custGeom>
                <a:avLst/>
                <a:gdLst>
                  <a:gd name="T0" fmla="*/ 774280 w 2220214"/>
                  <a:gd name="T1" fmla="*/ 49542 h 2709038"/>
                  <a:gd name="T2" fmla="*/ 1101972 w 2220214"/>
                  <a:gd name="T3" fmla="*/ 0 h 2709038"/>
                  <a:gd name="T4" fmla="*/ 1806260 w 2220214"/>
                  <a:gd name="T5" fmla="*/ 254665 h 2709038"/>
                  <a:gd name="T6" fmla="*/ 1558959 w 2220214"/>
                  <a:gd name="T7" fmla="*/ 1493887 h 2709038"/>
                  <a:gd name="T8" fmla="*/ 1692372 w 2220214"/>
                  <a:gd name="T9" fmla="*/ 1771075 h 2709038"/>
                  <a:gd name="T10" fmla="*/ 1288262 w 2220214"/>
                  <a:gd name="T11" fmla="*/ 2187019 h 2709038"/>
                  <a:gd name="T12" fmla="*/ 1101972 w 2220214"/>
                  <a:gd name="T13" fmla="*/ 2203944 h 2709038"/>
                  <a:gd name="T14" fmla="*/ 0 w 2220214"/>
                  <a:gd name="T15" fmla="*/ 1101972 h 2709038"/>
                  <a:gd name="T16" fmla="*/ 774280 w 2220214"/>
                  <a:gd name="T17" fmla="*/ 49542 h 27090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20214"/>
                  <a:gd name="T28" fmla="*/ 0 h 2709038"/>
                  <a:gd name="T29" fmla="*/ 2220214 w 2220214"/>
                  <a:gd name="T30" fmla="*/ 2709038 h 27090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20214" h="2709038">
                    <a:moveTo>
                      <a:pt x="951727" y="60896"/>
                    </a:moveTo>
                    <a:cubicBezTo>
                      <a:pt x="1078969" y="21320"/>
                      <a:pt x="1214254" y="0"/>
                      <a:pt x="1354519" y="0"/>
                    </a:cubicBezTo>
                    <a:cubicBezTo>
                      <a:pt x="1683791" y="0"/>
                      <a:pt x="1985621" y="117490"/>
                      <a:pt x="2220214" y="313028"/>
                    </a:cubicBezTo>
                    <a:cubicBezTo>
                      <a:pt x="1867634" y="716622"/>
                      <a:pt x="1733553" y="1291377"/>
                      <a:pt x="1916237" y="1836252"/>
                    </a:cubicBezTo>
                    <a:cubicBezTo>
                      <a:pt x="1957396" y="1959016"/>
                      <a:pt x="2012300" y="2073297"/>
                      <a:pt x="2080225" y="2176965"/>
                    </a:cubicBezTo>
                    <a:cubicBezTo>
                      <a:pt x="1875040" y="2296436"/>
                      <a:pt x="1701884" y="2471390"/>
                      <a:pt x="1583502" y="2688234"/>
                    </a:cubicBezTo>
                    <a:cubicBezTo>
                      <a:pt x="1509242" y="2702423"/>
                      <a:pt x="1432653" y="2709038"/>
                      <a:pt x="1354519" y="2709038"/>
                    </a:cubicBezTo>
                    <a:cubicBezTo>
                      <a:pt x="606439" y="2709038"/>
                      <a:pt x="0" y="2102599"/>
                      <a:pt x="0" y="1354519"/>
                    </a:cubicBezTo>
                    <a:cubicBezTo>
                      <a:pt x="0" y="746704"/>
                      <a:pt x="400344" y="232394"/>
                      <a:pt x="951727" y="60896"/>
                    </a:cubicBezTo>
                    <a:close/>
                  </a:path>
                </a:pathLst>
              </a:custGeom>
              <a:solidFill>
                <a:srgbClr val="009276"/>
              </a:solidFill>
              <a:ln w="38100" cap="flat" cmpd="sng">
                <a:solidFill>
                  <a:schemeClr val="bg1"/>
                </a:solidFill>
                <a:bevel/>
              </a:ln>
            </p:spPr>
            <p:txBody>
              <a:bodyPr/>
              <a:lstStyle/>
              <a:p>
                <a:pPr defTabSz="913765" eaLnBrk="0" fontAlgn="base" hangingPunct="0">
                  <a:spcBef>
                    <a:spcPct val="0"/>
                  </a:spcBef>
                  <a:spcAft>
                    <a:spcPct val="0"/>
                  </a:spcAft>
                  <a:buFont typeface="Arial" panose="020B0604020202020204" pitchFamily="34" charset="0"/>
                  <a:buNone/>
                </a:pPr>
                <a:endParaRPr lang="zh-CN" altLang="en-US"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sp>
          <p:nvSpPr>
            <p:cNvPr id="30" name="Rectangle 8"/>
            <p:cNvSpPr>
              <a:spLocks noChangeArrowheads="1"/>
            </p:cNvSpPr>
            <p:nvPr/>
          </p:nvSpPr>
          <p:spPr bwMode="auto">
            <a:xfrm>
              <a:off x="5318813" y="1765389"/>
              <a:ext cx="1045428" cy="62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3765" eaLnBrk="0" fontAlgn="base" hangingPunct="0">
                <a:spcBef>
                  <a:spcPct val="0"/>
                </a:spcBef>
                <a:spcAft>
                  <a:spcPct val="0"/>
                </a:spcAft>
                <a:buFont typeface="Arial" panose="020B0604020202020204" pitchFamily="34" charset="0"/>
                <a:buNone/>
              </a:pPr>
              <a:r>
                <a:rPr lang="zh-CN" altLang="en-US" sz="1500">
                  <a:solidFill>
                    <a:prstClr val="white"/>
                  </a:solidFill>
                  <a:latin typeface="Calibri" panose="020F0502020204030204"/>
                  <a:ea typeface="宋体" panose="02010600030101010101" pitchFamily="2" charset="-122"/>
                  <a:cs typeface="微软雅黑" panose="020B0503020204020204" pitchFamily="34" charset="-122"/>
                  <a:sym typeface="+mn-lt"/>
                </a:rPr>
                <a:t>战略因素</a:t>
              </a:r>
              <a:endParaRPr lang="en-US" altLang="zh-CN" sz="1500">
                <a:solidFill>
                  <a:prstClr val="white"/>
                </a:solidFill>
                <a:latin typeface="Calibri" panose="020F0502020204030204"/>
                <a:ea typeface="宋体" panose="02010600030101010101" pitchFamily="2" charset="-122"/>
                <a:cs typeface="微软雅黑" panose="020B0503020204020204" pitchFamily="34" charset="-122"/>
                <a:sym typeface="+mn-lt"/>
              </a:endParaRPr>
            </a:p>
          </p:txBody>
        </p:sp>
        <p:sp>
          <p:nvSpPr>
            <p:cNvPr id="31" name="Rectangle 9"/>
            <p:cNvSpPr>
              <a:spLocks noChangeArrowheads="1"/>
            </p:cNvSpPr>
            <p:nvPr/>
          </p:nvSpPr>
          <p:spPr bwMode="auto">
            <a:xfrm>
              <a:off x="6754084" y="2744551"/>
              <a:ext cx="1045428" cy="62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3765" eaLnBrk="0" fontAlgn="base" hangingPunct="0">
                <a:spcBef>
                  <a:spcPct val="0"/>
                </a:spcBef>
                <a:spcAft>
                  <a:spcPct val="0"/>
                </a:spcAft>
                <a:buFont typeface="Arial" panose="020B0604020202020204" pitchFamily="34" charset="0"/>
                <a:buNone/>
              </a:pPr>
              <a:r>
                <a:rPr lang="zh-CN" altLang="en-US" sz="1500">
                  <a:solidFill>
                    <a:prstClr val="white"/>
                  </a:solidFill>
                  <a:latin typeface="Calibri" panose="020F0502020204030204"/>
                  <a:ea typeface="宋体" panose="02010600030101010101" pitchFamily="2" charset="-122"/>
                  <a:cs typeface="微软雅黑" panose="020B0503020204020204" pitchFamily="34" charset="-122"/>
                  <a:sym typeface="+mn-lt"/>
                </a:rPr>
                <a:t>环境因素</a:t>
              </a:r>
              <a:endParaRPr lang="en-US" altLang="zh-CN" sz="1500">
                <a:solidFill>
                  <a:prstClr val="white"/>
                </a:solidFill>
                <a:latin typeface="Calibri" panose="020F0502020204030204"/>
                <a:ea typeface="宋体" panose="02010600030101010101" pitchFamily="2" charset="-122"/>
                <a:cs typeface="微软雅黑" panose="020B0503020204020204" pitchFamily="34" charset="-122"/>
                <a:sym typeface="+mn-lt"/>
              </a:endParaRPr>
            </a:p>
          </p:txBody>
        </p:sp>
        <p:sp>
          <p:nvSpPr>
            <p:cNvPr id="32" name="Rectangle 13"/>
            <p:cNvSpPr>
              <a:spLocks noChangeArrowheads="1"/>
            </p:cNvSpPr>
            <p:nvPr/>
          </p:nvSpPr>
          <p:spPr bwMode="auto">
            <a:xfrm>
              <a:off x="3855216" y="2875376"/>
              <a:ext cx="1276095" cy="36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3765" eaLnBrk="0" fontAlgn="base" hangingPunct="0">
                <a:spcBef>
                  <a:spcPct val="0"/>
                </a:spcBef>
                <a:spcAft>
                  <a:spcPct val="0"/>
                </a:spcAft>
                <a:buFont typeface="Arial" panose="020B0604020202020204" pitchFamily="34" charset="0"/>
                <a:buNone/>
              </a:pPr>
              <a:r>
                <a:rPr lang="zh-CN" altLang="en-US" sz="1500">
                  <a:solidFill>
                    <a:prstClr val="white"/>
                  </a:solidFill>
                  <a:latin typeface="Calibri" panose="020F0502020204030204"/>
                  <a:ea typeface="宋体" panose="02010600030101010101" pitchFamily="2" charset="-122"/>
                  <a:cs typeface="微软雅黑" panose="020B0503020204020204" pitchFamily="34" charset="-122"/>
                  <a:sym typeface="+mn-lt"/>
                </a:rPr>
                <a:t>权利因素</a:t>
              </a:r>
              <a:endParaRPr lang="en-US" altLang="zh-CN" sz="1500">
                <a:solidFill>
                  <a:prstClr val="white"/>
                </a:solidFill>
                <a:latin typeface="Calibri" panose="020F0502020204030204"/>
                <a:ea typeface="宋体" panose="02010600030101010101" pitchFamily="2" charset="-122"/>
                <a:cs typeface="微软雅黑" panose="020B0503020204020204" pitchFamily="34" charset="-122"/>
                <a:sym typeface="+mn-lt"/>
              </a:endParaRPr>
            </a:p>
          </p:txBody>
        </p:sp>
        <p:sp>
          <p:nvSpPr>
            <p:cNvPr id="37" name="Rectangle 14"/>
            <p:cNvSpPr>
              <a:spLocks noChangeArrowheads="1"/>
            </p:cNvSpPr>
            <p:nvPr/>
          </p:nvSpPr>
          <p:spPr bwMode="auto">
            <a:xfrm>
              <a:off x="4526986" y="4376943"/>
              <a:ext cx="1046775" cy="62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3765" eaLnBrk="0" fontAlgn="base" hangingPunct="0">
                <a:spcBef>
                  <a:spcPct val="0"/>
                </a:spcBef>
                <a:spcAft>
                  <a:spcPct val="0"/>
                </a:spcAft>
                <a:buFont typeface="Arial" panose="020B0604020202020204" pitchFamily="34" charset="0"/>
                <a:buNone/>
              </a:pPr>
              <a:r>
                <a:rPr lang="zh-CN" altLang="en-US" sz="1500">
                  <a:solidFill>
                    <a:prstClr val="white"/>
                  </a:solidFill>
                  <a:latin typeface="Calibri" panose="020F0502020204030204"/>
                  <a:ea typeface="宋体" panose="02010600030101010101" pitchFamily="2" charset="-122"/>
                  <a:cs typeface="微软雅黑" panose="020B0503020204020204" pitchFamily="34" charset="-122"/>
                  <a:sym typeface="+mn-lt"/>
                </a:rPr>
                <a:t>规模因素</a:t>
              </a:r>
              <a:endParaRPr lang="en-US" altLang="zh-CN" sz="1500">
                <a:solidFill>
                  <a:prstClr val="white"/>
                </a:solidFill>
                <a:latin typeface="Calibri" panose="020F0502020204030204"/>
                <a:ea typeface="宋体" panose="02010600030101010101" pitchFamily="2" charset="-122"/>
                <a:cs typeface="微软雅黑" panose="020B0503020204020204" pitchFamily="34" charset="-122"/>
                <a:sym typeface="+mn-lt"/>
              </a:endParaRPr>
            </a:p>
          </p:txBody>
        </p:sp>
        <p:sp>
          <p:nvSpPr>
            <p:cNvPr id="38" name="Rectangle 15"/>
            <p:cNvSpPr>
              <a:spLocks noChangeArrowheads="1"/>
            </p:cNvSpPr>
            <p:nvPr/>
          </p:nvSpPr>
          <p:spPr bwMode="auto">
            <a:xfrm>
              <a:off x="6237441" y="4313499"/>
              <a:ext cx="1045426" cy="62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3765" eaLnBrk="0" fontAlgn="base" hangingPunct="0">
                <a:spcBef>
                  <a:spcPct val="0"/>
                </a:spcBef>
                <a:spcAft>
                  <a:spcPct val="0"/>
                </a:spcAft>
                <a:buFont typeface="Arial" panose="020B0604020202020204" pitchFamily="34" charset="0"/>
                <a:buNone/>
              </a:pPr>
              <a:r>
                <a:rPr lang="zh-CN" altLang="en-US" sz="1500">
                  <a:solidFill>
                    <a:prstClr val="white"/>
                  </a:solidFill>
                  <a:latin typeface="Calibri" panose="020F0502020204030204"/>
                  <a:ea typeface="宋体" panose="02010600030101010101" pitchFamily="2" charset="-122"/>
                  <a:cs typeface="微软雅黑" panose="020B0503020204020204" pitchFamily="34" charset="-122"/>
                  <a:sym typeface="+mn-lt"/>
                </a:rPr>
                <a:t>技术因素</a:t>
              </a:r>
              <a:endParaRPr lang="en-US" altLang="zh-CN" sz="1500">
                <a:solidFill>
                  <a:prstClr val="white"/>
                </a:solidFill>
                <a:latin typeface="Calibri" panose="020F0502020204030204"/>
                <a:ea typeface="宋体" panose="02010600030101010101" pitchFamily="2" charset="-122"/>
                <a:cs typeface="微软雅黑" panose="020B0503020204020204" pitchFamily="34" charset="-122"/>
                <a:sym typeface="+mn-lt"/>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5458692"/>
            <a:ext cx="2905136" cy="1399308"/>
          </a:xfrm>
          <a:prstGeom prst="rect">
            <a:avLst/>
          </a:prstGeom>
        </p:spPr>
      </p:pic>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0800000">
            <a:off x="9286864" y="0"/>
            <a:ext cx="2905136" cy="1399308"/>
          </a:xfrm>
          <a:prstGeom prst="rect">
            <a:avLst/>
          </a:prstGeom>
        </p:spPr>
      </p:pic>
      <p:sp>
        <p:nvSpPr>
          <p:cNvPr id="33" name="等腰三角形 32"/>
          <p:cNvSpPr/>
          <p:nvPr/>
        </p:nvSpPr>
        <p:spPr>
          <a:xfrm rot="5400000">
            <a:off x="877948" y="203152"/>
            <a:ext cx="362123" cy="312175"/>
          </a:xfrm>
          <a:prstGeom prst="triangle">
            <a:avLst/>
          </a:prstGeom>
          <a:solidFill>
            <a:srgbClr val="00948D"/>
          </a:solidFill>
          <a:ln>
            <a:solidFill>
              <a:srgbClr val="005D4B"/>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4" name="文本框 33"/>
          <p:cNvSpPr txBox="1"/>
          <p:nvPr/>
        </p:nvSpPr>
        <p:spPr>
          <a:xfrm>
            <a:off x="1347056" y="74654"/>
            <a:ext cx="2192337" cy="338554"/>
          </a:xfrm>
          <a:prstGeom prst="rect">
            <a:avLst/>
          </a:prstGeom>
          <a:noFill/>
        </p:spPr>
        <p:txBody>
          <a:bodyPr wrap="square" rtlCol="0">
            <a:spAutoFit/>
          </a:bodyPr>
          <a:lstStyle>
            <a:defPPr>
              <a:defRPr lang="zh-CN"/>
            </a:defPPr>
            <a:lvl1pPr>
              <a:defRPr sz="1600" b="1">
                <a:solidFill>
                  <a:srgbClr val="005D4B"/>
                </a:solidFill>
              </a:defRPr>
            </a:lvl1pPr>
          </a:lstStyle>
          <a:p>
            <a:r>
              <a:rPr lang="en-US" altLang="zh-CN" dirty="0" smtClean="0">
                <a:latin typeface="微软雅黑" panose="020B0503020204020204" pitchFamily="34" charset="-122"/>
                <a:ea typeface="微软雅黑" panose="020B0503020204020204" pitchFamily="34" charset="-122"/>
              </a:rPr>
              <a:t>02</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请输入小标题</a:t>
            </a:r>
            <a:endParaRPr lang="zh-CN" altLang="en-US" dirty="0">
              <a:latin typeface="微软雅黑" panose="020B0503020204020204" pitchFamily="34" charset="-122"/>
              <a:ea typeface="微软雅黑" panose="020B0503020204020204" pitchFamily="34" charset="-122"/>
            </a:endParaRPr>
          </a:p>
        </p:txBody>
      </p:sp>
      <p:cxnSp>
        <p:nvCxnSpPr>
          <p:cNvPr id="35" name="直接连接符 34"/>
          <p:cNvCxnSpPr/>
          <p:nvPr/>
        </p:nvCxnSpPr>
        <p:spPr>
          <a:xfrm>
            <a:off x="1347056" y="413208"/>
            <a:ext cx="1988205" cy="0"/>
          </a:xfrm>
          <a:prstGeom prst="line">
            <a:avLst/>
          </a:prstGeom>
          <a:ln>
            <a:solidFill>
              <a:srgbClr val="005D4B"/>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1347056" y="512880"/>
            <a:ext cx="3191931" cy="276999"/>
          </a:xfrm>
          <a:prstGeom prst="rect">
            <a:avLst/>
          </a:prstGeom>
        </p:spPr>
        <p:txBody>
          <a:bodyPr wrap="square">
            <a:spAutoFit/>
          </a:bodyPr>
          <a:lstStyle>
            <a:defPPr>
              <a:defRPr lang="zh-CN"/>
            </a:defPPr>
            <a:lvl1pPr>
              <a:defRPr sz="1500" b="1">
                <a:solidFill>
                  <a:srgbClr val="00948D"/>
                </a:solidFill>
              </a:defRPr>
            </a:lvl1pPr>
          </a:lstStyle>
          <a:p>
            <a:r>
              <a:rPr lang="zh-CN" altLang="en-US" sz="1200" dirty="0">
                <a:latin typeface="微软雅黑" panose="020B0503020204020204" pitchFamily="34" charset="-122"/>
                <a:ea typeface="微软雅黑" panose="020B0503020204020204" pitchFamily="34" charset="-122"/>
              </a:rPr>
              <a:t>点击添加正文、温提示正文</a:t>
            </a:r>
            <a:r>
              <a:rPr lang="zh-CN" altLang="en-US" sz="1200" dirty="0" smtClean="0">
                <a:latin typeface="微软雅黑" panose="020B0503020204020204" pitchFamily="34" charset="-122"/>
                <a:ea typeface="微软雅黑" panose="020B0503020204020204" pitchFamily="34" charset="-122"/>
              </a:rPr>
              <a:t>行距随意添加</a:t>
            </a:r>
            <a:endParaRPr lang="zh-CN" altLang="en-US" sz="1200" dirty="0">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90" y="74654"/>
            <a:ext cx="732773" cy="625012"/>
          </a:xfrm>
          <a:prstGeom prst="rect">
            <a:avLst/>
          </a:prstGeom>
        </p:spPr>
      </p:pic>
      <p:sp>
        <p:nvSpPr>
          <p:cNvPr id="10" name="同心圆 9"/>
          <p:cNvSpPr/>
          <p:nvPr/>
        </p:nvSpPr>
        <p:spPr>
          <a:xfrm>
            <a:off x="1448115" y="1547477"/>
            <a:ext cx="1891458" cy="2008087"/>
          </a:xfrm>
          <a:prstGeom prst="donut">
            <a:avLst>
              <a:gd name="adj" fmla="val 9951"/>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11" name="饼形 10"/>
          <p:cNvSpPr/>
          <p:nvPr/>
        </p:nvSpPr>
        <p:spPr>
          <a:xfrm rot="15619362">
            <a:off x="1215719" y="1464212"/>
            <a:ext cx="2351657" cy="2215074"/>
          </a:xfrm>
          <a:prstGeom prst="pie">
            <a:avLst>
              <a:gd name="adj1" fmla="val 501545"/>
              <a:gd name="adj2" fmla="val 5150990"/>
            </a:avLst>
          </a:prstGeom>
          <a:solidFill>
            <a:srgbClr val="00D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12" name="同心圆 11"/>
          <p:cNvSpPr/>
          <p:nvPr/>
        </p:nvSpPr>
        <p:spPr>
          <a:xfrm>
            <a:off x="3916119" y="1565045"/>
            <a:ext cx="1891458" cy="2008087"/>
          </a:xfrm>
          <a:prstGeom prst="donut">
            <a:avLst>
              <a:gd name="adj" fmla="val 9951"/>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13" name="饼形 12"/>
          <p:cNvSpPr/>
          <p:nvPr/>
        </p:nvSpPr>
        <p:spPr>
          <a:xfrm rot="15297022">
            <a:off x="3686019" y="1464212"/>
            <a:ext cx="2351657" cy="2215074"/>
          </a:xfrm>
          <a:prstGeom prst="pie">
            <a:avLst>
              <a:gd name="adj1" fmla="val 840465"/>
              <a:gd name="adj2" fmla="val 6231084"/>
            </a:avLst>
          </a:prstGeom>
          <a:solidFill>
            <a:srgbClr val="00B8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14" name="同心圆 13"/>
          <p:cNvSpPr/>
          <p:nvPr/>
        </p:nvSpPr>
        <p:spPr>
          <a:xfrm>
            <a:off x="6397646" y="1582061"/>
            <a:ext cx="1891458" cy="2008087"/>
          </a:xfrm>
          <a:prstGeom prst="donut">
            <a:avLst>
              <a:gd name="adj" fmla="val 9951"/>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15" name="饼形 14"/>
          <p:cNvSpPr/>
          <p:nvPr/>
        </p:nvSpPr>
        <p:spPr>
          <a:xfrm rot="15168512">
            <a:off x="6154043" y="1464212"/>
            <a:ext cx="2351657" cy="2215074"/>
          </a:xfrm>
          <a:prstGeom prst="pie">
            <a:avLst>
              <a:gd name="adj1" fmla="val 917141"/>
              <a:gd name="adj2" fmla="val 7798025"/>
            </a:avLst>
          </a:prstGeom>
          <a:solidFill>
            <a:srgbClr val="009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16" name="同心圆 15"/>
          <p:cNvSpPr/>
          <p:nvPr/>
        </p:nvSpPr>
        <p:spPr>
          <a:xfrm>
            <a:off x="8881681" y="1583107"/>
            <a:ext cx="1891458" cy="2008087"/>
          </a:xfrm>
          <a:prstGeom prst="donut">
            <a:avLst>
              <a:gd name="adj" fmla="val 9951"/>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17" name="饼形 16"/>
          <p:cNvSpPr/>
          <p:nvPr/>
        </p:nvSpPr>
        <p:spPr>
          <a:xfrm rot="15168512">
            <a:off x="8624624" y="1464212"/>
            <a:ext cx="2351657" cy="2215074"/>
          </a:xfrm>
          <a:prstGeom prst="pie">
            <a:avLst>
              <a:gd name="adj1" fmla="val 923650"/>
              <a:gd name="adj2" fmla="val 9538548"/>
            </a:avLst>
          </a:prstGeom>
          <a:solidFill>
            <a:srgbClr val="005D4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18" name="文本框 88"/>
          <p:cNvSpPr txBox="1"/>
          <p:nvPr/>
        </p:nvSpPr>
        <p:spPr>
          <a:xfrm>
            <a:off x="1662844" y="3728403"/>
            <a:ext cx="1459484" cy="346249"/>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添加标题</a:t>
            </a:r>
            <a:endParaRPr lang="zh-CN" altLang="en-US"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19" name="文本框 89"/>
          <p:cNvSpPr txBox="1"/>
          <p:nvPr/>
        </p:nvSpPr>
        <p:spPr>
          <a:xfrm>
            <a:off x="9097668" y="3728403"/>
            <a:ext cx="1459484" cy="346249"/>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添加标题</a:t>
            </a:r>
            <a:endParaRPr lang="zh-CN" altLang="en-US"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0" name="文本框 90"/>
          <p:cNvSpPr txBox="1"/>
          <p:nvPr/>
        </p:nvSpPr>
        <p:spPr>
          <a:xfrm>
            <a:off x="4132106" y="3728403"/>
            <a:ext cx="1459484" cy="346249"/>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添加标题</a:t>
            </a:r>
            <a:endParaRPr lang="zh-CN" altLang="en-US"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1" name="文本框 91"/>
          <p:cNvSpPr txBox="1"/>
          <p:nvPr/>
        </p:nvSpPr>
        <p:spPr>
          <a:xfrm>
            <a:off x="6601368" y="3728403"/>
            <a:ext cx="1459484" cy="346249"/>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添加标题</a:t>
            </a:r>
            <a:endParaRPr lang="zh-CN" altLang="en-US"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2" name="文本框 92"/>
          <p:cNvSpPr txBox="1"/>
          <p:nvPr/>
        </p:nvSpPr>
        <p:spPr>
          <a:xfrm>
            <a:off x="1390199" y="4214531"/>
            <a:ext cx="2002698" cy="931024"/>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sz="14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单击此处添加文本单击此处添加文本单击此处添加文本单击此处添加</a:t>
            </a:r>
            <a:r>
              <a:rPr lang="zh-CN" altLang="en-US" sz="1400" dirty="0" smtClean="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文本</a:t>
            </a:r>
            <a:endParaRPr lang="zh-CN" altLang="en-US" sz="14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3" name="文本框 75"/>
          <p:cNvSpPr txBox="1"/>
          <p:nvPr/>
        </p:nvSpPr>
        <p:spPr>
          <a:xfrm>
            <a:off x="3860499" y="4214531"/>
            <a:ext cx="2002698" cy="931024"/>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sz="14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单击此处添加文本单击此处添加文本单击此处添加文本单击此处添加文本</a:t>
            </a:r>
            <a:endParaRPr lang="zh-CN" altLang="en-US" sz="14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4" name="文本框 80"/>
          <p:cNvSpPr txBox="1"/>
          <p:nvPr/>
        </p:nvSpPr>
        <p:spPr>
          <a:xfrm>
            <a:off x="6328522" y="4214531"/>
            <a:ext cx="2002698" cy="931024"/>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sz="14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单击此处添加文本单击此处添加文本单击此处添加文本单击此处添加文本</a:t>
            </a:r>
            <a:endParaRPr lang="zh-CN" altLang="en-US" sz="14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5" name="文本框 81"/>
          <p:cNvSpPr txBox="1"/>
          <p:nvPr/>
        </p:nvSpPr>
        <p:spPr>
          <a:xfrm>
            <a:off x="8799104" y="4214531"/>
            <a:ext cx="2002698" cy="931024"/>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sz="14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单击此处添加文本单击此处添加文本单击此处添加文本单击此处添加文本</a:t>
            </a:r>
            <a:endParaRPr lang="zh-CN" altLang="en-US" sz="14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6" name="TextBox 2"/>
          <p:cNvSpPr txBox="1"/>
          <p:nvPr/>
        </p:nvSpPr>
        <p:spPr>
          <a:xfrm>
            <a:off x="2393844" y="1795499"/>
            <a:ext cx="736861" cy="494896"/>
          </a:xfrm>
          <a:prstGeom prst="rect">
            <a:avLst/>
          </a:prstGeom>
          <a:noFill/>
        </p:spPr>
        <p:txBody>
          <a:bodyPr wrap="none" rtlCol="0">
            <a:spAutoFit/>
          </a:bodyPr>
          <a:lstStyle/>
          <a:p>
            <a:pPr fontAlgn="base">
              <a:spcBef>
                <a:spcPct val="0"/>
              </a:spcBef>
              <a:spcAft>
                <a:spcPct val="0"/>
              </a:spcAft>
            </a:pPr>
            <a:r>
              <a:rPr lang="en-US" altLang="zh-CN" dirty="0" smtClean="0">
                <a:solidFill>
                  <a:prstClr val="white"/>
                </a:solidFill>
                <a:latin typeface="微软雅黑" panose="020B0503020204020204" pitchFamily="34" charset="-122"/>
                <a:ea typeface="微软雅黑" panose="020B0503020204020204" pitchFamily="34" charset="-122"/>
              </a:rPr>
              <a:t>20%</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27" name="TextBox 183"/>
          <p:cNvSpPr txBox="1"/>
          <p:nvPr/>
        </p:nvSpPr>
        <p:spPr>
          <a:xfrm>
            <a:off x="4922764" y="1795499"/>
            <a:ext cx="736861" cy="494896"/>
          </a:xfrm>
          <a:prstGeom prst="rect">
            <a:avLst/>
          </a:prstGeom>
          <a:noFill/>
        </p:spPr>
        <p:txBody>
          <a:bodyPr wrap="none" rtlCol="0">
            <a:spAutoFit/>
          </a:bodyPr>
          <a:lstStyle/>
          <a:p>
            <a:pPr fontAlgn="base">
              <a:spcBef>
                <a:spcPct val="0"/>
              </a:spcBef>
              <a:spcAft>
                <a:spcPct val="0"/>
              </a:spcAft>
            </a:pPr>
            <a:r>
              <a:rPr lang="en-US" altLang="zh-CN" dirty="0" smtClean="0">
                <a:solidFill>
                  <a:prstClr val="white"/>
                </a:solidFill>
                <a:latin typeface="微软雅黑" panose="020B0503020204020204" pitchFamily="34" charset="-122"/>
                <a:ea typeface="微软雅黑" panose="020B0503020204020204" pitchFamily="34" charset="-122"/>
              </a:rPr>
              <a:t>45%</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28" name="TextBox 184"/>
          <p:cNvSpPr txBox="1"/>
          <p:nvPr/>
        </p:nvSpPr>
        <p:spPr>
          <a:xfrm>
            <a:off x="7451684" y="1795499"/>
            <a:ext cx="736861" cy="494896"/>
          </a:xfrm>
          <a:prstGeom prst="rect">
            <a:avLst/>
          </a:prstGeom>
          <a:noFill/>
        </p:spPr>
        <p:txBody>
          <a:bodyPr wrap="none" rtlCol="0">
            <a:spAutoFit/>
          </a:bodyPr>
          <a:lstStyle/>
          <a:p>
            <a:pPr fontAlgn="base">
              <a:spcBef>
                <a:spcPct val="0"/>
              </a:spcBef>
              <a:spcAft>
                <a:spcPct val="0"/>
              </a:spcAft>
            </a:pPr>
            <a:r>
              <a:rPr lang="en-US" altLang="zh-CN" dirty="0" smtClean="0">
                <a:solidFill>
                  <a:prstClr val="white"/>
                </a:solidFill>
                <a:latin typeface="微软雅黑" panose="020B0503020204020204" pitchFamily="34" charset="-122"/>
                <a:ea typeface="微软雅黑" panose="020B0503020204020204" pitchFamily="34" charset="-122"/>
              </a:rPr>
              <a:t>50%</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29" name="TextBox 185"/>
          <p:cNvSpPr txBox="1"/>
          <p:nvPr/>
        </p:nvSpPr>
        <p:spPr>
          <a:xfrm>
            <a:off x="9980604" y="2092254"/>
            <a:ext cx="736861" cy="494896"/>
          </a:xfrm>
          <a:prstGeom prst="rect">
            <a:avLst/>
          </a:prstGeom>
          <a:noFill/>
        </p:spPr>
        <p:txBody>
          <a:bodyPr wrap="none" rtlCol="0">
            <a:spAutoFit/>
          </a:bodyPr>
          <a:lstStyle/>
          <a:p>
            <a:pPr fontAlgn="base">
              <a:spcBef>
                <a:spcPct val="0"/>
              </a:spcBef>
              <a:spcAft>
                <a:spcPct val="0"/>
              </a:spcAft>
            </a:pPr>
            <a:r>
              <a:rPr lang="en-US" altLang="zh-CN" dirty="0" smtClean="0">
                <a:solidFill>
                  <a:prstClr val="white"/>
                </a:solidFill>
                <a:latin typeface="微软雅黑" panose="020B0503020204020204" pitchFamily="34" charset="-122"/>
                <a:ea typeface="微软雅黑" panose="020B0503020204020204" pitchFamily="34" charset="-122"/>
              </a:rPr>
              <a:t>60%</a:t>
            </a:r>
            <a:endParaRPr lang="zh-CN" altLang="en-US"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rotWithShape="1">
          <a:blip r:embed="rId1" cstate="print">
            <a:extLst>
              <a:ext uri="{28A0092B-C50C-407E-A947-70E740481C1C}">
                <a14:useLocalDpi xmlns:a14="http://schemas.microsoft.com/office/drawing/2010/main" val="0"/>
              </a:ext>
            </a:extLst>
          </a:blip>
          <a:srcRect l="35293"/>
          <a:stretch>
            <a:fillRect/>
          </a:stretch>
        </p:blipFill>
        <p:spPr>
          <a:xfrm>
            <a:off x="0" y="4882845"/>
            <a:ext cx="4186672" cy="2156146"/>
          </a:xfrm>
        </p:spPr>
      </p:pic>
      <p:grpSp>
        <p:nvGrpSpPr>
          <p:cNvPr id="13" name="组合 12"/>
          <p:cNvGrpSpPr/>
          <p:nvPr/>
        </p:nvGrpSpPr>
        <p:grpSpPr>
          <a:xfrm>
            <a:off x="4111436" y="2607513"/>
            <a:ext cx="5707022" cy="1642975"/>
            <a:chOff x="4111436" y="2361292"/>
            <a:chExt cx="5707022" cy="1642975"/>
          </a:xfrm>
        </p:grpSpPr>
        <p:sp>
          <p:nvSpPr>
            <p:cNvPr id="7" name="文本框 6"/>
            <p:cNvSpPr txBox="1"/>
            <p:nvPr/>
          </p:nvSpPr>
          <p:spPr>
            <a:xfrm>
              <a:off x="4111436" y="2361292"/>
              <a:ext cx="3119120" cy="583565"/>
            </a:xfrm>
            <a:prstGeom prst="rect">
              <a:avLst/>
            </a:prstGeom>
            <a:noFill/>
          </p:spPr>
          <p:txBody>
            <a:bodyPr wrap="square" rtlCol="0">
              <a:spAutoFit/>
            </a:bodyPr>
            <a:lstStyle/>
            <a:p>
              <a:r>
                <a:rPr lang="en-US" altLang="zh-CN" sz="3200" b="1" dirty="0" smtClean="0">
                  <a:solidFill>
                    <a:srgbClr val="00948D"/>
                  </a:solidFill>
                  <a:latin typeface="微软雅黑" panose="020B0503020204020204" pitchFamily="34" charset="-122"/>
                  <a:ea typeface="微软雅黑" panose="020B0503020204020204" pitchFamily="34" charset="-122"/>
                </a:rPr>
                <a:t>03.</a:t>
              </a:r>
              <a:r>
                <a:rPr lang="zh-CN" altLang="en-US" sz="3200" b="1" dirty="0" smtClean="0">
                  <a:solidFill>
                    <a:srgbClr val="00948D"/>
                  </a:solidFill>
                  <a:latin typeface="微软雅黑" panose="020B0503020204020204" pitchFamily="34" charset="-122"/>
                  <a:ea typeface="微软雅黑" panose="020B0503020204020204" pitchFamily="34" charset="-122"/>
                </a:rPr>
                <a:t>请输入标题</a:t>
              </a:r>
              <a:endParaRPr lang="zh-CN" altLang="en-US" sz="3200" b="1" dirty="0">
                <a:solidFill>
                  <a:srgbClr val="00948D"/>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4111436" y="3030832"/>
              <a:ext cx="5414961" cy="0"/>
            </a:xfrm>
            <a:prstGeom prst="line">
              <a:avLst/>
            </a:prstGeom>
            <a:ln w="25400">
              <a:solidFill>
                <a:srgbClr val="00948D"/>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111436" y="3173270"/>
              <a:ext cx="5707022" cy="830997"/>
            </a:xfrm>
            <a:prstGeom prst="rect">
              <a:avLst/>
            </a:prstGeom>
            <a:noFill/>
          </p:spPr>
          <p:txBody>
            <a:bodyPr wrap="square" rtlCol="0">
              <a:spAutoFit/>
            </a:bodyPr>
            <a:lstStyle/>
            <a:p>
              <a:r>
                <a:rPr lang="en-US" altLang="zh-CN" sz="1600" dirty="0" smtClean="0">
                  <a:solidFill>
                    <a:srgbClr val="00948D"/>
                  </a:solidFill>
                  <a:latin typeface="微软雅黑" panose="020B0503020204020204" pitchFamily="34" charset="-122"/>
                  <a:ea typeface="微软雅黑" panose="020B0503020204020204" pitchFamily="34" charset="-122"/>
                </a:rPr>
                <a:t>You can click here and enter whatever you like and also you can delete here ,enter the right thing. </a:t>
              </a:r>
              <a:r>
                <a:rPr lang="en-US" altLang="zh-CN" sz="1600" dirty="0">
                  <a:solidFill>
                    <a:srgbClr val="00948D"/>
                  </a:solidFill>
                  <a:latin typeface="微软雅黑" panose="020B0503020204020204" pitchFamily="34" charset="-122"/>
                  <a:ea typeface="微软雅黑" panose="020B0503020204020204" pitchFamily="34" charset="-122"/>
                </a:rPr>
                <a:t>You can click here and enter whatever you like and </a:t>
              </a:r>
              <a:r>
                <a:rPr lang="en-US" altLang="zh-CN" sz="1600" dirty="0" smtClean="0">
                  <a:solidFill>
                    <a:srgbClr val="00948D"/>
                  </a:solidFill>
                  <a:latin typeface="微软雅黑" panose="020B0503020204020204" pitchFamily="34" charset="-122"/>
                  <a:ea typeface="微软雅黑" panose="020B0503020204020204" pitchFamily="34" charset="-122"/>
                </a:rPr>
                <a:t>also.</a:t>
              </a:r>
              <a:endParaRPr lang="zh-CN" altLang="en-US" sz="1600" dirty="0">
                <a:solidFill>
                  <a:srgbClr val="00948D"/>
                </a:solidFill>
                <a:latin typeface="微软雅黑" panose="020B0503020204020204" pitchFamily="34" charset="-122"/>
                <a:ea typeface="微软雅黑" panose="020B0503020204020204" pitchFamily="34" charset="-122"/>
              </a:endParaRPr>
            </a:p>
          </p:txBody>
        </p:sp>
      </p:grpSp>
      <p:sp>
        <p:nvSpPr>
          <p:cNvPr id="12" name="矩形 11"/>
          <p:cNvSpPr/>
          <p:nvPr/>
        </p:nvSpPr>
        <p:spPr>
          <a:xfrm>
            <a:off x="1808018" y="1975155"/>
            <a:ext cx="8575964" cy="2907690"/>
          </a:xfrm>
          <a:prstGeom prst="rect">
            <a:avLst/>
          </a:prstGeom>
          <a:noFill/>
          <a:ln w="25400">
            <a:solidFill>
              <a:srgbClr val="0094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11" name="内容占位符 3"/>
          <p:cNvPicPr>
            <a:picLocks noChangeAspect="1"/>
          </p:cNvPicPr>
          <p:nvPr/>
        </p:nvPicPr>
        <p:blipFill rotWithShape="1">
          <a:blip r:embed="rId1" cstate="print">
            <a:extLst>
              <a:ext uri="{28A0092B-C50C-407E-A947-70E740481C1C}">
                <a14:useLocalDpi xmlns:a14="http://schemas.microsoft.com/office/drawing/2010/main" val="0"/>
              </a:ext>
            </a:extLst>
          </a:blip>
          <a:srcRect l="35293"/>
          <a:stretch>
            <a:fillRect/>
          </a:stretch>
        </p:blipFill>
        <p:spPr>
          <a:xfrm rot="10800000">
            <a:off x="8005328" y="-180991"/>
            <a:ext cx="4186672" cy="2156146"/>
          </a:xfrm>
          <a:prstGeom prst="rect">
            <a:avLst/>
          </a:prstGeom>
        </p:spPr>
      </p:pic>
      <p:pic>
        <p:nvPicPr>
          <p:cNvPr id="3" name="图片 2"/>
          <p:cNvPicPr>
            <a:picLocks noChangeAspect="1"/>
          </p:cNvPicPr>
          <p:nvPr/>
        </p:nvPicPr>
        <p:blipFill rotWithShape="1">
          <a:blip r:embed="rId2"/>
          <a:srcRect l="18654" t="17763"/>
          <a:stretch>
            <a:fillRect/>
          </a:stretch>
        </p:blipFill>
        <p:spPr>
          <a:xfrm>
            <a:off x="-27709" y="-13856"/>
            <a:ext cx="2013450" cy="1784837"/>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0056" y="2688712"/>
            <a:ext cx="1579343" cy="148057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5458692"/>
            <a:ext cx="2905136" cy="1399308"/>
          </a:xfrm>
          <a:prstGeom prst="rect">
            <a:avLst/>
          </a:prstGeom>
        </p:spPr>
      </p:pic>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0800000">
            <a:off x="9286864" y="0"/>
            <a:ext cx="2905136" cy="1399308"/>
          </a:xfrm>
          <a:prstGeom prst="rect">
            <a:avLst/>
          </a:prstGeom>
        </p:spPr>
      </p:pic>
      <p:sp>
        <p:nvSpPr>
          <p:cNvPr id="33" name="等腰三角形 32"/>
          <p:cNvSpPr/>
          <p:nvPr/>
        </p:nvSpPr>
        <p:spPr>
          <a:xfrm rot="5400000">
            <a:off x="877948" y="203152"/>
            <a:ext cx="362123" cy="312175"/>
          </a:xfrm>
          <a:prstGeom prst="triangle">
            <a:avLst/>
          </a:prstGeom>
          <a:solidFill>
            <a:srgbClr val="00948D"/>
          </a:solidFill>
          <a:ln>
            <a:solidFill>
              <a:srgbClr val="005D4B"/>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4" name="文本框 33"/>
          <p:cNvSpPr txBox="1"/>
          <p:nvPr/>
        </p:nvSpPr>
        <p:spPr>
          <a:xfrm>
            <a:off x="1347056" y="74654"/>
            <a:ext cx="2192337" cy="338554"/>
          </a:xfrm>
          <a:prstGeom prst="rect">
            <a:avLst/>
          </a:prstGeom>
          <a:noFill/>
        </p:spPr>
        <p:txBody>
          <a:bodyPr wrap="square" rtlCol="0">
            <a:spAutoFit/>
          </a:bodyPr>
          <a:lstStyle>
            <a:defPPr>
              <a:defRPr lang="zh-CN"/>
            </a:defPPr>
            <a:lvl1pPr>
              <a:defRPr sz="1600" b="1">
                <a:solidFill>
                  <a:srgbClr val="005D4B"/>
                </a:solidFill>
              </a:defRPr>
            </a:lvl1pPr>
          </a:lstStyle>
          <a:p>
            <a:r>
              <a:rPr lang="en-US" altLang="zh-CN" dirty="0" smtClean="0">
                <a:latin typeface="微软雅黑" panose="020B0503020204020204" pitchFamily="34" charset="-122"/>
                <a:ea typeface="微软雅黑" panose="020B0503020204020204" pitchFamily="34" charset="-122"/>
              </a:rPr>
              <a:t>03.</a:t>
            </a:r>
            <a:r>
              <a:rPr lang="zh-CN" altLang="en-US" dirty="0">
                <a:latin typeface="微软雅黑" panose="020B0503020204020204" pitchFamily="34" charset="-122"/>
                <a:ea typeface="微软雅黑" panose="020B0503020204020204" pitchFamily="34" charset="-122"/>
              </a:rPr>
              <a:t>请输入小标题</a:t>
            </a:r>
            <a:endParaRPr lang="zh-CN" altLang="en-US" dirty="0">
              <a:latin typeface="微软雅黑" panose="020B0503020204020204" pitchFamily="34" charset="-122"/>
              <a:ea typeface="微软雅黑" panose="020B0503020204020204" pitchFamily="34" charset="-122"/>
            </a:endParaRPr>
          </a:p>
        </p:txBody>
      </p:sp>
      <p:cxnSp>
        <p:nvCxnSpPr>
          <p:cNvPr id="35" name="直接连接符 34"/>
          <p:cNvCxnSpPr/>
          <p:nvPr/>
        </p:nvCxnSpPr>
        <p:spPr>
          <a:xfrm>
            <a:off x="1347056" y="413208"/>
            <a:ext cx="1988205" cy="0"/>
          </a:xfrm>
          <a:prstGeom prst="line">
            <a:avLst/>
          </a:prstGeom>
          <a:ln>
            <a:solidFill>
              <a:srgbClr val="005D4B"/>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1347056" y="512880"/>
            <a:ext cx="3191931" cy="276999"/>
          </a:xfrm>
          <a:prstGeom prst="rect">
            <a:avLst/>
          </a:prstGeom>
        </p:spPr>
        <p:txBody>
          <a:bodyPr wrap="square">
            <a:spAutoFit/>
          </a:bodyPr>
          <a:lstStyle>
            <a:defPPr>
              <a:defRPr lang="zh-CN"/>
            </a:defPPr>
            <a:lvl1pPr>
              <a:defRPr sz="1500" b="1">
                <a:solidFill>
                  <a:srgbClr val="00948D"/>
                </a:solidFill>
              </a:defRPr>
            </a:lvl1pPr>
          </a:lstStyle>
          <a:p>
            <a:r>
              <a:rPr lang="zh-CN" altLang="en-US" sz="1200" dirty="0">
                <a:latin typeface="微软雅黑" panose="020B0503020204020204" pitchFamily="34" charset="-122"/>
                <a:ea typeface="微软雅黑" panose="020B0503020204020204" pitchFamily="34" charset="-122"/>
              </a:rPr>
              <a:t>点击添加正文、温提示正文</a:t>
            </a:r>
            <a:r>
              <a:rPr lang="zh-CN" altLang="en-US" sz="1200" dirty="0" smtClean="0">
                <a:latin typeface="微软雅黑" panose="020B0503020204020204" pitchFamily="34" charset="-122"/>
                <a:ea typeface="微软雅黑" panose="020B0503020204020204" pitchFamily="34" charset="-122"/>
              </a:rPr>
              <a:t>行距随意添加</a:t>
            </a:r>
            <a:endParaRPr lang="zh-CN" altLang="en-US" sz="1200" dirty="0">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75" y="27195"/>
            <a:ext cx="636215" cy="596428"/>
          </a:xfrm>
          <a:prstGeom prst="rect">
            <a:avLst/>
          </a:prstGeom>
        </p:spPr>
      </p:pic>
      <p:grpSp>
        <p:nvGrpSpPr>
          <p:cNvPr id="2" name="组合 1"/>
          <p:cNvGrpSpPr/>
          <p:nvPr/>
        </p:nvGrpSpPr>
        <p:grpSpPr>
          <a:xfrm>
            <a:off x="1736826" y="1474194"/>
            <a:ext cx="9042010" cy="4000112"/>
            <a:chOff x="1736826" y="1474194"/>
            <a:chExt cx="8584810" cy="3797850"/>
          </a:xfrm>
        </p:grpSpPr>
        <p:cxnSp>
          <p:nvCxnSpPr>
            <p:cNvPr id="11" name="直接连接符 10"/>
            <p:cNvCxnSpPr>
              <a:stCxn id="53" idx="6"/>
            </p:cNvCxnSpPr>
            <p:nvPr/>
          </p:nvCxnSpPr>
          <p:spPr>
            <a:xfrm flipV="1">
              <a:off x="5360538" y="3877247"/>
              <a:ext cx="1600245" cy="18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1736826" y="1640379"/>
              <a:ext cx="4362735" cy="3631665"/>
              <a:chOff x="2857264" y="964881"/>
              <a:chExt cx="6531435" cy="5436953"/>
            </a:xfrm>
            <a:solidFill>
              <a:schemeClr val="bg1">
                <a:lumMod val="65000"/>
              </a:schemeClr>
            </a:solidFill>
          </p:grpSpPr>
          <p:sp>
            <p:nvSpPr>
              <p:cNvPr id="13" name="Freeform 1066"/>
              <p:cNvSpPr/>
              <p:nvPr/>
            </p:nvSpPr>
            <p:spPr bwMode="auto">
              <a:xfrm rot="356891">
                <a:off x="7599777" y="4860188"/>
                <a:ext cx="553743" cy="711899"/>
              </a:xfrm>
              <a:custGeom>
                <a:avLst/>
                <a:gdLst>
                  <a:gd name="T0" fmla="*/ 0 w 369"/>
                  <a:gd name="T1" fmla="*/ 261 h 465"/>
                  <a:gd name="T2" fmla="*/ 9 w 369"/>
                  <a:gd name="T3" fmla="*/ 201 h 465"/>
                  <a:gd name="T4" fmla="*/ 18 w 369"/>
                  <a:gd name="T5" fmla="*/ 187 h 465"/>
                  <a:gd name="T6" fmla="*/ 23 w 369"/>
                  <a:gd name="T7" fmla="*/ 171 h 465"/>
                  <a:gd name="T8" fmla="*/ 33 w 369"/>
                  <a:gd name="T9" fmla="*/ 146 h 465"/>
                  <a:gd name="T10" fmla="*/ 27 w 369"/>
                  <a:gd name="T11" fmla="*/ 136 h 465"/>
                  <a:gd name="T12" fmla="*/ 28 w 369"/>
                  <a:gd name="T13" fmla="*/ 116 h 465"/>
                  <a:gd name="T14" fmla="*/ 54 w 369"/>
                  <a:gd name="T15" fmla="*/ 86 h 465"/>
                  <a:gd name="T16" fmla="*/ 52 w 369"/>
                  <a:gd name="T17" fmla="*/ 63 h 465"/>
                  <a:gd name="T18" fmla="*/ 69 w 369"/>
                  <a:gd name="T19" fmla="*/ 33 h 465"/>
                  <a:gd name="T20" fmla="*/ 86 w 369"/>
                  <a:gd name="T21" fmla="*/ 39 h 465"/>
                  <a:gd name="T22" fmla="*/ 118 w 369"/>
                  <a:gd name="T23" fmla="*/ 13 h 465"/>
                  <a:gd name="T24" fmla="*/ 125 w 369"/>
                  <a:gd name="T25" fmla="*/ 0 h 465"/>
                  <a:gd name="T26" fmla="*/ 145 w 369"/>
                  <a:gd name="T27" fmla="*/ 3 h 465"/>
                  <a:gd name="T28" fmla="*/ 155 w 369"/>
                  <a:gd name="T29" fmla="*/ 32 h 465"/>
                  <a:gd name="T30" fmla="*/ 164 w 369"/>
                  <a:gd name="T31" fmla="*/ 51 h 465"/>
                  <a:gd name="T32" fmla="*/ 186 w 369"/>
                  <a:gd name="T33" fmla="*/ 51 h 465"/>
                  <a:gd name="T34" fmla="*/ 199 w 369"/>
                  <a:gd name="T35" fmla="*/ 33 h 465"/>
                  <a:gd name="T36" fmla="*/ 218 w 369"/>
                  <a:gd name="T37" fmla="*/ 55 h 465"/>
                  <a:gd name="T38" fmla="*/ 254 w 369"/>
                  <a:gd name="T39" fmla="*/ 41 h 465"/>
                  <a:gd name="T40" fmla="*/ 232 w 369"/>
                  <a:gd name="T41" fmla="*/ 96 h 465"/>
                  <a:gd name="T42" fmla="*/ 218 w 369"/>
                  <a:gd name="T43" fmla="*/ 90 h 465"/>
                  <a:gd name="T44" fmla="*/ 210 w 369"/>
                  <a:gd name="T45" fmla="*/ 95 h 465"/>
                  <a:gd name="T46" fmla="*/ 210 w 369"/>
                  <a:gd name="T47" fmla="*/ 100 h 465"/>
                  <a:gd name="T48" fmla="*/ 219 w 369"/>
                  <a:gd name="T49" fmla="*/ 114 h 465"/>
                  <a:gd name="T50" fmla="*/ 217 w 369"/>
                  <a:gd name="T51" fmla="*/ 165 h 465"/>
                  <a:gd name="T52" fmla="*/ 219 w 369"/>
                  <a:gd name="T53" fmla="*/ 181 h 465"/>
                  <a:gd name="T54" fmla="*/ 217 w 369"/>
                  <a:gd name="T55" fmla="*/ 185 h 465"/>
                  <a:gd name="T56" fmla="*/ 203 w 369"/>
                  <a:gd name="T57" fmla="*/ 182 h 465"/>
                  <a:gd name="T58" fmla="*/ 194 w 369"/>
                  <a:gd name="T59" fmla="*/ 193 h 465"/>
                  <a:gd name="T60" fmla="*/ 201 w 369"/>
                  <a:gd name="T61" fmla="*/ 205 h 465"/>
                  <a:gd name="T62" fmla="*/ 184 w 369"/>
                  <a:gd name="T63" fmla="*/ 223 h 465"/>
                  <a:gd name="T64" fmla="*/ 186 w 369"/>
                  <a:gd name="T65" fmla="*/ 229 h 465"/>
                  <a:gd name="T66" fmla="*/ 170 w 369"/>
                  <a:gd name="T67" fmla="*/ 239 h 465"/>
                  <a:gd name="T68" fmla="*/ 173 w 369"/>
                  <a:gd name="T69" fmla="*/ 250 h 465"/>
                  <a:gd name="T70" fmla="*/ 167 w 369"/>
                  <a:gd name="T71" fmla="*/ 259 h 465"/>
                  <a:gd name="T72" fmla="*/ 145 w 369"/>
                  <a:gd name="T73" fmla="*/ 259 h 465"/>
                  <a:gd name="T74" fmla="*/ 133 w 369"/>
                  <a:gd name="T75" fmla="*/ 269 h 465"/>
                  <a:gd name="T76" fmla="*/ 131 w 369"/>
                  <a:gd name="T77" fmla="*/ 275 h 465"/>
                  <a:gd name="T78" fmla="*/ 141 w 369"/>
                  <a:gd name="T79" fmla="*/ 283 h 465"/>
                  <a:gd name="T80" fmla="*/ 130 w 369"/>
                  <a:gd name="T81" fmla="*/ 302 h 465"/>
                  <a:gd name="T82" fmla="*/ 114 w 369"/>
                  <a:gd name="T83" fmla="*/ 323 h 465"/>
                  <a:gd name="T84" fmla="*/ 109 w 369"/>
                  <a:gd name="T85" fmla="*/ 322 h 465"/>
                  <a:gd name="T86" fmla="*/ 92 w 369"/>
                  <a:gd name="T87" fmla="*/ 340 h 465"/>
                  <a:gd name="T88" fmla="*/ 74 w 369"/>
                  <a:gd name="T89" fmla="*/ 297 h 465"/>
                  <a:gd name="T90" fmla="*/ 57 w 369"/>
                  <a:gd name="T91" fmla="*/ 275 h 465"/>
                  <a:gd name="T92" fmla="*/ 46 w 369"/>
                  <a:gd name="T93" fmla="*/ 276 h 465"/>
                  <a:gd name="T94" fmla="*/ 39 w 369"/>
                  <a:gd name="T95" fmla="*/ 269 h 465"/>
                  <a:gd name="T96" fmla="*/ 0 w 369"/>
                  <a:gd name="T97" fmla="*/ 261 h 465"/>
                  <a:gd name="T98" fmla="*/ 0 w 369"/>
                  <a:gd name="T99" fmla="*/ 261 h 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9"/>
                  <a:gd name="T151" fmla="*/ 0 h 465"/>
                  <a:gd name="T152" fmla="*/ 369 w 369"/>
                  <a:gd name="T153" fmla="*/ 465 h 4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9" h="465">
                    <a:moveTo>
                      <a:pt x="0" y="357"/>
                    </a:moveTo>
                    <a:lnTo>
                      <a:pt x="12" y="275"/>
                    </a:lnTo>
                    <a:lnTo>
                      <a:pt x="26" y="256"/>
                    </a:lnTo>
                    <a:lnTo>
                      <a:pt x="33" y="234"/>
                    </a:lnTo>
                    <a:lnTo>
                      <a:pt x="48" y="200"/>
                    </a:lnTo>
                    <a:lnTo>
                      <a:pt x="38" y="186"/>
                    </a:lnTo>
                    <a:lnTo>
                      <a:pt x="41" y="159"/>
                    </a:lnTo>
                    <a:lnTo>
                      <a:pt x="78" y="116"/>
                    </a:lnTo>
                    <a:lnTo>
                      <a:pt x="76" y="87"/>
                    </a:lnTo>
                    <a:lnTo>
                      <a:pt x="100" y="46"/>
                    </a:lnTo>
                    <a:lnTo>
                      <a:pt x="124" y="53"/>
                    </a:lnTo>
                    <a:lnTo>
                      <a:pt x="172" y="17"/>
                    </a:lnTo>
                    <a:lnTo>
                      <a:pt x="181" y="0"/>
                    </a:lnTo>
                    <a:lnTo>
                      <a:pt x="210" y="3"/>
                    </a:lnTo>
                    <a:lnTo>
                      <a:pt x="225" y="43"/>
                    </a:lnTo>
                    <a:lnTo>
                      <a:pt x="238" y="70"/>
                    </a:lnTo>
                    <a:lnTo>
                      <a:pt x="270" y="70"/>
                    </a:lnTo>
                    <a:lnTo>
                      <a:pt x="289" y="46"/>
                    </a:lnTo>
                    <a:lnTo>
                      <a:pt x="317" y="75"/>
                    </a:lnTo>
                    <a:lnTo>
                      <a:pt x="368" y="56"/>
                    </a:lnTo>
                    <a:lnTo>
                      <a:pt x="337" y="132"/>
                    </a:lnTo>
                    <a:lnTo>
                      <a:pt x="317" y="123"/>
                    </a:lnTo>
                    <a:lnTo>
                      <a:pt x="304" y="130"/>
                    </a:lnTo>
                    <a:lnTo>
                      <a:pt x="304" y="136"/>
                    </a:lnTo>
                    <a:lnTo>
                      <a:pt x="318" y="156"/>
                    </a:lnTo>
                    <a:lnTo>
                      <a:pt x="315" y="225"/>
                    </a:lnTo>
                    <a:lnTo>
                      <a:pt x="318" y="247"/>
                    </a:lnTo>
                    <a:lnTo>
                      <a:pt x="315" y="253"/>
                    </a:lnTo>
                    <a:lnTo>
                      <a:pt x="294" y="249"/>
                    </a:lnTo>
                    <a:lnTo>
                      <a:pt x="282" y="263"/>
                    </a:lnTo>
                    <a:lnTo>
                      <a:pt x="292" y="280"/>
                    </a:lnTo>
                    <a:lnTo>
                      <a:pt x="267" y="304"/>
                    </a:lnTo>
                    <a:lnTo>
                      <a:pt x="270" y="313"/>
                    </a:lnTo>
                    <a:lnTo>
                      <a:pt x="246" y="326"/>
                    </a:lnTo>
                    <a:lnTo>
                      <a:pt x="251" y="343"/>
                    </a:lnTo>
                    <a:lnTo>
                      <a:pt x="242" y="353"/>
                    </a:lnTo>
                    <a:lnTo>
                      <a:pt x="210" y="353"/>
                    </a:lnTo>
                    <a:lnTo>
                      <a:pt x="192" y="368"/>
                    </a:lnTo>
                    <a:lnTo>
                      <a:pt x="189" y="375"/>
                    </a:lnTo>
                    <a:lnTo>
                      <a:pt x="205" y="386"/>
                    </a:lnTo>
                    <a:lnTo>
                      <a:pt x="188" y="413"/>
                    </a:lnTo>
                    <a:lnTo>
                      <a:pt x="165" y="442"/>
                    </a:lnTo>
                    <a:lnTo>
                      <a:pt x="157" y="439"/>
                    </a:lnTo>
                    <a:lnTo>
                      <a:pt x="133" y="464"/>
                    </a:lnTo>
                    <a:lnTo>
                      <a:pt x="107" y="406"/>
                    </a:lnTo>
                    <a:lnTo>
                      <a:pt x="83" y="375"/>
                    </a:lnTo>
                    <a:lnTo>
                      <a:pt x="67" y="377"/>
                    </a:lnTo>
                    <a:lnTo>
                      <a:pt x="57" y="368"/>
                    </a:lnTo>
                    <a:lnTo>
                      <a:pt x="0" y="357"/>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14" name="Freeform 1067"/>
              <p:cNvSpPr/>
              <p:nvPr/>
            </p:nvSpPr>
            <p:spPr bwMode="auto">
              <a:xfrm rot="356891">
                <a:off x="7321695" y="5738911"/>
                <a:ext cx="107012" cy="73059"/>
              </a:xfrm>
              <a:custGeom>
                <a:avLst/>
                <a:gdLst>
                  <a:gd name="T0" fmla="*/ 4 w 72"/>
                  <a:gd name="T1" fmla="*/ 9 h 50"/>
                  <a:gd name="T2" fmla="*/ 20 w 72"/>
                  <a:gd name="T3" fmla="*/ 13 h 50"/>
                  <a:gd name="T4" fmla="*/ 39 w 72"/>
                  <a:gd name="T5" fmla="*/ 0 h 50"/>
                  <a:gd name="T6" fmla="*/ 47 w 72"/>
                  <a:gd name="T7" fmla="*/ 23 h 50"/>
                  <a:gd name="T8" fmla="*/ 28 w 72"/>
                  <a:gd name="T9" fmla="*/ 31 h 50"/>
                  <a:gd name="T10" fmla="*/ 4 w 72"/>
                  <a:gd name="T11" fmla="*/ 29 h 50"/>
                  <a:gd name="T12" fmla="*/ 0 w 72"/>
                  <a:gd name="T13" fmla="*/ 13 h 50"/>
                  <a:gd name="T14" fmla="*/ 4 w 72"/>
                  <a:gd name="T15" fmla="*/ 9 h 50"/>
                  <a:gd name="T16" fmla="*/ 4 w 72"/>
                  <a:gd name="T17" fmla="*/ 9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50"/>
                  <a:gd name="T29" fmla="*/ 72 w 72"/>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50">
                    <a:moveTo>
                      <a:pt x="6" y="14"/>
                    </a:moveTo>
                    <a:lnTo>
                      <a:pt x="30" y="21"/>
                    </a:lnTo>
                    <a:lnTo>
                      <a:pt x="59" y="0"/>
                    </a:lnTo>
                    <a:lnTo>
                      <a:pt x="71" y="36"/>
                    </a:lnTo>
                    <a:lnTo>
                      <a:pt x="42" y="49"/>
                    </a:lnTo>
                    <a:lnTo>
                      <a:pt x="6" y="47"/>
                    </a:lnTo>
                    <a:lnTo>
                      <a:pt x="0" y="21"/>
                    </a:lnTo>
                    <a:lnTo>
                      <a:pt x="6" y="14"/>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15" name="Freeform 1068"/>
              <p:cNvSpPr/>
              <p:nvPr/>
            </p:nvSpPr>
            <p:spPr bwMode="auto">
              <a:xfrm rot="356891">
                <a:off x="8179615" y="5266879"/>
                <a:ext cx="193639" cy="518208"/>
              </a:xfrm>
              <a:custGeom>
                <a:avLst/>
                <a:gdLst>
                  <a:gd name="T0" fmla="*/ 88 w 129"/>
                  <a:gd name="T1" fmla="*/ 68 h 338"/>
                  <a:gd name="T2" fmla="*/ 70 w 129"/>
                  <a:gd name="T3" fmla="*/ 176 h 338"/>
                  <a:gd name="T4" fmla="*/ 62 w 129"/>
                  <a:gd name="T5" fmla="*/ 210 h 338"/>
                  <a:gd name="T6" fmla="*/ 62 w 129"/>
                  <a:gd name="T7" fmla="*/ 238 h 338"/>
                  <a:gd name="T8" fmla="*/ 54 w 129"/>
                  <a:gd name="T9" fmla="*/ 247 h 338"/>
                  <a:gd name="T10" fmla="*/ 36 w 129"/>
                  <a:gd name="T11" fmla="*/ 217 h 338"/>
                  <a:gd name="T12" fmla="*/ 16 w 129"/>
                  <a:gd name="T13" fmla="*/ 201 h 338"/>
                  <a:gd name="T14" fmla="*/ 0 w 129"/>
                  <a:gd name="T15" fmla="*/ 154 h 338"/>
                  <a:gd name="T16" fmla="*/ 2 w 129"/>
                  <a:gd name="T17" fmla="*/ 109 h 338"/>
                  <a:gd name="T18" fmla="*/ 30 w 129"/>
                  <a:gd name="T19" fmla="*/ 30 h 338"/>
                  <a:gd name="T20" fmla="*/ 63 w 129"/>
                  <a:gd name="T21" fmla="*/ 0 h 338"/>
                  <a:gd name="T22" fmla="*/ 84 w 129"/>
                  <a:gd name="T23" fmla="*/ 11 h 338"/>
                  <a:gd name="T24" fmla="*/ 88 w 129"/>
                  <a:gd name="T25" fmla="*/ 68 h 338"/>
                  <a:gd name="T26" fmla="*/ 88 w 129"/>
                  <a:gd name="T27" fmla="*/ 68 h 3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9"/>
                  <a:gd name="T43" fmla="*/ 0 h 338"/>
                  <a:gd name="T44" fmla="*/ 129 w 129"/>
                  <a:gd name="T45" fmla="*/ 338 h 3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9" h="338">
                    <a:moveTo>
                      <a:pt x="128" y="92"/>
                    </a:moveTo>
                    <a:lnTo>
                      <a:pt x="101" y="239"/>
                    </a:lnTo>
                    <a:lnTo>
                      <a:pt x="89" y="286"/>
                    </a:lnTo>
                    <a:lnTo>
                      <a:pt x="89" y="325"/>
                    </a:lnTo>
                    <a:lnTo>
                      <a:pt x="78" y="337"/>
                    </a:lnTo>
                    <a:lnTo>
                      <a:pt x="52" y="296"/>
                    </a:lnTo>
                    <a:lnTo>
                      <a:pt x="23" y="274"/>
                    </a:lnTo>
                    <a:lnTo>
                      <a:pt x="0" y="209"/>
                    </a:lnTo>
                    <a:lnTo>
                      <a:pt x="2" y="149"/>
                    </a:lnTo>
                    <a:lnTo>
                      <a:pt x="44" y="41"/>
                    </a:lnTo>
                    <a:lnTo>
                      <a:pt x="91" y="0"/>
                    </a:lnTo>
                    <a:lnTo>
                      <a:pt x="121" y="14"/>
                    </a:lnTo>
                    <a:lnTo>
                      <a:pt x="128" y="92"/>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16" name="Freeform 1069"/>
              <p:cNvSpPr/>
              <p:nvPr/>
            </p:nvSpPr>
            <p:spPr bwMode="auto">
              <a:xfrm rot="356891">
                <a:off x="6768803" y="5294867"/>
                <a:ext cx="978393" cy="834231"/>
              </a:xfrm>
              <a:custGeom>
                <a:avLst/>
                <a:gdLst>
                  <a:gd name="T0" fmla="*/ 132 w 648"/>
                  <a:gd name="T1" fmla="*/ 58 h 546"/>
                  <a:gd name="T2" fmla="*/ 139 w 648"/>
                  <a:gd name="T3" fmla="*/ 31 h 546"/>
                  <a:gd name="T4" fmla="*/ 180 w 648"/>
                  <a:gd name="T5" fmla="*/ 47 h 546"/>
                  <a:gd name="T6" fmla="*/ 180 w 648"/>
                  <a:gd name="T7" fmla="*/ 25 h 546"/>
                  <a:gd name="T8" fmla="*/ 197 w 648"/>
                  <a:gd name="T9" fmla="*/ 4 h 546"/>
                  <a:gd name="T10" fmla="*/ 244 w 648"/>
                  <a:gd name="T11" fmla="*/ 0 h 546"/>
                  <a:gd name="T12" fmla="*/ 285 w 648"/>
                  <a:gd name="T13" fmla="*/ 4 h 546"/>
                  <a:gd name="T14" fmla="*/ 281 w 648"/>
                  <a:gd name="T15" fmla="*/ 29 h 546"/>
                  <a:gd name="T16" fmla="*/ 267 w 648"/>
                  <a:gd name="T17" fmla="*/ 59 h 546"/>
                  <a:gd name="T18" fmla="*/ 338 w 648"/>
                  <a:gd name="T19" fmla="*/ 40 h 546"/>
                  <a:gd name="T20" fmla="*/ 365 w 648"/>
                  <a:gd name="T21" fmla="*/ 47 h 546"/>
                  <a:gd name="T22" fmla="*/ 360 w 648"/>
                  <a:gd name="T23" fmla="*/ 24 h 546"/>
                  <a:gd name="T24" fmla="*/ 408 w 648"/>
                  <a:gd name="T25" fmla="*/ 39 h 546"/>
                  <a:gd name="T26" fmla="*/ 436 w 648"/>
                  <a:gd name="T27" fmla="*/ 59 h 546"/>
                  <a:gd name="T28" fmla="*/ 441 w 648"/>
                  <a:gd name="T29" fmla="*/ 111 h 546"/>
                  <a:gd name="T30" fmla="*/ 421 w 648"/>
                  <a:gd name="T31" fmla="*/ 134 h 546"/>
                  <a:gd name="T32" fmla="*/ 382 w 648"/>
                  <a:gd name="T33" fmla="*/ 170 h 546"/>
                  <a:gd name="T34" fmla="*/ 362 w 648"/>
                  <a:gd name="T35" fmla="*/ 177 h 546"/>
                  <a:gd name="T36" fmla="*/ 352 w 648"/>
                  <a:gd name="T37" fmla="*/ 182 h 546"/>
                  <a:gd name="T38" fmla="*/ 320 w 648"/>
                  <a:gd name="T39" fmla="*/ 192 h 546"/>
                  <a:gd name="T40" fmla="*/ 295 w 648"/>
                  <a:gd name="T41" fmla="*/ 196 h 546"/>
                  <a:gd name="T42" fmla="*/ 235 w 648"/>
                  <a:gd name="T43" fmla="*/ 188 h 546"/>
                  <a:gd name="T44" fmla="*/ 242 w 648"/>
                  <a:gd name="T45" fmla="*/ 233 h 546"/>
                  <a:gd name="T46" fmla="*/ 203 w 648"/>
                  <a:gd name="T47" fmla="*/ 263 h 546"/>
                  <a:gd name="T48" fmla="*/ 164 w 648"/>
                  <a:gd name="T49" fmla="*/ 277 h 546"/>
                  <a:gd name="T50" fmla="*/ 117 w 648"/>
                  <a:gd name="T51" fmla="*/ 295 h 546"/>
                  <a:gd name="T52" fmla="*/ 44 w 648"/>
                  <a:gd name="T53" fmla="*/ 331 h 546"/>
                  <a:gd name="T54" fmla="*/ 54 w 648"/>
                  <a:gd name="T55" fmla="*/ 381 h 546"/>
                  <a:gd name="T56" fmla="*/ 20 w 648"/>
                  <a:gd name="T57" fmla="*/ 394 h 546"/>
                  <a:gd name="T58" fmla="*/ 4 w 648"/>
                  <a:gd name="T59" fmla="*/ 324 h 546"/>
                  <a:gd name="T60" fmla="*/ 19 w 648"/>
                  <a:gd name="T61" fmla="*/ 284 h 546"/>
                  <a:gd name="T62" fmla="*/ 37 w 648"/>
                  <a:gd name="T63" fmla="*/ 264 h 546"/>
                  <a:gd name="T64" fmla="*/ 60 w 648"/>
                  <a:gd name="T65" fmla="*/ 231 h 546"/>
                  <a:gd name="T66" fmla="*/ 94 w 648"/>
                  <a:gd name="T67" fmla="*/ 164 h 546"/>
                  <a:gd name="T68" fmla="*/ 121 w 648"/>
                  <a:gd name="T69" fmla="*/ 112 h 546"/>
                  <a:gd name="T70" fmla="*/ 121 w 648"/>
                  <a:gd name="T71" fmla="*/ 68 h 5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48"/>
                  <a:gd name="T109" fmla="*/ 0 h 546"/>
                  <a:gd name="T110" fmla="*/ 648 w 648"/>
                  <a:gd name="T111" fmla="*/ 546 h 5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48" h="546">
                    <a:moveTo>
                      <a:pt x="172" y="93"/>
                    </a:moveTo>
                    <a:lnTo>
                      <a:pt x="189" y="79"/>
                    </a:lnTo>
                    <a:lnTo>
                      <a:pt x="189" y="53"/>
                    </a:lnTo>
                    <a:lnTo>
                      <a:pt x="198" y="43"/>
                    </a:lnTo>
                    <a:lnTo>
                      <a:pt x="220" y="46"/>
                    </a:lnTo>
                    <a:lnTo>
                      <a:pt x="257" y="64"/>
                    </a:lnTo>
                    <a:lnTo>
                      <a:pt x="263" y="50"/>
                    </a:lnTo>
                    <a:lnTo>
                      <a:pt x="255" y="35"/>
                    </a:lnTo>
                    <a:lnTo>
                      <a:pt x="257" y="24"/>
                    </a:lnTo>
                    <a:lnTo>
                      <a:pt x="281" y="4"/>
                    </a:lnTo>
                    <a:lnTo>
                      <a:pt x="322" y="16"/>
                    </a:lnTo>
                    <a:lnTo>
                      <a:pt x="346" y="0"/>
                    </a:lnTo>
                    <a:lnTo>
                      <a:pt x="364" y="17"/>
                    </a:lnTo>
                    <a:lnTo>
                      <a:pt x="406" y="6"/>
                    </a:lnTo>
                    <a:lnTo>
                      <a:pt x="415" y="21"/>
                    </a:lnTo>
                    <a:lnTo>
                      <a:pt x="401" y="40"/>
                    </a:lnTo>
                    <a:lnTo>
                      <a:pt x="379" y="72"/>
                    </a:lnTo>
                    <a:lnTo>
                      <a:pt x="379" y="81"/>
                    </a:lnTo>
                    <a:lnTo>
                      <a:pt x="392" y="91"/>
                    </a:lnTo>
                    <a:lnTo>
                      <a:pt x="480" y="55"/>
                    </a:lnTo>
                    <a:lnTo>
                      <a:pt x="511" y="72"/>
                    </a:lnTo>
                    <a:lnTo>
                      <a:pt x="520" y="64"/>
                    </a:lnTo>
                    <a:lnTo>
                      <a:pt x="511" y="43"/>
                    </a:lnTo>
                    <a:lnTo>
                      <a:pt x="513" y="33"/>
                    </a:lnTo>
                    <a:lnTo>
                      <a:pt x="570" y="43"/>
                    </a:lnTo>
                    <a:lnTo>
                      <a:pt x="580" y="53"/>
                    </a:lnTo>
                    <a:lnTo>
                      <a:pt x="596" y="50"/>
                    </a:lnTo>
                    <a:lnTo>
                      <a:pt x="620" y="81"/>
                    </a:lnTo>
                    <a:lnTo>
                      <a:pt x="647" y="139"/>
                    </a:lnTo>
                    <a:lnTo>
                      <a:pt x="628" y="152"/>
                    </a:lnTo>
                    <a:lnTo>
                      <a:pt x="613" y="180"/>
                    </a:lnTo>
                    <a:lnTo>
                      <a:pt x="600" y="185"/>
                    </a:lnTo>
                    <a:lnTo>
                      <a:pt x="587" y="212"/>
                    </a:lnTo>
                    <a:lnTo>
                      <a:pt x="544" y="233"/>
                    </a:lnTo>
                    <a:lnTo>
                      <a:pt x="526" y="225"/>
                    </a:lnTo>
                    <a:lnTo>
                      <a:pt x="515" y="243"/>
                    </a:lnTo>
                    <a:lnTo>
                      <a:pt x="515" y="250"/>
                    </a:lnTo>
                    <a:lnTo>
                      <a:pt x="502" y="250"/>
                    </a:lnTo>
                    <a:lnTo>
                      <a:pt x="478" y="250"/>
                    </a:lnTo>
                    <a:lnTo>
                      <a:pt x="456" y="265"/>
                    </a:lnTo>
                    <a:lnTo>
                      <a:pt x="441" y="255"/>
                    </a:lnTo>
                    <a:lnTo>
                      <a:pt x="421" y="269"/>
                    </a:lnTo>
                    <a:lnTo>
                      <a:pt x="373" y="289"/>
                    </a:lnTo>
                    <a:lnTo>
                      <a:pt x="334" y="258"/>
                    </a:lnTo>
                    <a:lnTo>
                      <a:pt x="332" y="282"/>
                    </a:lnTo>
                    <a:lnTo>
                      <a:pt x="344" y="320"/>
                    </a:lnTo>
                    <a:lnTo>
                      <a:pt x="310" y="335"/>
                    </a:lnTo>
                    <a:lnTo>
                      <a:pt x="289" y="361"/>
                    </a:lnTo>
                    <a:lnTo>
                      <a:pt x="253" y="371"/>
                    </a:lnTo>
                    <a:lnTo>
                      <a:pt x="233" y="380"/>
                    </a:lnTo>
                    <a:lnTo>
                      <a:pt x="193" y="380"/>
                    </a:lnTo>
                    <a:lnTo>
                      <a:pt x="167" y="406"/>
                    </a:lnTo>
                    <a:lnTo>
                      <a:pt x="98" y="430"/>
                    </a:lnTo>
                    <a:lnTo>
                      <a:pt x="62" y="455"/>
                    </a:lnTo>
                    <a:lnTo>
                      <a:pt x="45" y="472"/>
                    </a:lnTo>
                    <a:lnTo>
                      <a:pt x="78" y="525"/>
                    </a:lnTo>
                    <a:lnTo>
                      <a:pt x="55" y="545"/>
                    </a:lnTo>
                    <a:lnTo>
                      <a:pt x="29" y="542"/>
                    </a:lnTo>
                    <a:lnTo>
                      <a:pt x="0" y="486"/>
                    </a:lnTo>
                    <a:lnTo>
                      <a:pt x="5" y="445"/>
                    </a:lnTo>
                    <a:lnTo>
                      <a:pt x="5" y="426"/>
                    </a:lnTo>
                    <a:lnTo>
                      <a:pt x="27" y="390"/>
                    </a:lnTo>
                    <a:lnTo>
                      <a:pt x="55" y="383"/>
                    </a:lnTo>
                    <a:lnTo>
                      <a:pt x="53" y="364"/>
                    </a:lnTo>
                    <a:lnTo>
                      <a:pt x="82" y="351"/>
                    </a:lnTo>
                    <a:lnTo>
                      <a:pt x="86" y="318"/>
                    </a:lnTo>
                    <a:lnTo>
                      <a:pt x="136" y="277"/>
                    </a:lnTo>
                    <a:lnTo>
                      <a:pt x="134" y="225"/>
                    </a:lnTo>
                    <a:lnTo>
                      <a:pt x="174" y="173"/>
                    </a:lnTo>
                    <a:lnTo>
                      <a:pt x="172" y="154"/>
                    </a:lnTo>
                    <a:lnTo>
                      <a:pt x="184" y="137"/>
                    </a:lnTo>
                    <a:lnTo>
                      <a:pt x="172" y="93"/>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17" name="Freeform 1070"/>
              <p:cNvSpPr/>
              <p:nvPr/>
            </p:nvSpPr>
            <p:spPr bwMode="auto">
              <a:xfrm rot="356891">
                <a:off x="6048598" y="5137838"/>
                <a:ext cx="1015760" cy="747577"/>
              </a:xfrm>
              <a:custGeom>
                <a:avLst/>
                <a:gdLst>
                  <a:gd name="T0" fmla="*/ 21 w 673"/>
                  <a:gd name="T1" fmla="*/ 137 h 490"/>
                  <a:gd name="T2" fmla="*/ 52 w 673"/>
                  <a:gd name="T3" fmla="*/ 123 h 490"/>
                  <a:gd name="T4" fmla="*/ 102 w 673"/>
                  <a:gd name="T5" fmla="*/ 136 h 490"/>
                  <a:gd name="T6" fmla="*/ 110 w 673"/>
                  <a:gd name="T7" fmla="*/ 113 h 490"/>
                  <a:gd name="T8" fmla="*/ 179 w 673"/>
                  <a:gd name="T9" fmla="*/ 86 h 490"/>
                  <a:gd name="T10" fmla="*/ 235 w 673"/>
                  <a:gd name="T11" fmla="*/ 70 h 490"/>
                  <a:gd name="T12" fmla="*/ 259 w 673"/>
                  <a:gd name="T13" fmla="*/ 75 h 490"/>
                  <a:gd name="T14" fmla="*/ 276 w 673"/>
                  <a:gd name="T15" fmla="*/ 62 h 490"/>
                  <a:gd name="T16" fmla="*/ 284 w 673"/>
                  <a:gd name="T17" fmla="*/ 48 h 490"/>
                  <a:gd name="T18" fmla="*/ 307 w 673"/>
                  <a:gd name="T19" fmla="*/ 31 h 490"/>
                  <a:gd name="T20" fmla="*/ 338 w 673"/>
                  <a:gd name="T21" fmla="*/ 13 h 490"/>
                  <a:gd name="T22" fmla="*/ 350 w 673"/>
                  <a:gd name="T23" fmla="*/ 29 h 490"/>
                  <a:gd name="T24" fmla="*/ 380 w 673"/>
                  <a:gd name="T25" fmla="*/ 6 h 490"/>
                  <a:gd name="T26" fmla="*/ 412 w 673"/>
                  <a:gd name="T27" fmla="*/ 6 h 490"/>
                  <a:gd name="T28" fmla="*/ 427 w 673"/>
                  <a:gd name="T29" fmla="*/ 32 h 490"/>
                  <a:gd name="T30" fmla="*/ 408 w 673"/>
                  <a:gd name="T31" fmla="*/ 78 h 490"/>
                  <a:gd name="T32" fmla="*/ 408 w 673"/>
                  <a:gd name="T33" fmla="*/ 99 h 490"/>
                  <a:gd name="T34" fmla="*/ 439 w 673"/>
                  <a:gd name="T35" fmla="*/ 115 h 490"/>
                  <a:gd name="T36" fmla="*/ 463 w 673"/>
                  <a:gd name="T37" fmla="*/ 107 h 490"/>
                  <a:gd name="T38" fmla="*/ 463 w 673"/>
                  <a:gd name="T39" fmla="*/ 152 h 490"/>
                  <a:gd name="T40" fmla="*/ 435 w 673"/>
                  <a:gd name="T41" fmla="*/ 202 h 490"/>
                  <a:gd name="T42" fmla="*/ 402 w 673"/>
                  <a:gd name="T43" fmla="*/ 269 h 490"/>
                  <a:gd name="T44" fmla="*/ 379 w 673"/>
                  <a:gd name="T45" fmla="*/ 303 h 490"/>
                  <a:gd name="T46" fmla="*/ 361 w 673"/>
                  <a:gd name="T47" fmla="*/ 322 h 490"/>
                  <a:gd name="T48" fmla="*/ 306 w 673"/>
                  <a:gd name="T49" fmla="*/ 354 h 490"/>
                  <a:gd name="T50" fmla="*/ 262 w 673"/>
                  <a:gd name="T51" fmla="*/ 329 h 490"/>
                  <a:gd name="T52" fmla="*/ 217 w 673"/>
                  <a:gd name="T53" fmla="*/ 352 h 490"/>
                  <a:gd name="T54" fmla="*/ 148 w 673"/>
                  <a:gd name="T55" fmla="*/ 325 h 490"/>
                  <a:gd name="T56" fmla="*/ 150 w 673"/>
                  <a:gd name="T57" fmla="*/ 274 h 490"/>
                  <a:gd name="T58" fmla="*/ 118 w 673"/>
                  <a:gd name="T59" fmla="*/ 263 h 490"/>
                  <a:gd name="T60" fmla="*/ 93 w 673"/>
                  <a:gd name="T61" fmla="*/ 263 h 490"/>
                  <a:gd name="T62" fmla="*/ 82 w 673"/>
                  <a:gd name="T63" fmla="*/ 225 h 490"/>
                  <a:gd name="T64" fmla="*/ 103 w 673"/>
                  <a:gd name="T65" fmla="*/ 220 h 490"/>
                  <a:gd name="T66" fmla="*/ 102 w 673"/>
                  <a:gd name="T67" fmla="*/ 188 h 490"/>
                  <a:gd name="T68" fmla="*/ 40 w 673"/>
                  <a:gd name="T69" fmla="*/ 163 h 490"/>
                  <a:gd name="T70" fmla="*/ 11 w 673"/>
                  <a:gd name="T71" fmla="*/ 163 h 490"/>
                  <a:gd name="T72" fmla="*/ 2 w 673"/>
                  <a:gd name="T73" fmla="*/ 136 h 4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3"/>
                  <a:gd name="T112" fmla="*/ 0 h 490"/>
                  <a:gd name="T113" fmla="*/ 673 w 673"/>
                  <a:gd name="T114" fmla="*/ 490 h 4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3" h="490">
                    <a:moveTo>
                      <a:pt x="2" y="187"/>
                    </a:moveTo>
                    <a:lnTo>
                      <a:pt x="30" y="189"/>
                    </a:lnTo>
                    <a:lnTo>
                      <a:pt x="61" y="161"/>
                    </a:lnTo>
                    <a:lnTo>
                      <a:pt x="74" y="170"/>
                    </a:lnTo>
                    <a:lnTo>
                      <a:pt x="133" y="194"/>
                    </a:lnTo>
                    <a:lnTo>
                      <a:pt x="145" y="187"/>
                    </a:lnTo>
                    <a:lnTo>
                      <a:pt x="147" y="167"/>
                    </a:lnTo>
                    <a:lnTo>
                      <a:pt x="157" y="156"/>
                    </a:lnTo>
                    <a:lnTo>
                      <a:pt x="241" y="101"/>
                    </a:lnTo>
                    <a:lnTo>
                      <a:pt x="256" y="119"/>
                    </a:lnTo>
                    <a:lnTo>
                      <a:pt x="306" y="134"/>
                    </a:lnTo>
                    <a:lnTo>
                      <a:pt x="334" y="97"/>
                    </a:lnTo>
                    <a:lnTo>
                      <a:pt x="348" y="105"/>
                    </a:lnTo>
                    <a:lnTo>
                      <a:pt x="368" y="105"/>
                    </a:lnTo>
                    <a:lnTo>
                      <a:pt x="368" y="95"/>
                    </a:lnTo>
                    <a:lnTo>
                      <a:pt x="394" y="86"/>
                    </a:lnTo>
                    <a:lnTo>
                      <a:pt x="394" y="77"/>
                    </a:lnTo>
                    <a:lnTo>
                      <a:pt x="405" y="66"/>
                    </a:lnTo>
                    <a:lnTo>
                      <a:pt x="411" y="69"/>
                    </a:lnTo>
                    <a:lnTo>
                      <a:pt x="437" y="42"/>
                    </a:lnTo>
                    <a:lnTo>
                      <a:pt x="460" y="48"/>
                    </a:lnTo>
                    <a:lnTo>
                      <a:pt x="482" y="18"/>
                    </a:lnTo>
                    <a:lnTo>
                      <a:pt x="492" y="42"/>
                    </a:lnTo>
                    <a:lnTo>
                      <a:pt x="499" y="40"/>
                    </a:lnTo>
                    <a:lnTo>
                      <a:pt x="534" y="6"/>
                    </a:lnTo>
                    <a:lnTo>
                      <a:pt x="542" y="9"/>
                    </a:lnTo>
                    <a:lnTo>
                      <a:pt x="558" y="0"/>
                    </a:lnTo>
                    <a:lnTo>
                      <a:pt x="587" y="9"/>
                    </a:lnTo>
                    <a:lnTo>
                      <a:pt x="587" y="40"/>
                    </a:lnTo>
                    <a:lnTo>
                      <a:pt x="609" y="44"/>
                    </a:lnTo>
                    <a:lnTo>
                      <a:pt x="602" y="74"/>
                    </a:lnTo>
                    <a:lnTo>
                      <a:pt x="582" y="108"/>
                    </a:lnTo>
                    <a:lnTo>
                      <a:pt x="573" y="136"/>
                    </a:lnTo>
                    <a:lnTo>
                      <a:pt x="582" y="136"/>
                    </a:lnTo>
                    <a:lnTo>
                      <a:pt x="606" y="115"/>
                    </a:lnTo>
                    <a:lnTo>
                      <a:pt x="626" y="158"/>
                    </a:lnTo>
                    <a:lnTo>
                      <a:pt x="642" y="148"/>
                    </a:lnTo>
                    <a:lnTo>
                      <a:pt x="659" y="148"/>
                    </a:lnTo>
                    <a:lnTo>
                      <a:pt x="672" y="192"/>
                    </a:lnTo>
                    <a:lnTo>
                      <a:pt x="659" y="209"/>
                    </a:lnTo>
                    <a:lnTo>
                      <a:pt x="661" y="228"/>
                    </a:lnTo>
                    <a:lnTo>
                      <a:pt x="621" y="280"/>
                    </a:lnTo>
                    <a:lnTo>
                      <a:pt x="624" y="332"/>
                    </a:lnTo>
                    <a:lnTo>
                      <a:pt x="573" y="372"/>
                    </a:lnTo>
                    <a:lnTo>
                      <a:pt x="569" y="406"/>
                    </a:lnTo>
                    <a:lnTo>
                      <a:pt x="540" y="418"/>
                    </a:lnTo>
                    <a:lnTo>
                      <a:pt x="542" y="438"/>
                    </a:lnTo>
                    <a:lnTo>
                      <a:pt x="514" y="445"/>
                    </a:lnTo>
                    <a:lnTo>
                      <a:pt x="492" y="480"/>
                    </a:lnTo>
                    <a:lnTo>
                      <a:pt x="435" y="489"/>
                    </a:lnTo>
                    <a:lnTo>
                      <a:pt x="405" y="467"/>
                    </a:lnTo>
                    <a:lnTo>
                      <a:pt x="374" y="454"/>
                    </a:lnTo>
                    <a:lnTo>
                      <a:pt x="344" y="485"/>
                    </a:lnTo>
                    <a:lnTo>
                      <a:pt x="310" y="487"/>
                    </a:lnTo>
                    <a:lnTo>
                      <a:pt x="280" y="489"/>
                    </a:lnTo>
                    <a:lnTo>
                      <a:pt x="210" y="449"/>
                    </a:lnTo>
                    <a:lnTo>
                      <a:pt x="197" y="414"/>
                    </a:lnTo>
                    <a:lnTo>
                      <a:pt x="214" y="379"/>
                    </a:lnTo>
                    <a:lnTo>
                      <a:pt x="195" y="363"/>
                    </a:lnTo>
                    <a:lnTo>
                      <a:pt x="169" y="363"/>
                    </a:lnTo>
                    <a:lnTo>
                      <a:pt x="162" y="357"/>
                    </a:lnTo>
                    <a:lnTo>
                      <a:pt x="133" y="363"/>
                    </a:lnTo>
                    <a:lnTo>
                      <a:pt x="105" y="344"/>
                    </a:lnTo>
                    <a:lnTo>
                      <a:pt x="116" y="312"/>
                    </a:lnTo>
                    <a:lnTo>
                      <a:pt x="138" y="310"/>
                    </a:lnTo>
                    <a:lnTo>
                      <a:pt x="147" y="304"/>
                    </a:lnTo>
                    <a:lnTo>
                      <a:pt x="153" y="276"/>
                    </a:lnTo>
                    <a:lnTo>
                      <a:pt x="145" y="260"/>
                    </a:lnTo>
                    <a:lnTo>
                      <a:pt x="70" y="247"/>
                    </a:lnTo>
                    <a:lnTo>
                      <a:pt x="57" y="225"/>
                    </a:lnTo>
                    <a:lnTo>
                      <a:pt x="35" y="225"/>
                    </a:lnTo>
                    <a:lnTo>
                      <a:pt x="16" y="225"/>
                    </a:lnTo>
                    <a:lnTo>
                      <a:pt x="0" y="201"/>
                    </a:lnTo>
                    <a:lnTo>
                      <a:pt x="2" y="187"/>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18" name="Freeform 1071"/>
              <p:cNvSpPr/>
              <p:nvPr/>
            </p:nvSpPr>
            <p:spPr bwMode="auto">
              <a:xfrm rot="356891">
                <a:off x="6584534" y="6099406"/>
                <a:ext cx="324432" cy="302428"/>
              </a:xfrm>
              <a:custGeom>
                <a:avLst/>
                <a:gdLst>
                  <a:gd name="T0" fmla="*/ 152 w 214"/>
                  <a:gd name="T1" fmla="*/ 24 h 199"/>
                  <a:gd name="T2" fmla="*/ 123 w 214"/>
                  <a:gd name="T3" fmla="*/ 75 h 199"/>
                  <a:gd name="T4" fmla="*/ 123 w 214"/>
                  <a:gd name="T5" fmla="*/ 96 h 199"/>
                  <a:gd name="T6" fmla="*/ 68 w 214"/>
                  <a:gd name="T7" fmla="*/ 141 h 199"/>
                  <a:gd name="T8" fmla="*/ 10 w 214"/>
                  <a:gd name="T9" fmla="*/ 123 h 199"/>
                  <a:gd name="T10" fmla="*/ 0 w 214"/>
                  <a:gd name="T11" fmla="*/ 80 h 199"/>
                  <a:gd name="T12" fmla="*/ 4 w 214"/>
                  <a:gd name="T13" fmla="*/ 61 h 199"/>
                  <a:gd name="T14" fmla="*/ 33 w 214"/>
                  <a:gd name="T15" fmla="*/ 30 h 199"/>
                  <a:gd name="T16" fmla="*/ 44 w 214"/>
                  <a:gd name="T17" fmla="*/ 20 h 199"/>
                  <a:gd name="T18" fmla="*/ 96 w 214"/>
                  <a:gd name="T19" fmla="*/ 11 h 199"/>
                  <a:gd name="T20" fmla="*/ 119 w 214"/>
                  <a:gd name="T21" fmla="*/ 9 h 199"/>
                  <a:gd name="T22" fmla="*/ 127 w 214"/>
                  <a:gd name="T23" fmla="*/ 0 h 199"/>
                  <a:gd name="T24" fmla="*/ 144 w 214"/>
                  <a:gd name="T25" fmla="*/ 4 h 199"/>
                  <a:gd name="T26" fmla="*/ 152 w 214"/>
                  <a:gd name="T27" fmla="*/ 24 h 199"/>
                  <a:gd name="T28" fmla="*/ 152 w 214"/>
                  <a:gd name="T29" fmla="*/ 24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4"/>
                  <a:gd name="T46" fmla="*/ 0 h 199"/>
                  <a:gd name="T47" fmla="*/ 214 w 214"/>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4" h="199">
                    <a:moveTo>
                      <a:pt x="213" y="34"/>
                    </a:moveTo>
                    <a:lnTo>
                      <a:pt x="174" y="105"/>
                    </a:lnTo>
                    <a:lnTo>
                      <a:pt x="174" y="134"/>
                    </a:lnTo>
                    <a:lnTo>
                      <a:pt x="95" y="198"/>
                    </a:lnTo>
                    <a:lnTo>
                      <a:pt x="14" y="171"/>
                    </a:lnTo>
                    <a:lnTo>
                      <a:pt x="0" y="111"/>
                    </a:lnTo>
                    <a:lnTo>
                      <a:pt x="4" y="85"/>
                    </a:lnTo>
                    <a:lnTo>
                      <a:pt x="47" y="41"/>
                    </a:lnTo>
                    <a:lnTo>
                      <a:pt x="62" y="28"/>
                    </a:lnTo>
                    <a:lnTo>
                      <a:pt x="135" y="14"/>
                    </a:lnTo>
                    <a:lnTo>
                      <a:pt x="167" y="12"/>
                    </a:lnTo>
                    <a:lnTo>
                      <a:pt x="178" y="0"/>
                    </a:lnTo>
                    <a:lnTo>
                      <a:pt x="202" y="5"/>
                    </a:lnTo>
                    <a:lnTo>
                      <a:pt x="213" y="34"/>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19" name="Freeform 1072"/>
              <p:cNvSpPr/>
              <p:nvPr/>
            </p:nvSpPr>
            <p:spPr bwMode="auto">
              <a:xfrm rot="356891">
                <a:off x="5139912" y="4655943"/>
                <a:ext cx="1165238" cy="1230106"/>
              </a:xfrm>
              <a:custGeom>
                <a:avLst/>
                <a:gdLst>
                  <a:gd name="T0" fmla="*/ 472 w 773"/>
                  <a:gd name="T1" fmla="*/ 91 h 806"/>
                  <a:gd name="T2" fmla="*/ 436 w 773"/>
                  <a:gd name="T3" fmla="*/ 101 h 806"/>
                  <a:gd name="T4" fmla="*/ 419 w 773"/>
                  <a:gd name="T5" fmla="*/ 72 h 806"/>
                  <a:gd name="T6" fmla="*/ 410 w 773"/>
                  <a:gd name="T7" fmla="*/ 51 h 806"/>
                  <a:gd name="T8" fmla="*/ 382 w 773"/>
                  <a:gd name="T9" fmla="*/ 52 h 806"/>
                  <a:gd name="T10" fmla="*/ 369 w 773"/>
                  <a:gd name="T11" fmla="*/ 75 h 806"/>
                  <a:gd name="T12" fmla="*/ 369 w 773"/>
                  <a:gd name="T13" fmla="*/ 102 h 806"/>
                  <a:gd name="T14" fmla="*/ 337 w 773"/>
                  <a:gd name="T15" fmla="*/ 202 h 806"/>
                  <a:gd name="T16" fmla="*/ 310 w 773"/>
                  <a:gd name="T17" fmla="*/ 210 h 806"/>
                  <a:gd name="T18" fmla="*/ 259 w 773"/>
                  <a:gd name="T19" fmla="*/ 224 h 806"/>
                  <a:gd name="T20" fmla="*/ 184 w 773"/>
                  <a:gd name="T21" fmla="*/ 101 h 806"/>
                  <a:gd name="T22" fmla="*/ 158 w 773"/>
                  <a:gd name="T23" fmla="*/ 82 h 806"/>
                  <a:gd name="T24" fmla="*/ 153 w 773"/>
                  <a:gd name="T25" fmla="*/ 52 h 806"/>
                  <a:gd name="T26" fmla="*/ 116 w 773"/>
                  <a:gd name="T27" fmla="*/ 72 h 806"/>
                  <a:gd name="T28" fmla="*/ 101 w 773"/>
                  <a:gd name="T29" fmla="*/ 0 h 806"/>
                  <a:gd name="T30" fmla="*/ 75 w 773"/>
                  <a:gd name="T31" fmla="*/ 29 h 806"/>
                  <a:gd name="T32" fmla="*/ 72 w 773"/>
                  <a:gd name="T33" fmla="*/ 74 h 806"/>
                  <a:gd name="T34" fmla="*/ 55 w 773"/>
                  <a:gd name="T35" fmla="*/ 66 h 806"/>
                  <a:gd name="T36" fmla="*/ 55 w 773"/>
                  <a:gd name="T37" fmla="*/ 118 h 806"/>
                  <a:gd name="T38" fmla="*/ 75 w 773"/>
                  <a:gd name="T39" fmla="*/ 125 h 806"/>
                  <a:gd name="T40" fmla="*/ 74 w 773"/>
                  <a:gd name="T41" fmla="*/ 239 h 806"/>
                  <a:gd name="T42" fmla="*/ 12 w 773"/>
                  <a:gd name="T43" fmla="*/ 313 h 806"/>
                  <a:gd name="T44" fmla="*/ 0 w 773"/>
                  <a:gd name="T45" fmla="*/ 333 h 806"/>
                  <a:gd name="T46" fmla="*/ 2 w 773"/>
                  <a:gd name="T47" fmla="*/ 378 h 806"/>
                  <a:gd name="T48" fmla="*/ 35 w 773"/>
                  <a:gd name="T49" fmla="*/ 374 h 806"/>
                  <a:gd name="T50" fmla="*/ 72 w 773"/>
                  <a:gd name="T51" fmla="*/ 388 h 806"/>
                  <a:gd name="T52" fmla="*/ 82 w 773"/>
                  <a:gd name="T53" fmla="*/ 428 h 806"/>
                  <a:gd name="T54" fmla="*/ 112 w 773"/>
                  <a:gd name="T55" fmla="*/ 438 h 806"/>
                  <a:gd name="T56" fmla="*/ 110 w 773"/>
                  <a:gd name="T57" fmla="*/ 463 h 806"/>
                  <a:gd name="T58" fmla="*/ 99 w 773"/>
                  <a:gd name="T59" fmla="*/ 504 h 806"/>
                  <a:gd name="T60" fmla="*/ 121 w 773"/>
                  <a:gd name="T61" fmla="*/ 513 h 806"/>
                  <a:gd name="T62" fmla="*/ 144 w 773"/>
                  <a:gd name="T63" fmla="*/ 532 h 806"/>
                  <a:gd name="T64" fmla="*/ 185 w 773"/>
                  <a:gd name="T65" fmla="*/ 559 h 806"/>
                  <a:gd name="T66" fmla="*/ 226 w 773"/>
                  <a:gd name="T67" fmla="*/ 546 h 806"/>
                  <a:gd name="T68" fmla="*/ 229 w 773"/>
                  <a:gd name="T69" fmla="*/ 574 h 806"/>
                  <a:gd name="T70" fmla="*/ 255 w 773"/>
                  <a:gd name="T71" fmla="*/ 579 h 806"/>
                  <a:gd name="T72" fmla="*/ 266 w 773"/>
                  <a:gd name="T73" fmla="*/ 577 h 806"/>
                  <a:gd name="T74" fmla="*/ 256 w 773"/>
                  <a:gd name="T75" fmla="*/ 504 h 806"/>
                  <a:gd name="T76" fmla="*/ 289 w 773"/>
                  <a:gd name="T77" fmla="*/ 490 h 806"/>
                  <a:gd name="T78" fmla="*/ 310 w 773"/>
                  <a:gd name="T79" fmla="*/ 472 h 806"/>
                  <a:gd name="T80" fmla="*/ 361 w 773"/>
                  <a:gd name="T81" fmla="*/ 472 h 806"/>
                  <a:gd name="T82" fmla="*/ 384 w 773"/>
                  <a:gd name="T83" fmla="*/ 470 h 806"/>
                  <a:gd name="T84" fmla="*/ 405 w 773"/>
                  <a:gd name="T85" fmla="*/ 485 h 806"/>
                  <a:gd name="T86" fmla="*/ 422 w 773"/>
                  <a:gd name="T87" fmla="*/ 464 h 806"/>
                  <a:gd name="T88" fmla="*/ 445 w 773"/>
                  <a:gd name="T89" fmla="*/ 465 h 806"/>
                  <a:gd name="T90" fmla="*/ 475 w 773"/>
                  <a:gd name="T91" fmla="*/ 430 h 806"/>
                  <a:gd name="T92" fmla="*/ 506 w 773"/>
                  <a:gd name="T93" fmla="*/ 437 h 806"/>
                  <a:gd name="T94" fmla="*/ 529 w 773"/>
                  <a:gd name="T95" fmla="*/ 411 h 806"/>
                  <a:gd name="T96" fmla="*/ 540 w 773"/>
                  <a:gd name="T97" fmla="*/ 387 h 806"/>
                  <a:gd name="T98" fmla="*/ 481 w 773"/>
                  <a:gd name="T99" fmla="*/ 366 h 806"/>
                  <a:gd name="T100" fmla="*/ 457 w 773"/>
                  <a:gd name="T101" fmla="*/ 350 h 806"/>
                  <a:gd name="T102" fmla="*/ 431 w 773"/>
                  <a:gd name="T103" fmla="*/ 332 h 806"/>
                  <a:gd name="T104" fmla="*/ 439 w 773"/>
                  <a:gd name="T105" fmla="*/ 284 h 806"/>
                  <a:gd name="T106" fmla="*/ 436 w 773"/>
                  <a:gd name="T107" fmla="*/ 196 h 806"/>
                  <a:gd name="T108" fmla="*/ 390 w 773"/>
                  <a:gd name="T109" fmla="*/ 199 h 806"/>
                  <a:gd name="T110" fmla="*/ 382 w 773"/>
                  <a:gd name="T111" fmla="*/ 167 h 806"/>
                  <a:gd name="T112" fmla="*/ 392 w 773"/>
                  <a:gd name="T113" fmla="*/ 136 h 806"/>
                  <a:gd name="T114" fmla="*/ 419 w 773"/>
                  <a:gd name="T115" fmla="*/ 134 h 806"/>
                  <a:gd name="T116" fmla="*/ 467 w 773"/>
                  <a:gd name="T117" fmla="*/ 134 h 806"/>
                  <a:gd name="T118" fmla="*/ 477 w 773"/>
                  <a:gd name="T119" fmla="*/ 107 h 8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3"/>
                  <a:gd name="T181" fmla="*/ 0 h 806"/>
                  <a:gd name="T182" fmla="*/ 773 w 773"/>
                  <a:gd name="T183" fmla="*/ 806 h 8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3" h="806">
                    <a:moveTo>
                      <a:pt x="682" y="148"/>
                    </a:moveTo>
                    <a:lnTo>
                      <a:pt x="675" y="125"/>
                    </a:lnTo>
                    <a:lnTo>
                      <a:pt x="656" y="119"/>
                    </a:lnTo>
                    <a:lnTo>
                      <a:pt x="623" y="139"/>
                    </a:lnTo>
                    <a:lnTo>
                      <a:pt x="601" y="127"/>
                    </a:lnTo>
                    <a:lnTo>
                      <a:pt x="599" y="99"/>
                    </a:lnTo>
                    <a:lnTo>
                      <a:pt x="587" y="86"/>
                    </a:lnTo>
                    <a:lnTo>
                      <a:pt x="587" y="70"/>
                    </a:lnTo>
                    <a:lnTo>
                      <a:pt x="557" y="64"/>
                    </a:lnTo>
                    <a:lnTo>
                      <a:pt x="548" y="72"/>
                    </a:lnTo>
                    <a:lnTo>
                      <a:pt x="553" y="95"/>
                    </a:lnTo>
                    <a:lnTo>
                      <a:pt x="529" y="105"/>
                    </a:lnTo>
                    <a:lnTo>
                      <a:pt x="522" y="122"/>
                    </a:lnTo>
                    <a:lnTo>
                      <a:pt x="529" y="141"/>
                    </a:lnTo>
                    <a:lnTo>
                      <a:pt x="474" y="204"/>
                    </a:lnTo>
                    <a:lnTo>
                      <a:pt x="482" y="279"/>
                    </a:lnTo>
                    <a:lnTo>
                      <a:pt x="455" y="302"/>
                    </a:lnTo>
                    <a:lnTo>
                      <a:pt x="443" y="289"/>
                    </a:lnTo>
                    <a:lnTo>
                      <a:pt x="390" y="320"/>
                    </a:lnTo>
                    <a:lnTo>
                      <a:pt x="371" y="308"/>
                    </a:lnTo>
                    <a:lnTo>
                      <a:pt x="294" y="161"/>
                    </a:lnTo>
                    <a:lnTo>
                      <a:pt x="263" y="139"/>
                    </a:lnTo>
                    <a:lnTo>
                      <a:pt x="239" y="132"/>
                    </a:lnTo>
                    <a:lnTo>
                      <a:pt x="227" y="112"/>
                    </a:lnTo>
                    <a:lnTo>
                      <a:pt x="241" y="90"/>
                    </a:lnTo>
                    <a:lnTo>
                      <a:pt x="219" y="72"/>
                    </a:lnTo>
                    <a:lnTo>
                      <a:pt x="193" y="95"/>
                    </a:lnTo>
                    <a:lnTo>
                      <a:pt x="167" y="99"/>
                    </a:lnTo>
                    <a:lnTo>
                      <a:pt x="148" y="19"/>
                    </a:lnTo>
                    <a:lnTo>
                      <a:pt x="144" y="0"/>
                    </a:lnTo>
                    <a:lnTo>
                      <a:pt x="117" y="33"/>
                    </a:lnTo>
                    <a:lnTo>
                      <a:pt x="107" y="40"/>
                    </a:lnTo>
                    <a:lnTo>
                      <a:pt x="109" y="90"/>
                    </a:lnTo>
                    <a:lnTo>
                      <a:pt x="103" y="101"/>
                    </a:lnTo>
                    <a:lnTo>
                      <a:pt x="89" y="101"/>
                    </a:lnTo>
                    <a:lnTo>
                      <a:pt x="79" y="90"/>
                    </a:lnTo>
                    <a:lnTo>
                      <a:pt x="65" y="105"/>
                    </a:lnTo>
                    <a:lnTo>
                      <a:pt x="79" y="163"/>
                    </a:lnTo>
                    <a:lnTo>
                      <a:pt x="93" y="163"/>
                    </a:lnTo>
                    <a:lnTo>
                      <a:pt x="107" y="172"/>
                    </a:lnTo>
                    <a:lnTo>
                      <a:pt x="112" y="207"/>
                    </a:lnTo>
                    <a:lnTo>
                      <a:pt x="105" y="329"/>
                    </a:lnTo>
                    <a:lnTo>
                      <a:pt x="21" y="404"/>
                    </a:lnTo>
                    <a:lnTo>
                      <a:pt x="17" y="433"/>
                    </a:lnTo>
                    <a:lnTo>
                      <a:pt x="2" y="445"/>
                    </a:lnTo>
                    <a:lnTo>
                      <a:pt x="0" y="460"/>
                    </a:lnTo>
                    <a:lnTo>
                      <a:pt x="12" y="496"/>
                    </a:lnTo>
                    <a:lnTo>
                      <a:pt x="2" y="522"/>
                    </a:lnTo>
                    <a:lnTo>
                      <a:pt x="9" y="527"/>
                    </a:lnTo>
                    <a:lnTo>
                      <a:pt x="50" y="515"/>
                    </a:lnTo>
                    <a:lnTo>
                      <a:pt x="109" y="512"/>
                    </a:lnTo>
                    <a:lnTo>
                      <a:pt x="103" y="536"/>
                    </a:lnTo>
                    <a:lnTo>
                      <a:pt x="114" y="558"/>
                    </a:lnTo>
                    <a:lnTo>
                      <a:pt x="117" y="590"/>
                    </a:lnTo>
                    <a:lnTo>
                      <a:pt x="124" y="602"/>
                    </a:lnTo>
                    <a:lnTo>
                      <a:pt x="160" y="604"/>
                    </a:lnTo>
                    <a:lnTo>
                      <a:pt x="175" y="616"/>
                    </a:lnTo>
                    <a:lnTo>
                      <a:pt x="158" y="638"/>
                    </a:lnTo>
                    <a:lnTo>
                      <a:pt x="155" y="664"/>
                    </a:lnTo>
                    <a:lnTo>
                      <a:pt x="142" y="695"/>
                    </a:lnTo>
                    <a:lnTo>
                      <a:pt x="151" y="705"/>
                    </a:lnTo>
                    <a:lnTo>
                      <a:pt x="172" y="708"/>
                    </a:lnTo>
                    <a:lnTo>
                      <a:pt x="210" y="722"/>
                    </a:lnTo>
                    <a:lnTo>
                      <a:pt x="206" y="734"/>
                    </a:lnTo>
                    <a:lnTo>
                      <a:pt x="230" y="772"/>
                    </a:lnTo>
                    <a:lnTo>
                      <a:pt x="265" y="772"/>
                    </a:lnTo>
                    <a:lnTo>
                      <a:pt x="309" y="747"/>
                    </a:lnTo>
                    <a:lnTo>
                      <a:pt x="323" y="754"/>
                    </a:lnTo>
                    <a:lnTo>
                      <a:pt x="323" y="770"/>
                    </a:lnTo>
                    <a:lnTo>
                      <a:pt x="328" y="792"/>
                    </a:lnTo>
                    <a:lnTo>
                      <a:pt x="340" y="802"/>
                    </a:lnTo>
                    <a:lnTo>
                      <a:pt x="364" y="799"/>
                    </a:lnTo>
                    <a:lnTo>
                      <a:pt x="373" y="805"/>
                    </a:lnTo>
                    <a:lnTo>
                      <a:pt x="381" y="796"/>
                    </a:lnTo>
                    <a:lnTo>
                      <a:pt x="381" y="761"/>
                    </a:lnTo>
                    <a:lnTo>
                      <a:pt x="366" y="696"/>
                    </a:lnTo>
                    <a:lnTo>
                      <a:pt x="376" y="677"/>
                    </a:lnTo>
                    <a:lnTo>
                      <a:pt x="414" y="677"/>
                    </a:lnTo>
                    <a:lnTo>
                      <a:pt x="423" y="677"/>
                    </a:lnTo>
                    <a:lnTo>
                      <a:pt x="443" y="652"/>
                    </a:lnTo>
                    <a:lnTo>
                      <a:pt x="495" y="670"/>
                    </a:lnTo>
                    <a:lnTo>
                      <a:pt x="517" y="650"/>
                    </a:lnTo>
                    <a:lnTo>
                      <a:pt x="529" y="662"/>
                    </a:lnTo>
                    <a:lnTo>
                      <a:pt x="550" y="648"/>
                    </a:lnTo>
                    <a:lnTo>
                      <a:pt x="570" y="669"/>
                    </a:lnTo>
                    <a:lnTo>
                      <a:pt x="579" y="669"/>
                    </a:lnTo>
                    <a:lnTo>
                      <a:pt x="585" y="657"/>
                    </a:lnTo>
                    <a:lnTo>
                      <a:pt x="603" y="640"/>
                    </a:lnTo>
                    <a:lnTo>
                      <a:pt x="611" y="646"/>
                    </a:lnTo>
                    <a:lnTo>
                      <a:pt x="636" y="642"/>
                    </a:lnTo>
                    <a:lnTo>
                      <a:pt x="660" y="621"/>
                    </a:lnTo>
                    <a:lnTo>
                      <a:pt x="680" y="593"/>
                    </a:lnTo>
                    <a:lnTo>
                      <a:pt x="709" y="587"/>
                    </a:lnTo>
                    <a:lnTo>
                      <a:pt x="723" y="602"/>
                    </a:lnTo>
                    <a:lnTo>
                      <a:pt x="735" y="571"/>
                    </a:lnTo>
                    <a:lnTo>
                      <a:pt x="757" y="568"/>
                    </a:lnTo>
                    <a:lnTo>
                      <a:pt x="766" y="563"/>
                    </a:lnTo>
                    <a:lnTo>
                      <a:pt x="772" y="534"/>
                    </a:lnTo>
                    <a:lnTo>
                      <a:pt x="763" y="518"/>
                    </a:lnTo>
                    <a:lnTo>
                      <a:pt x="689" y="505"/>
                    </a:lnTo>
                    <a:lnTo>
                      <a:pt x="675" y="483"/>
                    </a:lnTo>
                    <a:lnTo>
                      <a:pt x="654" y="483"/>
                    </a:lnTo>
                    <a:lnTo>
                      <a:pt x="634" y="483"/>
                    </a:lnTo>
                    <a:lnTo>
                      <a:pt x="618" y="459"/>
                    </a:lnTo>
                    <a:lnTo>
                      <a:pt x="620" y="445"/>
                    </a:lnTo>
                    <a:lnTo>
                      <a:pt x="629" y="392"/>
                    </a:lnTo>
                    <a:lnTo>
                      <a:pt x="601" y="363"/>
                    </a:lnTo>
                    <a:lnTo>
                      <a:pt x="623" y="271"/>
                    </a:lnTo>
                    <a:lnTo>
                      <a:pt x="608" y="257"/>
                    </a:lnTo>
                    <a:lnTo>
                      <a:pt x="558" y="274"/>
                    </a:lnTo>
                    <a:lnTo>
                      <a:pt x="548" y="253"/>
                    </a:lnTo>
                    <a:lnTo>
                      <a:pt x="548" y="231"/>
                    </a:lnTo>
                    <a:lnTo>
                      <a:pt x="537" y="221"/>
                    </a:lnTo>
                    <a:lnTo>
                      <a:pt x="561" y="187"/>
                    </a:lnTo>
                    <a:lnTo>
                      <a:pt x="587" y="196"/>
                    </a:lnTo>
                    <a:lnTo>
                      <a:pt x="599" y="185"/>
                    </a:lnTo>
                    <a:lnTo>
                      <a:pt x="647" y="192"/>
                    </a:lnTo>
                    <a:lnTo>
                      <a:pt x="668" y="185"/>
                    </a:lnTo>
                    <a:lnTo>
                      <a:pt x="682" y="148"/>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20" name="Freeform 1073"/>
              <p:cNvSpPr/>
              <p:nvPr/>
            </p:nvSpPr>
            <p:spPr bwMode="auto">
              <a:xfrm rot="356891">
                <a:off x="7280605" y="4604858"/>
                <a:ext cx="611495" cy="861415"/>
              </a:xfrm>
              <a:custGeom>
                <a:avLst/>
                <a:gdLst>
                  <a:gd name="T0" fmla="*/ 6 w 404"/>
                  <a:gd name="T1" fmla="*/ 89 h 566"/>
                  <a:gd name="T2" fmla="*/ 25 w 404"/>
                  <a:gd name="T3" fmla="*/ 125 h 566"/>
                  <a:gd name="T4" fmla="*/ 26 w 404"/>
                  <a:gd name="T5" fmla="*/ 144 h 566"/>
                  <a:gd name="T6" fmla="*/ 16 w 404"/>
                  <a:gd name="T7" fmla="*/ 163 h 566"/>
                  <a:gd name="T8" fmla="*/ 4 w 404"/>
                  <a:gd name="T9" fmla="*/ 174 h 566"/>
                  <a:gd name="T10" fmla="*/ 0 w 404"/>
                  <a:gd name="T11" fmla="*/ 210 h 566"/>
                  <a:gd name="T12" fmla="*/ 4 w 404"/>
                  <a:gd name="T13" fmla="*/ 214 h 566"/>
                  <a:gd name="T14" fmla="*/ 12 w 404"/>
                  <a:gd name="T15" fmla="*/ 211 h 566"/>
                  <a:gd name="T16" fmla="*/ 16 w 404"/>
                  <a:gd name="T17" fmla="*/ 214 h 566"/>
                  <a:gd name="T18" fmla="*/ 16 w 404"/>
                  <a:gd name="T19" fmla="*/ 236 h 566"/>
                  <a:gd name="T20" fmla="*/ 26 w 404"/>
                  <a:gd name="T21" fmla="*/ 261 h 566"/>
                  <a:gd name="T22" fmla="*/ 37 w 404"/>
                  <a:gd name="T23" fmla="*/ 265 h 566"/>
                  <a:gd name="T24" fmla="*/ 38 w 404"/>
                  <a:gd name="T25" fmla="*/ 304 h 566"/>
                  <a:gd name="T26" fmla="*/ 33 w 404"/>
                  <a:gd name="T27" fmla="*/ 330 h 566"/>
                  <a:gd name="T28" fmla="*/ 38 w 404"/>
                  <a:gd name="T29" fmla="*/ 341 h 566"/>
                  <a:gd name="T30" fmla="*/ 50 w 404"/>
                  <a:gd name="T31" fmla="*/ 353 h 566"/>
                  <a:gd name="T32" fmla="*/ 81 w 404"/>
                  <a:gd name="T33" fmla="*/ 345 h 566"/>
                  <a:gd name="T34" fmla="*/ 87 w 404"/>
                  <a:gd name="T35" fmla="*/ 356 h 566"/>
                  <a:gd name="T36" fmla="*/ 77 w 404"/>
                  <a:gd name="T37" fmla="*/ 369 h 566"/>
                  <a:gd name="T38" fmla="*/ 62 w 404"/>
                  <a:gd name="T39" fmla="*/ 392 h 566"/>
                  <a:gd name="T40" fmla="*/ 62 w 404"/>
                  <a:gd name="T41" fmla="*/ 399 h 566"/>
                  <a:gd name="T42" fmla="*/ 70 w 404"/>
                  <a:gd name="T43" fmla="*/ 406 h 566"/>
                  <a:gd name="T44" fmla="*/ 134 w 404"/>
                  <a:gd name="T45" fmla="*/ 381 h 566"/>
                  <a:gd name="T46" fmla="*/ 155 w 404"/>
                  <a:gd name="T47" fmla="*/ 392 h 566"/>
                  <a:gd name="T48" fmla="*/ 161 w 404"/>
                  <a:gd name="T49" fmla="*/ 387 h 566"/>
                  <a:gd name="T50" fmla="*/ 155 w 404"/>
                  <a:gd name="T51" fmla="*/ 372 h 566"/>
                  <a:gd name="T52" fmla="*/ 157 w 404"/>
                  <a:gd name="T53" fmla="*/ 365 h 566"/>
                  <a:gd name="T54" fmla="*/ 166 w 404"/>
                  <a:gd name="T55" fmla="*/ 305 h 566"/>
                  <a:gd name="T56" fmla="*/ 175 w 404"/>
                  <a:gd name="T57" fmla="*/ 292 h 566"/>
                  <a:gd name="T58" fmla="*/ 179 w 404"/>
                  <a:gd name="T59" fmla="*/ 276 h 566"/>
                  <a:gd name="T60" fmla="*/ 191 w 404"/>
                  <a:gd name="T61" fmla="*/ 252 h 566"/>
                  <a:gd name="T62" fmla="*/ 184 w 404"/>
                  <a:gd name="T63" fmla="*/ 243 h 566"/>
                  <a:gd name="T64" fmla="*/ 185 w 404"/>
                  <a:gd name="T65" fmla="*/ 222 h 566"/>
                  <a:gd name="T66" fmla="*/ 212 w 404"/>
                  <a:gd name="T67" fmla="*/ 191 h 566"/>
                  <a:gd name="T68" fmla="*/ 210 w 404"/>
                  <a:gd name="T69" fmla="*/ 171 h 566"/>
                  <a:gd name="T70" fmla="*/ 227 w 404"/>
                  <a:gd name="T71" fmla="*/ 142 h 566"/>
                  <a:gd name="T72" fmla="*/ 244 w 404"/>
                  <a:gd name="T73" fmla="*/ 146 h 566"/>
                  <a:gd name="T74" fmla="*/ 278 w 404"/>
                  <a:gd name="T75" fmla="*/ 120 h 566"/>
                  <a:gd name="T76" fmla="*/ 285 w 404"/>
                  <a:gd name="T77" fmla="*/ 107 h 566"/>
                  <a:gd name="T78" fmla="*/ 263 w 404"/>
                  <a:gd name="T79" fmla="*/ 66 h 566"/>
                  <a:gd name="T80" fmla="*/ 250 w 404"/>
                  <a:gd name="T81" fmla="*/ 46 h 566"/>
                  <a:gd name="T82" fmla="*/ 259 w 404"/>
                  <a:gd name="T83" fmla="*/ 36 h 566"/>
                  <a:gd name="T84" fmla="*/ 246 w 404"/>
                  <a:gd name="T85" fmla="*/ 24 h 566"/>
                  <a:gd name="T86" fmla="*/ 214 w 404"/>
                  <a:gd name="T87" fmla="*/ 24 h 566"/>
                  <a:gd name="T88" fmla="*/ 199 w 404"/>
                  <a:gd name="T89" fmla="*/ 8 h 566"/>
                  <a:gd name="T90" fmla="*/ 173 w 404"/>
                  <a:gd name="T91" fmla="*/ 35 h 566"/>
                  <a:gd name="T92" fmla="*/ 164 w 404"/>
                  <a:gd name="T93" fmla="*/ 30 h 566"/>
                  <a:gd name="T94" fmla="*/ 175 w 404"/>
                  <a:gd name="T95" fmla="*/ 10 h 566"/>
                  <a:gd name="T96" fmla="*/ 173 w 404"/>
                  <a:gd name="T97" fmla="*/ 4 h 566"/>
                  <a:gd name="T98" fmla="*/ 164 w 404"/>
                  <a:gd name="T99" fmla="*/ 0 h 566"/>
                  <a:gd name="T100" fmla="*/ 134 w 404"/>
                  <a:gd name="T101" fmla="*/ 17 h 566"/>
                  <a:gd name="T102" fmla="*/ 107 w 404"/>
                  <a:gd name="T103" fmla="*/ 25 h 566"/>
                  <a:gd name="T104" fmla="*/ 87 w 404"/>
                  <a:gd name="T105" fmla="*/ 24 h 566"/>
                  <a:gd name="T106" fmla="*/ 45 w 404"/>
                  <a:gd name="T107" fmla="*/ 65 h 566"/>
                  <a:gd name="T108" fmla="*/ 21 w 404"/>
                  <a:gd name="T109" fmla="*/ 73 h 566"/>
                  <a:gd name="T110" fmla="*/ 6 w 404"/>
                  <a:gd name="T111" fmla="*/ 89 h 566"/>
                  <a:gd name="T112" fmla="*/ 6 w 404"/>
                  <a:gd name="T113" fmla="*/ 89 h 5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4"/>
                  <a:gd name="T172" fmla="*/ 0 h 566"/>
                  <a:gd name="T173" fmla="*/ 404 w 404"/>
                  <a:gd name="T174" fmla="*/ 566 h 56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4" h="566">
                    <a:moveTo>
                      <a:pt x="9" y="124"/>
                    </a:moveTo>
                    <a:lnTo>
                      <a:pt x="35" y="174"/>
                    </a:lnTo>
                    <a:lnTo>
                      <a:pt x="37" y="201"/>
                    </a:lnTo>
                    <a:lnTo>
                      <a:pt x="23" y="227"/>
                    </a:lnTo>
                    <a:lnTo>
                      <a:pt x="4" y="242"/>
                    </a:lnTo>
                    <a:lnTo>
                      <a:pt x="0" y="291"/>
                    </a:lnTo>
                    <a:lnTo>
                      <a:pt x="6" y="298"/>
                    </a:lnTo>
                    <a:lnTo>
                      <a:pt x="18" y="293"/>
                    </a:lnTo>
                    <a:lnTo>
                      <a:pt x="23" y="298"/>
                    </a:lnTo>
                    <a:lnTo>
                      <a:pt x="23" y="329"/>
                    </a:lnTo>
                    <a:lnTo>
                      <a:pt x="37" y="363"/>
                    </a:lnTo>
                    <a:lnTo>
                      <a:pt x="52" y="370"/>
                    </a:lnTo>
                    <a:lnTo>
                      <a:pt x="54" y="423"/>
                    </a:lnTo>
                    <a:lnTo>
                      <a:pt x="46" y="459"/>
                    </a:lnTo>
                    <a:lnTo>
                      <a:pt x="54" y="474"/>
                    </a:lnTo>
                    <a:lnTo>
                      <a:pt x="71" y="491"/>
                    </a:lnTo>
                    <a:lnTo>
                      <a:pt x="114" y="480"/>
                    </a:lnTo>
                    <a:lnTo>
                      <a:pt x="123" y="495"/>
                    </a:lnTo>
                    <a:lnTo>
                      <a:pt x="109" y="514"/>
                    </a:lnTo>
                    <a:lnTo>
                      <a:pt x="87" y="546"/>
                    </a:lnTo>
                    <a:lnTo>
                      <a:pt x="87" y="555"/>
                    </a:lnTo>
                    <a:lnTo>
                      <a:pt x="100" y="565"/>
                    </a:lnTo>
                    <a:lnTo>
                      <a:pt x="188" y="529"/>
                    </a:lnTo>
                    <a:lnTo>
                      <a:pt x="219" y="546"/>
                    </a:lnTo>
                    <a:lnTo>
                      <a:pt x="228" y="538"/>
                    </a:lnTo>
                    <a:lnTo>
                      <a:pt x="219" y="517"/>
                    </a:lnTo>
                    <a:lnTo>
                      <a:pt x="221" y="507"/>
                    </a:lnTo>
                    <a:lnTo>
                      <a:pt x="234" y="425"/>
                    </a:lnTo>
                    <a:lnTo>
                      <a:pt x="247" y="406"/>
                    </a:lnTo>
                    <a:lnTo>
                      <a:pt x="254" y="384"/>
                    </a:lnTo>
                    <a:lnTo>
                      <a:pt x="269" y="350"/>
                    </a:lnTo>
                    <a:lnTo>
                      <a:pt x="260" y="337"/>
                    </a:lnTo>
                    <a:lnTo>
                      <a:pt x="262" y="309"/>
                    </a:lnTo>
                    <a:lnTo>
                      <a:pt x="300" y="266"/>
                    </a:lnTo>
                    <a:lnTo>
                      <a:pt x="297" y="238"/>
                    </a:lnTo>
                    <a:lnTo>
                      <a:pt x="321" y="196"/>
                    </a:lnTo>
                    <a:lnTo>
                      <a:pt x="345" y="203"/>
                    </a:lnTo>
                    <a:lnTo>
                      <a:pt x="393" y="168"/>
                    </a:lnTo>
                    <a:lnTo>
                      <a:pt x="403" y="150"/>
                    </a:lnTo>
                    <a:lnTo>
                      <a:pt x="372" y="93"/>
                    </a:lnTo>
                    <a:lnTo>
                      <a:pt x="352" y="64"/>
                    </a:lnTo>
                    <a:lnTo>
                      <a:pt x="367" y="50"/>
                    </a:lnTo>
                    <a:lnTo>
                      <a:pt x="348" y="33"/>
                    </a:lnTo>
                    <a:lnTo>
                      <a:pt x="302" y="33"/>
                    </a:lnTo>
                    <a:lnTo>
                      <a:pt x="281" y="11"/>
                    </a:lnTo>
                    <a:lnTo>
                      <a:pt x="245" y="48"/>
                    </a:lnTo>
                    <a:lnTo>
                      <a:pt x="231" y="42"/>
                    </a:lnTo>
                    <a:lnTo>
                      <a:pt x="247" y="13"/>
                    </a:lnTo>
                    <a:lnTo>
                      <a:pt x="245" y="4"/>
                    </a:lnTo>
                    <a:lnTo>
                      <a:pt x="231" y="0"/>
                    </a:lnTo>
                    <a:lnTo>
                      <a:pt x="188" y="24"/>
                    </a:lnTo>
                    <a:lnTo>
                      <a:pt x="152" y="35"/>
                    </a:lnTo>
                    <a:lnTo>
                      <a:pt x="124" y="33"/>
                    </a:lnTo>
                    <a:lnTo>
                      <a:pt x="63" y="90"/>
                    </a:lnTo>
                    <a:lnTo>
                      <a:pt x="30" y="101"/>
                    </a:lnTo>
                    <a:lnTo>
                      <a:pt x="9" y="124"/>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21" name="Freeform 1074"/>
              <p:cNvSpPr/>
              <p:nvPr/>
            </p:nvSpPr>
            <p:spPr bwMode="auto">
              <a:xfrm rot="356891">
                <a:off x="6661813" y="4626818"/>
                <a:ext cx="699821" cy="800250"/>
              </a:xfrm>
              <a:custGeom>
                <a:avLst/>
                <a:gdLst>
                  <a:gd name="T0" fmla="*/ 277 w 465"/>
                  <a:gd name="T1" fmla="*/ 47 h 524"/>
                  <a:gd name="T2" fmla="*/ 271 w 465"/>
                  <a:gd name="T3" fmla="*/ 13 h 524"/>
                  <a:gd name="T4" fmla="*/ 247 w 465"/>
                  <a:gd name="T5" fmla="*/ 19 h 524"/>
                  <a:gd name="T6" fmla="*/ 229 w 465"/>
                  <a:gd name="T7" fmla="*/ 31 h 524"/>
                  <a:gd name="T8" fmla="*/ 213 w 465"/>
                  <a:gd name="T9" fmla="*/ 18 h 524"/>
                  <a:gd name="T10" fmla="*/ 183 w 465"/>
                  <a:gd name="T11" fmla="*/ 22 h 524"/>
                  <a:gd name="T12" fmla="*/ 88 w 465"/>
                  <a:gd name="T13" fmla="*/ 0 h 524"/>
                  <a:gd name="T14" fmla="*/ 94 w 465"/>
                  <a:gd name="T15" fmla="*/ 25 h 524"/>
                  <a:gd name="T16" fmla="*/ 51 w 465"/>
                  <a:gd name="T17" fmla="*/ 25 h 524"/>
                  <a:gd name="T18" fmla="*/ 15 w 465"/>
                  <a:gd name="T19" fmla="*/ 72 h 524"/>
                  <a:gd name="T20" fmla="*/ 30 w 465"/>
                  <a:gd name="T21" fmla="*/ 181 h 524"/>
                  <a:gd name="T22" fmla="*/ 4 w 465"/>
                  <a:gd name="T23" fmla="*/ 221 h 524"/>
                  <a:gd name="T24" fmla="*/ 40 w 465"/>
                  <a:gd name="T25" fmla="*/ 227 h 524"/>
                  <a:gd name="T26" fmla="*/ 46 w 465"/>
                  <a:gd name="T27" fmla="*/ 295 h 524"/>
                  <a:gd name="T28" fmla="*/ 78 w 465"/>
                  <a:gd name="T29" fmla="*/ 277 h 524"/>
                  <a:gd name="T30" fmla="*/ 89 w 465"/>
                  <a:gd name="T31" fmla="*/ 293 h 524"/>
                  <a:gd name="T32" fmla="*/ 120 w 465"/>
                  <a:gd name="T33" fmla="*/ 271 h 524"/>
                  <a:gd name="T34" fmla="*/ 151 w 465"/>
                  <a:gd name="T35" fmla="*/ 271 h 524"/>
                  <a:gd name="T36" fmla="*/ 166 w 465"/>
                  <a:gd name="T37" fmla="*/ 297 h 524"/>
                  <a:gd name="T38" fmla="*/ 148 w 465"/>
                  <a:gd name="T39" fmla="*/ 342 h 524"/>
                  <a:gd name="T40" fmla="*/ 148 w 465"/>
                  <a:gd name="T41" fmla="*/ 363 h 524"/>
                  <a:gd name="T42" fmla="*/ 178 w 465"/>
                  <a:gd name="T43" fmla="*/ 379 h 524"/>
                  <a:gd name="T44" fmla="*/ 201 w 465"/>
                  <a:gd name="T45" fmla="*/ 371 h 524"/>
                  <a:gd name="T46" fmla="*/ 213 w 465"/>
                  <a:gd name="T47" fmla="*/ 342 h 524"/>
                  <a:gd name="T48" fmla="*/ 235 w 465"/>
                  <a:gd name="T49" fmla="*/ 338 h 524"/>
                  <a:gd name="T50" fmla="*/ 265 w 465"/>
                  <a:gd name="T51" fmla="*/ 341 h 524"/>
                  <a:gd name="T52" fmla="*/ 260 w 465"/>
                  <a:gd name="T53" fmla="*/ 322 h 524"/>
                  <a:gd name="T54" fmla="*/ 307 w 465"/>
                  <a:gd name="T55" fmla="*/ 315 h 524"/>
                  <a:gd name="T56" fmla="*/ 317 w 465"/>
                  <a:gd name="T57" fmla="*/ 293 h 524"/>
                  <a:gd name="T58" fmla="*/ 320 w 465"/>
                  <a:gd name="T59" fmla="*/ 228 h 524"/>
                  <a:gd name="T60" fmla="*/ 301 w 465"/>
                  <a:gd name="T61" fmla="*/ 199 h 524"/>
                  <a:gd name="T62" fmla="*/ 297 w 465"/>
                  <a:gd name="T63" fmla="*/ 173 h 524"/>
                  <a:gd name="T64" fmla="*/ 284 w 465"/>
                  <a:gd name="T65" fmla="*/ 172 h 524"/>
                  <a:gd name="T66" fmla="*/ 301 w 465"/>
                  <a:gd name="T67" fmla="*/ 125 h 524"/>
                  <a:gd name="T68" fmla="*/ 308 w 465"/>
                  <a:gd name="T69" fmla="*/ 86 h 524"/>
                  <a:gd name="T70" fmla="*/ 291 w 465"/>
                  <a:gd name="T71" fmla="*/ 50 h 5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65"/>
                  <a:gd name="T109" fmla="*/ 0 h 524"/>
                  <a:gd name="T110" fmla="*/ 465 w 465"/>
                  <a:gd name="T111" fmla="*/ 524 h 5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65" h="524">
                    <a:moveTo>
                      <a:pt x="418" y="69"/>
                    </a:moveTo>
                    <a:lnTo>
                      <a:pt x="398" y="64"/>
                    </a:lnTo>
                    <a:lnTo>
                      <a:pt x="389" y="50"/>
                    </a:lnTo>
                    <a:lnTo>
                      <a:pt x="389" y="19"/>
                    </a:lnTo>
                    <a:lnTo>
                      <a:pt x="378" y="4"/>
                    </a:lnTo>
                    <a:lnTo>
                      <a:pt x="356" y="26"/>
                    </a:lnTo>
                    <a:lnTo>
                      <a:pt x="346" y="42"/>
                    </a:lnTo>
                    <a:lnTo>
                      <a:pt x="330" y="42"/>
                    </a:lnTo>
                    <a:lnTo>
                      <a:pt x="325" y="18"/>
                    </a:lnTo>
                    <a:lnTo>
                      <a:pt x="306" y="24"/>
                    </a:lnTo>
                    <a:lnTo>
                      <a:pt x="280" y="42"/>
                    </a:lnTo>
                    <a:lnTo>
                      <a:pt x="262" y="31"/>
                    </a:lnTo>
                    <a:lnTo>
                      <a:pt x="227" y="6"/>
                    </a:lnTo>
                    <a:lnTo>
                      <a:pt x="126" y="0"/>
                    </a:lnTo>
                    <a:lnTo>
                      <a:pt x="116" y="11"/>
                    </a:lnTo>
                    <a:lnTo>
                      <a:pt x="136" y="35"/>
                    </a:lnTo>
                    <a:lnTo>
                      <a:pt x="112" y="50"/>
                    </a:lnTo>
                    <a:lnTo>
                      <a:pt x="74" y="35"/>
                    </a:lnTo>
                    <a:lnTo>
                      <a:pt x="35" y="69"/>
                    </a:lnTo>
                    <a:lnTo>
                      <a:pt x="21" y="99"/>
                    </a:lnTo>
                    <a:lnTo>
                      <a:pt x="24" y="172"/>
                    </a:lnTo>
                    <a:lnTo>
                      <a:pt x="43" y="249"/>
                    </a:lnTo>
                    <a:lnTo>
                      <a:pt x="0" y="298"/>
                    </a:lnTo>
                    <a:lnTo>
                      <a:pt x="4" y="305"/>
                    </a:lnTo>
                    <a:lnTo>
                      <a:pt x="43" y="293"/>
                    </a:lnTo>
                    <a:lnTo>
                      <a:pt x="57" y="311"/>
                    </a:lnTo>
                    <a:lnTo>
                      <a:pt x="45" y="366"/>
                    </a:lnTo>
                    <a:lnTo>
                      <a:pt x="67" y="406"/>
                    </a:lnTo>
                    <a:lnTo>
                      <a:pt x="90" y="412"/>
                    </a:lnTo>
                    <a:lnTo>
                      <a:pt x="112" y="382"/>
                    </a:lnTo>
                    <a:lnTo>
                      <a:pt x="122" y="406"/>
                    </a:lnTo>
                    <a:lnTo>
                      <a:pt x="129" y="404"/>
                    </a:lnTo>
                    <a:lnTo>
                      <a:pt x="164" y="370"/>
                    </a:lnTo>
                    <a:lnTo>
                      <a:pt x="172" y="373"/>
                    </a:lnTo>
                    <a:lnTo>
                      <a:pt x="188" y="364"/>
                    </a:lnTo>
                    <a:lnTo>
                      <a:pt x="217" y="373"/>
                    </a:lnTo>
                    <a:lnTo>
                      <a:pt x="217" y="404"/>
                    </a:lnTo>
                    <a:lnTo>
                      <a:pt x="238" y="408"/>
                    </a:lnTo>
                    <a:lnTo>
                      <a:pt x="232" y="438"/>
                    </a:lnTo>
                    <a:lnTo>
                      <a:pt x="212" y="472"/>
                    </a:lnTo>
                    <a:lnTo>
                      <a:pt x="203" y="501"/>
                    </a:lnTo>
                    <a:lnTo>
                      <a:pt x="212" y="501"/>
                    </a:lnTo>
                    <a:lnTo>
                      <a:pt x="236" y="479"/>
                    </a:lnTo>
                    <a:lnTo>
                      <a:pt x="256" y="523"/>
                    </a:lnTo>
                    <a:lnTo>
                      <a:pt x="272" y="512"/>
                    </a:lnTo>
                    <a:lnTo>
                      <a:pt x="289" y="512"/>
                    </a:lnTo>
                    <a:lnTo>
                      <a:pt x="306" y="498"/>
                    </a:lnTo>
                    <a:lnTo>
                      <a:pt x="306" y="472"/>
                    </a:lnTo>
                    <a:lnTo>
                      <a:pt x="315" y="463"/>
                    </a:lnTo>
                    <a:lnTo>
                      <a:pt x="337" y="465"/>
                    </a:lnTo>
                    <a:lnTo>
                      <a:pt x="374" y="483"/>
                    </a:lnTo>
                    <a:lnTo>
                      <a:pt x="380" y="470"/>
                    </a:lnTo>
                    <a:lnTo>
                      <a:pt x="372" y="455"/>
                    </a:lnTo>
                    <a:lnTo>
                      <a:pt x="374" y="443"/>
                    </a:lnTo>
                    <a:lnTo>
                      <a:pt x="398" y="423"/>
                    </a:lnTo>
                    <a:lnTo>
                      <a:pt x="440" y="435"/>
                    </a:lnTo>
                    <a:lnTo>
                      <a:pt x="464" y="419"/>
                    </a:lnTo>
                    <a:lnTo>
                      <a:pt x="456" y="404"/>
                    </a:lnTo>
                    <a:lnTo>
                      <a:pt x="464" y="368"/>
                    </a:lnTo>
                    <a:lnTo>
                      <a:pt x="461" y="315"/>
                    </a:lnTo>
                    <a:lnTo>
                      <a:pt x="446" y="308"/>
                    </a:lnTo>
                    <a:lnTo>
                      <a:pt x="433" y="274"/>
                    </a:lnTo>
                    <a:lnTo>
                      <a:pt x="433" y="243"/>
                    </a:lnTo>
                    <a:lnTo>
                      <a:pt x="427" y="238"/>
                    </a:lnTo>
                    <a:lnTo>
                      <a:pt x="416" y="243"/>
                    </a:lnTo>
                    <a:lnTo>
                      <a:pt x="409" y="236"/>
                    </a:lnTo>
                    <a:lnTo>
                      <a:pt x="413" y="187"/>
                    </a:lnTo>
                    <a:lnTo>
                      <a:pt x="433" y="172"/>
                    </a:lnTo>
                    <a:lnTo>
                      <a:pt x="446" y="146"/>
                    </a:lnTo>
                    <a:lnTo>
                      <a:pt x="444" y="119"/>
                    </a:lnTo>
                    <a:lnTo>
                      <a:pt x="418" y="69"/>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22" name="Freeform 1075"/>
              <p:cNvSpPr/>
              <p:nvPr/>
            </p:nvSpPr>
            <p:spPr bwMode="auto">
              <a:xfrm rot="356891">
                <a:off x="5976673" y="4714860"/>
                <a:ext cx="781355" cy="700005"/>
              </a:xfrm>
              <a:custGeom>
                <a:avLst/>
                <a:gdLst>
                  <a:gd name="T0" fmla="*/ 100 w 520"/>
                  <a:gd name="T1" fmla="*/ 110 h 459"/>
                  <a:gd name="T2" fmla="*/ 91 w 520"/>
                  <a:gd name="T3" fmla="*/ 137 h 459"/>
                  <a:gd name="T4" fmla="*/ 75 w 520"/>
                  <a:gd name="T5" fmla="*/ 143 h 459"/>
                  <a:gd name="T6" fmla="*/ 42 w 520"/>
                  <a:gd name="T7" fmla="*/ 137 h 459"/>
                  <a:gd name="T8" fmla="*/ 35 w 520"/>
                  <a:gd name="T9" fmla="*/ 145 h 459"/>
                  <a:gd name="T10" fmla="*/ 17 w 520"/>
                  <a:gd name="T11" fmla="*/ 138 h 459"/>
                  <a:gd name="T12" fmla="*/ 0 w 520"/>
                  <a:gd name="T13" fmla="*/ 163 h 459"/>
                  <a:gd name="T14" fmla="*/ 8 w 520"/>
                  <a:gd name="T15" fmla="*/ 171 h 459"/>
                  <a:gd name="T16" fmla="*/ 8 w 520"/>
                  <a:gd name="T17" fmla="*/ 187 h 459"/>
                  <a:gd name="T18" fmla="*/ 15 w 520"/>
                  <a:gd name="T19" fmla="*/ 201 h 459"/>
                  <a:gd name="T20" fmla="*/ 49 w 520"/>
                  <a:gd name="T21" fmla="*/ 190 h 459"/>
                  <a:gd name="T22" fmla="*/ 58 w 520"/>
                  <a:gd name="T23" fmla="*/ 200 h 459"/>
                  <a:gd name="T24" fmla="*/ 44 w 520"/>
                  <a:gd name="T25" fmla="*/ 267 h 459"/>
                  <a:gd name="T26" fmla="*/ 64 w 520"/>
                  <a:gd name="T27" fmla="*/ 287 h 459"/>
                  <a:gd name="T28" fmla="*/ 58 w 520"/>
                  <a:gd name="T29" fmla="*/ 327 h 459"/>
                  <a:gd name="T30" fmla="*/ 78 w 520"/>
                  <a:gd name="T31" fmla="*/ 328 h 459"/>
                  <a:gd name="T32" fmla="*/ 98 w 520"/>
                  <a:gd name="T33" fmla="*/ 307 h 459"/>
                  <a:gd name="T34" fmla="*/ 107 w 520"/>
                  <a:gd name="T35" fmla="*/ 313 h 459"/>
                  <a:gd name="T36" fmla="*/ 148 w 520"/>
                  <a:gd name="T37" fmla="*/ 331 h 459"/>
                  <a:gd name="T38" fmla="*/ 157 w 520"/>
                  <a:gd name="T39" fmla="*/ 327 h 459"/>
                  <a:gd name="T40" fmla="*/ 158 w 520"/>
                  <a:gd name="T41" fmla="*/ 311 h 459"/>
                  <a:gd name="T42" fmla="*/ 165 w 520"/>
                  <a:gd name="T43" fmla="*/ 302 h 459"/>
                  <a:gd name="T44" fmla="*/ 223 w 520"/>
                  <a:gd name="T45" fmla="*/ 264 h 459"/>
                  <a:gd name="T46" fmla="*/ 234 w 520"/>
                  <a:gd name="T47" fmla="*/ 277 h 459"/>
                  <a:gd name="T48" fmla="*/ 268 w 520"/>
                  <a:gd name="T49" fmla="*/ 287 h 459"/>
                  <a:gd name="T50" fmla="*/ 288 w 520"/>
                  <a:gd name="T51" fmla="*/ 261 h 459"/>
                  <a:gd name="T52" fmla="*/ 296 w 520"/>
                  <a:gd name="T53" fmla="*/ 267 h 459"/>
                  <a:gd name="T54" fmla="*/ 311 w 520"/>
                  <a:gd name="T55" fmla="*/ 267 h 459"/>
                  <a:gd name="T56" fmla="*/ 311 w 520"/>
                  <a:gd name="T57" fmla="*/ 259 h 459"/>
                  <a:gd name="T58" fmla="*/ 329 w 520"/>
                  <a:gd name="T59" fmla="*/ 252 h 459"/>
                  <a:gd name="T60" fmla="*/ 329 w 520"/>
                  <a:gd name="T61" fmla="*/ 246 h 459"/>
                  <a:gd name="T62" fmla="*/ 336 w 520"/>
                  <a:gd name="T63" fmla="*/ 238 h 459"/>
                  <a:gd name="T64" fmla="*/ 341 w 520"/>
                  <a:gd name="T65" fmla="*/ 240 h 459"/>
                  <a:gd name="T66" fmla="*/ 359 w 520"/>
                  <a:gd name="T67" fmla="*/ 221 h 459"/>
                  <a:gd name="T68" fmla="*/ 344 w 520"/>
                  <a:gd name="T69" fmla="*/ 192 h 459"/>
                  <a:gd name="T70" fmla="*/ 351 w 520"/>
                  <a:gd name="T71" fmla="*/ 152 h 459"/>
                  <a:gd name="T72" fmla="*/ 342 w 520"/>
                  <a:gd name="T73" fmla="*/ 138 h 459"/>
                  <a:gd name="T74" fmla="*/ 315 w 520"/>
                  <a:gd name="T75" fmla="*/ 147 h 459"/>
                  <a:gd name="T76" fmla="*/ 312 w 520"/>
                  <a:gd name="T77" fmla="*/ 143 h 459"/>
                  <a:gd name="T78" fmla="*/ 342 w 520"/>
                  <a:gd name="T79" fmla="*/ 107 h 459"/>
                  <a:gd name="T80" fmla="*/ 329 w 520"/>
                  <a:gd name="T81" fmla="*/ 51 h 459"/>
                  <a:gd name="T82" fmla="*/ 309 w 520"/>
                  <a:gd name="T83" fmla="*/ 67 h 459"/>
                  <a:gd name="T84" fmla="*/ 291 w 520"/>
                  <a:gd name="T85" fmla="*/ 48 h 459"/>
                  <a:gd name="T86" fmla="*/ 274 w 520"/>
                  <a:gd name="T87" fmla="*/ 24 h 459"/>
                  <a:gd name="T88" fmla="*/ 273 w 520"/>
                  <a:gd name="T89" fmla="*/ 10 h 459"/>
                  <a:gd name="T90" fmla="*/ 261 w 520"/>
                  <a:gd name="T91" fmla="*/ 6 h 459"/>
                  <a:gd name="T92" fmla="*/ 248 w 520"/>
                  <a:gd name="T93" fmla="*/ 12 h 459"/>
                  <a:gd name="T94" fmla="*/ 225 w 520"/>
                  <a:gd name="T95" fmla="*/ 0 h 459"/>
                  <a:gd name="T96" fmla="*/ 213 w 520"/>
                  <a:gd name="T97" fmla="*/ 28 h 459"/>
                  <a:gd name="T98" fmla="*/ 195 w 520"/>
                  <a:gd name="T99" fmla="*/ 29 h 459"/>
                  <a:gd name="T100" fmla="*/ 180 w 520"/>
                  <a:gd name="T101" fmla="*/ 51 h 459"/>
                  <a:gd name="T102" fmla="*/ 172 w 520"/>
                  <a:gd name="T103" fmla="*/ 46 h 459"/>
                  <a:gd name="T104" fmla="*/ 158 w 520"/>
                  <a:gd name="T105" fmla="*/ 51 h 459"/>
                  <a:gd name="T106" fmla="*/ 136 w 520"/>
                  <a:gd name="T107" fmla="*/ 39 h 459"/>
                  <a:gd name="T108" fmla="*/ 119 w 520"/>
                  <a:gd name="T109" fmla="*/ 59 h 459"/>
                  <a:gd name="T110" fmla="*/ 119 w 520"/>
                  <a:gd name="T111" fmla="*/ 68 h 459"/>
                  <a:gd name="T112" fmla="*/ 152 w 520"/>
                  <a:gd name="T113" fmla="*/ 89 h 459"/>
                  <a:gd name="T114" fmla="*/ 160 w 520"/>
                  <a:gd name="T115" fmla="*/ 102 h 459"/>
                  <a:gd name="T116" fmla="*/ 136 w 520"/>
                  <a:gd name="T117" fmla="*/ 111 h 459"/>
                  <a:gd name="T118" fmla="*/ 100 w 520"/>
                  <a:gd name="T119" fmla="*/ 110 h 459"/>
                  <a:gd name="T120" fmla="*/ 100 w 520"/>
                  <a:gd name="T121" fmla="*/ 110 h 4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0"/>
                  <a:gd name="T184" fmla="*/ 0 h 459"/>
                  <a:gd name="T185" fmla="*/ 520 w 520"/>
                  <a:gd name="T186" fmla="*/ 459 h 4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0" h="459">
                    <a:moveTo>
                      <a:pt x="145" y="153"/>
                    </a:moveTo>
                    <a:lnTo>
                      <a:pt x="131" y="190"/>
                    </a:lnTo>
                    <a:lnTo>
                      <a:pt x="109" y="197"/>
                    </a:lnTo>
                    <a:lnTo>
                      <a:pt x="61" y="190"/>
                    </a:lnTo>
                    <a:lnTo>
                      <a:pt x="50" y="201"/>
                    </a:lnTo>
                    <a:lnTo>
                      <a:pt x="24" y="192"/>
                    </a:lnTo>
                    <a:lnTo>
                      <a:pt x="0" y="226"/>
                    </a:lnTo>
                    <a:lnTo>
                      <a:pt x="11" y="236"/>
                    </a:lnTo>
                    <a:lnTo>
                      <a:pt x="11" y="258"/>
                    </a:lnTo>
                    <a:lnTo>
                      <a:pt x="21" y="279"/>
                    </a:lnTo>
                    <a:lnTo>
                      <a:pt x="70" y="263"/>
                    </a:lnTo>
                    <a:lnTo>
                      <a:pt x="85" y="276"/>
                    </a:lnTo>
                    <a:lnTo>
                      <a:pt x="64" y="369"/>
                    </a:lnTo>
                    <a:lnTo>
                      <a:pt x="92" y="398"/>
                    </a:lnTo>
                    <a:lnTo>
                      <a:pt x="83" y="451"/>
                    </a:lnTo>
                    <a:lnTo>
                      <a:pt x="112" y="453"/>
                    </a:lnTo>
                    <a:lnTo>
                      <a:pt x="142" y="424"/>
                    </a:lnTo>
                    <a:lnTo>
                      <a:pt x="155" y="433"/>
                    </a:lnTo>
                    <a:lnTo>
                      <a:pt x="214" y="458"/>
                    </a:lnTo>
                    <a:lnTo>
                      <a:pt x="226" y="451"/>
                    </a:lnTo>
                    <a:lnTo>
                      <a:pt x="228" y="431"/>
                    </a:lnTo>
                    <a:lnTo>
                      <a:pt x="238" y="419"/>
                    </a:lnTo>
                    <a:lnTo>
                      <a:pt x="322" y="364"/>
                    </a:lnTo>
                    <a:lnTo>
                      <a:pt x="337" y="383"/>
                    </a:lnTo>
                    <a:lnTo>
                      <a:pt x="387" y="398"/>
                    </a:lnTo>
                    <a:lnTo>
                      <a:pt x="416" y="361"/>
                    </a:lnTo>
                    <a:lnTo>
                      <a:pt x="429" y="369"/>
                    </a:lnTo>
                    <a:lnTo>
                      <a:pt x="449" y="369"/>
                    </a:lnTo>
                    <a:lnTo>
                      <a:pt x="449" y="358"/>
                    </a:lnTo>
                    <a:lnTo>
                      <a:pt x="475" y="349"/>
                    </a:lnTo>
                    <a:lnTo>
                      <a:pt x="475" y="340"/>
                    </a:lnTo>
                    <a:lnTo>
                      <a:pt x="486" y="329"/>
                    </a:lnTo>
                    <a:lnTo>
                      <a:pt x="492" y="332"/>
                    </a:lnTo>
                    <a:lnTo>
                      <a:pt x="519" y="305"/>
                    </a:lnTo>
                    <a:lnTo>
                      <a:pt x="497" y="265"/>
                    </a:lnTo>
                    <a:lnTo>
                      <a:pt x="508" y="209"/>
                    </a:lnTo>
                    <a:lnTo>
                      <a:pt x="494" y="192"/>
                    </a:lnTo>
                    <a:lnTo>
                      <a:pt x="456" y="204"/>
                    </a:lnTo>
                    <a:lnTo>
                      <a:pt x="451" y="197"/>
                    </a:lnTo>
                    <a:lnTo>
                      <a:pt x="494" y="148"/>
                    </a:lnTo>
                    <a:lnTo>
                      <a:pt x="475" y="71"/>
                    </a:lnTo>
                    <a:lnTo>
                      <a:pt x="446" y="93"/>
                    </a:lnTo>
                    <a:lnTo>
                      <a:pt x="420" y="66"/>
                    </a:lnTo>
                    <a:lnTo>
                      <a:pt x="396" y="33"/>
                    </a:lnTo>
                    <a:lnTo>
                      <a:pt x="394" y="13"/>
                    </a:lnTo>
                    <a:lnTo>
                      <a:pt x="377" y="9"/>
                    </a:lnTo>
                    <a:lnTo>
                      <a:pt x="357" y="16"/>
                    </a:lnTo>
                    <a:lnTo>
                      <a:pt x="324" y="0"/>
                    </a:lnTo>
                    <a:lnTo>
                      <a:pt x="308" y="38"/>
                    </a:lnTo>
                    <a:lnTo>
                      <a:pt x="281" y="40"/>
                    </a:lnTo>
                    <a:lnTo>
                      <a:pt x="260" y="71"/>
                    </a:lnTo>
                    <a:lnTo>
                      <a:pt x="248" y="64"/>
                    </a:lnTo>
                    <a:lnTo>
                      <a:pt x="228" y="71"/>
                    </a:lnTo>
                    <a:lnTo>
                      <a:pt x="197" y="53"/>
                    </a:lnTo>
                    <a:lnTo>
                      <a:pt x="173" y="81"/>
                    </a:lnTo>
                    <a:lnTo>
                      <a:pt x="173" y="95"/>
                    </a:lnTo>
                    <a:lnTo>
                      <a:pt x="221" y="122"/>
                    </a:lnTo>
                    <a:lnTo>
                      <a:pt x="232" y="141"/>
                    </a:lnTo>
                    <a:lnTo>
                      <a:pt x="197" y="154"/>
                    </a:lnTo>
                    <a:lnTo>
                      <a:pt x="145" y="153"/>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23" name="Freeform 1076"/>
              <p:cNvSpPr/>
              <p:nvPr/>
            </p:nvSpPr>
            <p:spPr bwMode="auto">
              <a:xfrm rot="356891">
                <a:off x="7850676" y="4416444"/>
                <a:ext cx="492593" cy="582772"/>
              </a:xfrm>
              <a:custGeom>
                <a:avLst/>
                <a:gdLst>
                  <a:gd name="T0" fmla="*/ 164 w 327"/>
                  <a:gd name="T1" fmla="*/ 264 h 381"/>
                  <a:gd name="T2" fmla="*/ 129 w 327"/>
                  <a:gd name="T3" fmla="*/ 277 h 381"/>
                  <a:gd name="T4" fmla="*/ 109 w 327"/>
                  <a:gd name="T5" fmla="*/ 256 h 381"/>
                  <a:gd name="T6" fmla="*/ 97 w 327"/>
                  <a:gd name="T7" fmla="*/ 274 h 381"/>
                  <a:gd name="T8" fmla="*/ 74 w 327"/>
                  <a:gd name="T9" fmla="*/ 274 h 381"/>
                  <a:gd name="T10" fmla="*/ 65 w 327"/>
                  <a:gd name="T11" fmla="*/ 254 h 381"/>
                  <a:gd name="T12" fmla="*/ 54 w 327"/>
                  <a:gd name="T13" fmla="*/ 224 h 381"/>
                  <a:gd name="T14" fmla="*/ 35 w 327"/>
                  <a:gd name="T15" fmla="*/ 223 h 381"/>
                  <a:gd name="T16" fmla="*/ 13 w 327"/>
                  <a:gd name="T17" fmla="*/ 180 h 381"/>
                  <a:gd name="T18" fmla="*/ 0 w 327"/>
                  <a:gd name="T19" fmla="*/ 158 h 381"/>
                  <a:gd name="T20" fmla="*/ 10 w 327"/>
                  <a:gd name="T21" fmla="*/ 149 h 381"/>
                  <a:gd name="T22" fmla="*/ 13 w 327"/>
                  <a:gd name="T23" fmla="*/ 145 h 381"/>
                  <a:gd name="T24" fmla="*/ 36 w 327"/>
                  <a:gd name="T25" fmla="*/ 111 h 381"/>
                  <a:gd name="T26" fmla="*/ 35 w 327"/>
                  <a:gd name="T27" fmla="*/ 85 h 381"/>
                  <a:gd name="T28" fmla="*/ 42 w 327"/>
                  <a:gd name="T29" fmla="*/ 72 h 381"/>
                  <a:gd name="T30" fmla="*/ 59 w 327"/>
                  <a:gd name="T31" fmla="*/ 69 h 381"/>
                  <a:gd name="T32" fmla="*/ 65 w 327"/>
                  <a:gd name="T33" fmla="*/ 61 h 381"/>
                  <a:gd name="T34" fmla="*/ 59 w 327"/>
                  <a:gd name="T35" fmla="*/ 48 h 381"/>
                  <a:gd name="T36" fmla="*/ 68 w 327"/>
                  <a:gd name="T37" fmla="*/ 35 h 381"/>
                  <a:gd name="T38" fmla="*/ 68 w 327"/>
                  <a:gd name="T39" fmla="*/ 10 h 381"/>
                  <a:gd name="T40" fmla="*/ 80 w 327"/>
                  <a:gd name="T41" fmla="*/ 4 h 381"/>
                  <a:gd name="T42" fmla="*/ 101 w 327"/>
                  <a:gd name="T43" fmla="*/ 15 h 381"/>
                  <a:gd name="T44" fmla="*/ 129 w 327"/>
                  <a:gd name="T45" fmla="*/ 21 h 381"/>
                  <a:gd name="T46" fmla="*/ 146 w 327"/>
                  <a:gd name="T47" fmla="*/ 0 h 381"/>
                  <a:gd name="T48" fmla="*/ 168 w 327"/>
                  <a:gd name="T49" fmla="*/ 18 h 381"/>
                  <a:gd name="T50" fmla="*/ 158 w 327"/>
                  <a:gd name="T51" fmla="*/ 26 h 381"/>
                  <a:gd name="T52" fmla="*/ 146 w 327"/>
                  <a:gd name="T53" fmla="*/ 43 h 381"/>
                  <a:gd name="T54" fmla="*/ 129 w 327"/>
                  <a:gd name="T55" fmla="*/ 48 h 381"/>
                  <a:gd name="T56" fmla="*/ 123 w 327"/>
                  <a:gd name="T57" fmla="*/ 53 h 381"/>
                  <a:gd name="T58" fmla="*/ 140 w 327"/>
                  <a:gd name="T59" fmla="*/ 62 h 381"/>
                  <a:gd name="T60" fmla="*/ 170 w 327"/>
                  <a:gd name="T61" fmla="*/ 48 h 381"/>
                  <a:gd name="T62" fmla="*/ 221 w 327"/>
                  <a:gd name="T63" fmla="*/ 70 h 381"/>
                  <a:gd name="T64" fmla="*/ 227 w 327"/>
                  <a:gd name="T65" fmla="*/ 115 h 381"/>
                  <a:gd name="T66" fmla="*/ 206 w 327"/>
                  <a:gd name="T67" fmla="*/ 115 h 381"/>
                  <a:gd name="T68" fmla="*/ 204 w 327"/>
                  <a:gd name="T69" fmla="*/ 129 h 381"/>
                  <a:gd name="T70" fmla="*/ 215 w 327"/>
                  <a:gd name="T71" fmla="*/ 148 h 381"/>
                  <a:gd name="T72" fmla="*/ 206 w 327"/>
                  <a:gd name="T73" fmla="*/ 158 h 381"/>
                  <a:gd name="T74" fmla="*/ 217 w 327"/>
                  <a:gd name="T75" fmla="*/ 176 h 381"/>
                  <a:gd name="T76" fmla="*/ 200 w 327"/>
                  <a:gd name="T77" fmla="*/ 198 h 381"/>
                  <a:gd name="T78" fmla="*/ 192 w 327"/>
                  <a:gd name="T79" fmla="*/ 187 h 381"/>
                  <a:gd name="T80" fmla="*/ 168 w 327"/>
                  <a:gd name="T81" fmla="*/ 254 h 381"/>
                  <a:gd name="T82" fmla="*/ 164 w 327"/>
                  <a:gd name="T83" fmla="*/ 264 h 381"/>
                  <a:gd name="T84" fmla="*/ 164 w 327"/>
                  <a:gd name="T85" fmla="*/ 264 h 3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7"/>
                  <a:gd name="T130" fmla="*/ 0 h 381"/>
                  <a:gd name="T131" fmla="*/ 327 w 327"/>
                  <a:gd name="T132" fmla="*/ 381 h 3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7" h="381">
                    <a:moveTo>
                      <a:pt x="236" y="361"/>
                    </a:moveTo>
                    <a:lnTo>
                      <a:pt x="186" y="380"/>
                    </a:lnTo>
                    <a:lnTo>
                      <a:pt x="157" y="351"/>
                    </a:lnTo>
                    <a:lnTo>
                      <a:pt x="139" y="375"/>
                    </a:lnTo>
                    <a:lnTo>
                      <a:pt x="107" y="375"/>
                    </a:lnTo>
                    <a:lnTo>
                      <a:pt x="93" y="348"/>
                    </a:lnTo>
                    <a:lnTo>
                      <a:pt x="78" y="308"/>
                    </a:lnTo>
                    <a:lnTo>
                      <a:pt x="50" y="305"/>
                    </a:lnTo>
                    <a:lnTo>
                      <a:pt x="19" y="247"/>
                    </a:lnTo>
                    <a:lnTo>
                      <a:pt x="0" y="218"/>
                    </a:lnTo>
                    <a:lnTo>
                      <a:pt x="14" y="204"/>
                    </a:lnTo>
                    <a:lnTo>
                      <a:pt x="19" y="199"/>
                    </a:lnTo>
                    <a:lnTo>
                      <a:pt x="52" y="152"/>
                    </a:lnTo>
                    <a:lnTo>
                      <a:pt x="50" y="115"/>
                    </a:lnTo>
                    <a:lnTo>
                      <a:pt x="60" y="99"/>
                    </a:lnTo>
                    <a:lnTo>
                      <a:pt x="86" y="95"/>
                    </a:lnTo>
                    <a:lnTo>
                      <a:pt x="93" y="84"/>
                    </a:lnTo>
                    <a:lnTo>
                      <a:pt x="84" y="66"/>
                    </a:lnTo>
                    <a:lnTo>
                      <a:pt x="98" y="48"/>
                    </a:lnTo>
                    <a:lnTo>
                      <a:pt x="98" y="13"/>
                    </a:lnTo>
                    <a:lnTo>
                      <a:pt x="115" y="4"/>
                    </a:lnTo>
                    <a:lnTo>
                      <a:pt x="146" y="21"/>
                    </a:lnTo>
                    <a:lnTo>
                      <a:pt x="184" y="28"/>
                    </a:lnTo>
                    <a:lnTo>
                      <a:pt x="210" y="0"/>
                    </a:lnTo>
                    <a:lnTo>
                      <a:pt x="240" y="24"/>
                    </a:lnTo>
                    <a:lnTo>
                      <a:pt x="227" y="35"/>
                    </a:lnTo>
                    <a:lnTo>
                      <a:pt x="210" y="59"/>
                    </a:lnTo>
                    <a:lnTo>
                      <a:pt x="186" y="66"/>
                    </a:lnTo>
                    <a:lnTo>
                      <a:pt x="177" y="72"/>
                    </a:lnTo>
                    <a:lnTo>
                      <a:pt x="201" y="86"/>
                    </a:lnTo>
                    <a:lnTo>
                      <a:pt x="244" y="66"/>
                    </a:lnTo>
                    <a:lnTo>
                      <a:pt x="317" y="97"/>
                    </a:lnTo>
                    <a:lnTo>
                      <a:pt x="326" y="158"/>
                    </a:lnTo>
                    <a:lnTo>
                      <a:pt x="295" y="158"/>
                    </a:lnTo>
                    <a:lnTo>
                      <a:pt x="292" y="177"/>
                    </a:lnTo>
                    <a:lnTo>
                      <a:pt x="308" y="202"/>
                    </a:lnTo>
                    <a:lnTo>
                      <a:pt x="295" y="218"/>
                    </a:lnTo>
                    <a:lnTo>
                      <a:pt x="311" y="242"/>
                    </a:lnTo>
                    <a:lnTo>
                      <a:pt x="287" y="271"/>
                    </a:lnTo>
                    <a:lnTo>
                      <a:pt x="275" y="257"/>
                    </a:lnTo>
                    <a:lnTo>
                      <a:pt x="240" y="348"/>
                    </a:lnTo>
                    <a:lnTo>
                      <a:pt x="236" y="361"/>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24" name="Freeform 1077"/>
              <p:cNvSpPr/>
              <p:nvPr/>
            </p:nvSpPr>
            <p:spPr bwMode="auto">
              <a:xfrm rot="356891">
                <a:off x="7425225" y="3948355"/>
                <a:ext cx="613193" cy="742482"/>
              </a:xfrm>
              <a:custGeom>
                <a:avLst/>
                <a:gdLst>
                  <a:gd name="T0" fmla="*/ 68 w 406"/>
                  <a:gd name="T1" fmla="*/ 0 h 488"/>
                  <a:gd name="T2" fmla="*/ 116 w 406"/>
                  <a:gd name="T3" fmla="*/ 30 h 488"/>
                  <a:gd name="T4" fmla="*/ 155 w 406"/>
                  <a:gd name="T5" fmla="*/ 47 h 488"/>
                  <a:gd name="T6" fmla="*/ 174 w 406"/>
                  <a:gd name="T7" fmla="*/ 50 h 488"/>
                  <a:gd name="T8" fmla="*/ 183 w 406"/>
                  <a:gd name="T9" fmla="*/ 93 h 488"/>
                  <a:gd name="T10" fmla="*/ 213 w 406"/>
                  <a:gd name="T11" fmla="*/ 111 h 488"/>
                  <a:gd name="T12" fmla="*/ 237 w 406"/>
                  <a:gd name="T13" fmla="*/ 96 h 488"/>
                  <a:gd name="T14" fmla="*/ 245 w 406"/>
                  <a:gd name="T15" fmla="*/ 120 h 488"/>
                  <a:gd name="T16" fmla="*/ 217 w 406"/>
                  <a:gd name="T17" fmla="*/ 135 h 488"/>
                  <a:gd name="T18" fmla="*/ 205 w 406"/>
                  <a:gd name="T19" fmla="*/ 159 h 488"/>
                  <a:gd name="T20" fmla="*/ 237 w 406"/>
                  <a:gd name="T21" fmla="*/ 188 h 488"/>
                  <a:gd name="T22" fmla="*/ 285 w 406"/>
                  <a:gd name="T23" fmla="*/ 211 h 488"/>
                  <a:gd name="T24" fmla="*/ 275 w 406"/>
                  <a:gd name="T25" fmla="*/ 250 h 488"/>
                  <a:gd name="T26" fmla="*/ 276 w 406"/>
                  <a:gd name="T27" fmla="*/ 271 h 488"/>
                  <a:gd name="T28" fmla="*/ 251 w 406"/>
                  <a:gd name="T29" fmla="*/ 286 h 488"/>
                  <a:gd name="T30" fmla="*/ 229 w 406"/>
                  <a:gd name="T31" fmla="*/ 346 h 488"/>
                  <a:gd name="T32" fmla="*/ 213 w 406"/>
                  <a:gd name="T33" fmla="*/ 337 h 488"/>
                  <a:gd name="T34" fmla="*/ 165 w 406"/>
                  <a:gd name="T35" fmla="*/ 321 h 488"/>
                  <a:gd name="T36" fmla="*/ 130 w 406"/>
                  <a:gd name="T37" fmla="*/ 343 h 488"/>
                  <a:gd name="T38" fmla="*/ 140 w 406"/>
                  <a:gd name="T39" fmla="*/ 316 h 488"/>
                  <a:gd name="T40" fmla="*/ 99 w 406"/>
                  <a:gd name="T41" fmla="*/ 330 h 488"/>
                  <a:gd name="T42" fmla="*/ 79 w 406"/>
                  <a:gd name="T43" fmla="*/ 256 h 488"/>
                  <a:gd name="T44" fmla="*/ 60 w 406"/>
                  <a:gd name="T45" fmla="*/ 244 h 488"/>
                  <a:gd name="T46" fmla="*/ 46 w 406"/>
                  <a:gd name="T47" fmla="*/ 207 h 488"/>
                  <a:gd name="T48" fmla="*/ 64 w 406"/>
                  <a:gd name="T49" fmla="*/ 182 h 488"/>
                  <a:gd name="T50" fmla="*/ 53 w 406"/>
                  <a:gd name="T51" fmla="*/ 147 h 488"/>
                  <a:gd name="T52" fmla="*/ 17 w 406"/>
                  <a:gd name="T53" fmla="*/ 143 h 488"/>
                  <a:gd name="T54" fmla="*/ 17 w 406"/>
                  <a:gd name="T55" fmla="*/ 108 h 488"/>
                  <a:gd name="T56" fmla="*/ 32 w 406"/>
                  <a:gd name="T57" fmla="*/ 80 h 488"/>
                  <a:gd name="T58" fmla="*/ 37 w 406"/>
                  <a:gd name="T59" fmla="*/ 42 h 488"/>
                  <a:gd name="T60" fmla="*/ 60 w 406"/>
                  <a:gd name="T61" fmla="*/ 65 h 488"/>
                  <a:gd name="T62" fmla="*/ 85 w 406"/>
                  <a:gd name="T63" fmla="*/ 45 h 488"/>
                  <a:gd name="T64" fmla="*/ 60 w 406"/>
                  <a:gd name="T65" fmla="*/ 17 h 488"/>
                  <a:gd name="T66" fmla="*/ 56 w 406"/>
                  <a:gd name="T67" fmla="*/ 4 h 4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6"/>
                  <a:gd name="T103" fmla="*/ 0 h 488"/>
                  <a:gd name="T104" fmla="*/ 406 w 406"/>
                  <a:gd name="T105" fmla="*/ 488 h 4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6" h="488">
                    <a:moveTo>
                      <a:pt x="80" y="4"/>
                    </a:moveTo>
                    <a:lnTo>
                      <a:pt x="96" y="0"/>
                    </a:lnTo>
                    <a:lnTo>
                      <a:pt x="144" y="19"/>
                    </a:lnTo>
                    <a:lnTo>
                      <a:pt x="165" y="41"/>
                    </a:lnTo>
                    <a:lnTo>
                      <a:pt x="205" y="52"/>
                    </a:lnTo>
                    <a:lnTo>
                      <a:pt x="220" y="66"/>
                    </a:lnTo>
                    <a:lnTo>
                      <a:pt x="242" y="62"/>
                    </a:lnTo>
                    <a:lnTo>
                      <a:pt x="247" y="70"/>
                    </a:lnTo>
                    <a:lnTo>
                      <a:pt x="240" y="117"/>
                    </a:lnTo>
                    <a:lnTo>
                      <a:pt x="261" y="130"/>
                    </a:lnTo>
                    <a:lnTo>
                      <a:pt x="271" y="147"/>
                    </a:lnTo>
                    <a:lnTo>
                      <a:pt x="304" y="154"/>
                    </a:lnTo>
                    <a:lnTo>
                      <a:pt x="316" y="132"/>
                    </a:lnTo>
                    <a:lnTo>
                      <a:pt x="337" y="134"/>
                    </a:lnTo>
                    <a:lnTo>
                      <a:pt x="350" y="151"/>
                    </a:lnTo>
                    <a:lnTo>
                      <a:pt x="347" y="168"/>
                    </a:lnTo>
                    <a:lnTo>
                      <a:pt x="308" y="172"/>
                    </a:lnTo>
                    <a:lnTo>
                      <a:pt x="308" y="189"/>
                    </a:lnTo>
                    <a:lnTo>
                      <a:pt x="308" y="202"/>
                    </a:lnTo>
                    <a:lnTo>
                      <a:pt x="292" y="221"/>
                    </a:lnTo>
                    <a:lnTo>
                      <a:pt x="304" y="240"/>
                    </a:lnTo>
                    <a:lnTo>
                      <a:pt x="337" y="262"/>
                    </a:lnTo>
                    <a:lnTo>
                      <a:pt x="338" y="288"/>
                    </a:lnTo>
                    <a:lnTo>
                      <a:pt x="405" y="295"/>
                    </a:lnTo>
                    <a:lnTo>
                      <a:pt x="405" y="330"/>
                    </a:lnTo>
                    <a:lnTo>
                      <a:pt x="391" y="348"/>
                    </a:lnTo>
                    <a:lnTo>
                      <a:pt x="400" y="366"/>
                    </a:lnTo>
                    <a:lnTo>
                      <a:pt x="393" y="377"/>
                    </a:lnTo>
                    <a:lnTo>
                      <a:pt x="367" y="381"/>
                    </a:lnTo>
                    <a:lnTo>
                      <a:pt x="356" y="397"/>
                    </a:lnTo>
                    <a:lnTo>
                      <a:pt x="359" y="434"/>
                    </a:lnTo>
                    <a:lnTo>
                      <a:pt x="326" y="481"/>
                    </a:lnTo>
                    <a:lnTo>
                      <a:pt x="321" y="487"/>
                    </a:lnTo>
                    <a:lnTo>
                      <a:pt x="302" y="469"/>
                    </a:lnTo>
                    <a:lnTo>
                      <a:pt x="256" y="469"/>
                    </a:lnTo>
                    <a:lnTo>
                      <a:pt x="235" y="447"/>
                    </a:lnTo>
                    <a:lnTo>
                      <a:pt x="199" y="484"/>
                    </a:lnTo>
                    <a:lnTo>
                      <a:pt x="185" y="478"/>
                    </a:lnTo>
                    <a:lnTo>
                      <a:pt x="201" y="450"/>
                    </a:lnTo>
                    <a:lnTo>
                      <a:pt x="199" y="440"/>
                    </a:lnTo>
                    <a:lnTo>
                      <a:pt x="185" y="436"/>
                    </a:lnTo>
                    <a:lnTo>
                      <a:pt x="141" y="460"/>
                    </a:lnTo>
                    <a:lnTo>
                      <a:pt x="100" y="381"/>
                    </a:lnTo>
                    <a:lnTo>
                      <a:pt x="113" y="356"/>
                    </a:lnTo>
                    <a:lnTo>
                      <a:pt x="108" y="348"/>
                    </a:lnTo>
                    <a:lnTo>
                      <a:pt x="86" y="341"/>
                    </a:lnTo>
                    <a:lnTo>
                      <a:pt x="50" y="320"/>
                    </a:lnTo>
                    <a:lnTo>
                      <a:pt x="65" y="288"/>
                    </a:lnTo>
                    <a:lnTo>
                      <a:pt x="86" y="277"/>
                    </a:lnTo>
                    <a:lnTo>
                      <a:pt x="91" y="253"/>
                    </a:lnTo>
                    <a:lnTo>
                      <a:pt x="82" y="209"/>
                    </a:lnTo>
                    <a:lnTo>
                      <a:pt x="77" y="204"/>
                    </a:lnTo>
                    <a:lnTo>
                      <a:pt x="56" y="226"/>
                    </a:lnTo>
                    <a:lnTo>
                      <a:pt x="24" y="200"/>
                    </a:lnTo>
                    <a:lnTo>
                      <a:pt x="0" y="170"/>
                    </a:lnTo>
                    <a:lnTo>
                      <a:pt x="24" y="151"/>
                    </a:lnTo>
                    <a:lnTo>
                      <a:pt x="29" y="120"/>
                    </a:lnTo>
                    <a:lnTo>
                      <a:pt x="45" y="110"/>
                    </a:lnTo>
                    <a:lnTo>
                      <a:pt x="43" y="67"/>
                    </a:lnTo>
                    <a:lnTo>
                      <a:pt x="53" y="59"/>
                    </a:lnTo>
                    <a:lnTo>
                      <a:pt x="74" y="72"/>
                    </a:lnTo>
                    <a:lnTo>
                      <a:pt x="86" y="90"/>
                    </a:lnTo>
                    <a:lnTo>
                      <a:pt x="113" y="72"/>
                    </a:lnTo>
                    <a:lnTo>
                      <a:pt x="122" y="62"/>
                    </a:lnTo>
                    <a:lnTo>
                      <a:pt x="117" y="41"/>
                    </a:lnTo>
                    <a:lnTo>
                      <a:pt x="86" y="24"/>
                    </a:lnTo>
                    <a:lnTo>
                      <a:pt x="80" y="4"/>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25" name="Freeform 1078"/>
              <p:cNvSpPr/>
              <p:nvPr/>
            </p:nvSpPr>
            <p:spPr bwMode="auto">
              <a:xfrm rot="356891">
                <a:off x="8201370" y="4356552"/>
                <a:ext cx="108710" cy="113836"/>
              </a:xfrm>
              <a:custGeom>
                <a:avLst/>
                <a:gdLst>
                  <a:gd name="T0" fmla="*/ 19 w 73"/>
                  <a:gd name="T1" fmla="*/ 51 h 76"/>
                  <a:gd name="T2" fmla="*/ 0 w 73"/>
                  <a:gd name="T3" fmla="*/ 34 h 76"/>
                  <a:gd name="T4" fmla="*/ 9 w 73"/>
                  <a:gd name="T5" fmla="*/ 23 h 76"/>
                  <a:gd name="T6" fmla="*/ 16 w 73"/>
                  <a:gd name="T7" fmla="*/ 0 h 76"/>
                  <a:gd name="T8" fmla="*/ 38 w 73"/>
                  <a:gd name="T9" fmla="*/ 9 h 76"/>
                  <a:gd name="T10" fmla="*/ 48 w 73"/>
                  <a:gd name="T11" fmla="*/ 24 h 76"/>
                  <a:gd name="T12" fmla="*/ 40 w 73"/>
                  <a:gd name="T13" fmla="*/ 34 h 76"/>
                  <a:gd name="T14" fmla="*/ 19 w 73"/>
                  <a:gd name="T15" fmla="*/ 51 h 76"/>
                  <a:gd name="T16" fmla="*/ 19 w 73"/>
                  <a:gd name="T17" fmla="*/ 51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76"/>
                  <a:gd name="T29" fmla="*/ 73 w 73"/>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76">
                    <a:moveTo>
                      <a:pt x="29" y="75"/>
                    </a:moveTo>
                    <a:lnTo>
                      <a:pt x="0" y="50"/>
                    </a:lnTo>
                    <a:lnTo>
                      <a:pt x="12" y="33"/>
                    </a:lnTo>
                    <a:lnTo>
                      <a:pt x="24" y="0"/>
                    </a:lnTo>
                    <a:lnTo>
                      <a:pt x="56" y="13"/>
                    </a:lnTo>
                    <a:lnTo>
                      <a:pt x="72" y="35"/>
                    </a:lnTo>
                    <a:lnTo>
                      <a:pt x="60" y="50"/>
                    </a:lnTo>
                    <a:lnTo>
                      <a:pt x="29" y="75"/>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26" name="Freeform 1079"/>
              <p:cNvSpPr/>
              <p:nvPr/>
            </p:nvSpPr>
            <p:spPr bwMode="auto">
              <a:xfrm rot="356891">
                <a:off x="7589945" y="3858013"/>
                <a:ext cx="721903" cy="586169"/>
              </a:xfrm>
              <a:custGeom>
                <a:avLst/>
                <a:gdLst>
                  <a:gd name="T0" fmla="*/ 312 w 478"/>
                  <a:gd name="T1" fmla="*/ 219 h 385"/>
                  <a:gd name="T2" fmla="*/ 304 w 478"/>
                  <a:gd name="T3" fmla="*/ 243 h 385"/>
                  <a:gd name="T4" fmla="*/ 295 w 478"/>
                  <a:gd name="T5" fmla="*/ 255 h 385"/>
                  <a:gd name="T6" fmla="*/ 277 w 478"/>
                  <a:gd name="T7" fmla="*/ 276 h 385"/>
                  <a:gd name="T8" fmla="*/ 251 w 478"/>
                  <a:gd name="T9" fmla="*/ 272 h 385"/>
                  <a:gd name="T10" fmla="*/ 229 w 478"/>
                  <a:gd name="T11" fmla="*/ 259 h 385"/>
                  <a:gd name="T12" fmla="*/ 217 w 478"/>
                  <a:gd name="T13" fmla="*/ 266 h 385"/>
                  <a:gd name="T14" fmla="*/ 170 w 478"/>
                  <a:gd name="T15" fmla="*/ 260 h 385"/>
                  <a:gd name="T16" fmla="*/ 169 w 478"/>
                  <a:gd name="T17" fmla="*/ 241 h 385"/>
                  <a:gd name="T18" fmla="*/ 146 w 478"/>
                  <a:gd name="T19" fmla="*/ 225 h 385"/>
                  <a:gd name="T20" fmla="*/ 138 w 478"/>
                  <a:gd name="T21" fmla="*/ 211 h 385"/>
                  <a:gd name="T22" fmla="*/ 148 w 478"/>
                  <a:gd name="T23" fmla="*/ 197 h 385"/>
                  <a:gd name="T24" fmla="*/ 148 w 478"/>
                  <a:gd name="T25" fmla="*/ 189 h 385"/>
                  <a:gd name="T26" fmla="*/ 148 w 478"/>
                  <a:gd name="T27" fmla="*/ 177 h 385"/>
                  <a:gd name="T28" fmla="*/ 176 w 478"/>
                  <a:gd name="T29" fmla="*/ 174 h 385"/>
                  <a:gd name="T30" fmla="*/ 178 w 478"/>
                  <a:gd name="T31" fmla="*/ 161 h 385"/>
                  <a:gd name="T32" fmla="*/ 169 w 478"/>
                  <a:gd name="T33" fmla="*/ 149 h 385"/>
                  <a:gd name="T34" fmla="*/ 155 w 478"/>
                  <a:gd name="T35" fmla="*/ 148 h 385"/>
                  <a:gd name="T36" fmla="*/ 146 w 478"/>
                  <a:gd name="T37" fmla="*/ 163 h 385"/>
                  <a:gd name="T38" fmla="*/ 124 w 478"/>
                  <a:gd name="T39" fmla="*/ 159 h 385"/>
                  <a:gd name="T40" fmla="*/ 116 w 478"/>
                  <a:gd name="T41" fmla="*/ 145 h 385"/>
                  <a:gd name="T42" fmla="*/ 101 w 478"/>
                  <a:gd name="T43" fmla="*/ 136 h 385"/>
                  <a:gd name="T44" fmla="*/ 105 w 478"/>
                  <a:gd name="T45" fmla="*/ 102 h 385"/>
                  <a:gd name="T46" fmla="*/ 103 w 478"/>
                  <a:gd name="T47" fmla="*/ 97 h 385"/>
                  <a:gd name="T48" fmla="*/ 87 w 478"/>
                  <a:gd name="T49" fmla="*/ 100 h 385"/>
                  <a:gd name="T50" fmla="*/ 76 w 478"/>
                  <a:gd name="T51" fmla="*/ 90 h 385"/>
                  <a:gd name="T52" fmla="*/ 48 w 478"/>
                  <a:gd name="T53" fmla="*/ 82 h 385"/>
                  <a:gd name="T54" fmla="*/ 34 w 478"/>
                  <a:gd name="T55" fmla="*/ 65 h 385"/>
                  <a:gd name="T56" fmla="*/ 0 w 478"/>
                  <a:gd name="T57" fmla="*/ 52 h 385"/>
                  <a:gd name="T58" fmla="*/ 4 w 478"/>
                  <a:gd name="T59" fmla="*/ 36 h 385"/>
                  <a:gd name="T60" fmla="*/ 17 w 478"/>
                  <a:gd name="T61" fmla="*/ 30 h 385"/>
                  <a:gd name="T62" fmla="*/ 41 w 478"/>
                  <a:gd name="T63" fmla="*/ 52 h 385"/>
                  <a:gd name="T64" fmla="*/ 48 w 478"/>
                  <a:gd name="T65" fmla="*/ 52 h 385"/>
                  <a:gd name="T66" fmla="*/ 72 w 478"/>
                  <a:gd name="T67" fmla="*/ 49 h 385"/>
                  <a:gd name="T68" fmla="*/ 85 w 478"/>
                  <a:gd name="T69" fmla="*/ 38 h 385"/>
                  <a:gd name="T70" fmla="*/ 104 w 478"/>
                  <a:gd name="T71" fmla="*/ 53 h 385"/>
                  <a:gd name="T72" fmla="*/ 112 w 478"/>
                  <a:gd name="T73" fmla="*/ 39 h 385"/>
                  <a:gd name="T74" fmla="*/ 114 w 478"/>
                  <a:gd name="T75" fmla="*/ 31 h 385"/>
                  <a:gd name="T76" fmla="*/ 130 w 478"/>
                  <a:gd name="T77" fmla="*/ 22 h 385"/>
                  <a:gd name="T78" fmla="*/ 132 w 478"/>
                  <a:gd name="T79" fmla="*/ 4 h 385"/>
                  <a:gd name="T80" fmla="*/ 148 w 478"/>
                  <a:gd name="T81" fmla="*/ 0 h 385"/>
                  <a:gd name="T82" fmla="*/ 188 w 478"/>
                  <a:gd name="T83" fmla="*/ 26 h 385"/>
                  <a:gd name="T84" fmla="*/ 215 w 478"/>
                  <a:gd name="T85" fmla="*/ 38 h 385"/>
                  <a:gd name="T86" fmla="*/ 269 w 478"/>
                  <a:gd name="T87" fmla="*/ 128 h 385"/>
                  <a:gd name="T88" fmla="*/ 266 w 478"/>
                  <a:gd name="T89" fmla="*/ 138 h 385"/>
                  <a:gd name="T90" fmla="*/ 301 w 478"/>
                  <a:gd name="T91" fmla="*/ 156 h 385"/>
                  <a:gd name="T92" fmla="*/ 310 w 478"/>
                  <a:gd name="T93" fmla="*/ 171 h 385"/>
                  <a:gd name="T94" fmla="*/ 327 w 478"/>
                  <a:gd name="T95" fmla="*/ 179 h 385"/>
                  <a:gd name="T96" fmla="*/ 335 w 478"/>
                  <a:gd name="T97" fmla="*/ 194 h 385"/>
                  <a:gd name="T98" fmla="*/ 325 w 478"/>
                  <a:gd name="T99" fmla="*/ 199 h 385"/>
                  <a:gd name="T100" fmla="*/ 308 w 478"/>
                  <a:gd name="T101" fmla="*/ 194 h 385"/>
                  <a:gd name="T102" fmla="*/ 282 w 478"/>
                  <a:gd name="T103" fmla="*/ 194 h 385"/>
                  <a:gd name="T104" fmla="*/ 259 w 478"/>
                  <a:gd name="T105" fmla="*/ 185 h 385"/>
                  <a:gd name="T106" fmla="*/ 249 w 478"/>
                  <a:gd name="T107" fmla="*/ 194 h 385"/>
                  <a:gd name="T108" fmla="*/ 270 w 478"/>
                  <a:gd name="T109" fmla="*/ 199 h 385"/>
                  <a:gd name="T110" fmla="*/ 293 w 478"/>
                  <a:gd name="T111" fmla="*/ 210 h 385"/>
                  <a:gd name="T112" fmla="*/ 312 w 478"/>
                  <a:gd name="T113" fmla="*/ 219 h 385"/>
                  <a:gd name="T114" fmla="*/ 312 w 478"/>
                  <a:gd name="T115" fmla="*/ 219 h 3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78"/>
                  <a:gd name="T175" fmla="*/ 0 h 385"/>
                  <a:gd name="T176" fmla="*/ 478 w 478"/>
                  <a:gd name="T177" fmla="*/ 385 h 38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78" h="385">
                    <a:moveTo>
                      <a:pt x="444" y="304"/>
                    </a:moveTo>
                    <a:lnTo>
                      <a:pt x="433" y="337"/>
                    </a:lnTo>
                    <a:lnTo>
                      <a:pt x="420" y="355"/>
                    </a:lnTo>
                    <a:lnTo>
                      <a:pt x="394" y="384"/>
                    </a:lnTo>
                    <a:lnTo>
                      <a:pt x="356" y="377"/>
                    </a:lnTo>
                    <a:lnTo>
                      <a:pt x="326" y="359"/>
                    </a:lnTo>
                    <a:lnTo>
                      <a:pt x="308" y="369"/>
                    </a:lnTo>
                    <a:lnTo>
                      <a:pt x="242" y="362"/>
                    </a:lnTo>
                    <a:lnTo>
                      <a:pt x="241" y="335"/>
                    </a:lnTo>
                    <a:lnTo>
                      <a:pt x="208" y="313"/>
                    </a:lnTo>
                    <a:lnTo>
                      <a:pt x="196" y="294"/>
                    </a:lnTo>
                    <a:lnTo>
                      <a:pt x="212" y="275"/>
                    </a:lnTo>
                    <a:lnTo>
                      <a:pt x="212" y="262"/>
                    </a:lnTo>
                    <a:lnTo>
                      <a:pt x="212" y="245"/>
                    </a:lnTo>
                    <a:lnTo>
                      <a:pt x="251" y="241"/>
                    </a:lnTo>
                    <a:lnTo>
                      <a:pt x="253" y="224"/>
                    </a:lnTo>
                    <a:lnTo>
                      <a:pt x="241" y="207"/>
                    </a:lnTo>
                    <a:lnTo>
                      <a:pt x="220" y="205"/>
                    </a:lnTo>
                    <a:lnTo>
                      <a:pt x="208" y="227"/>
                    </a:lnTo>
                    <a:lnTo>
                      <a:pt x="175" y="220"/>
                    </a:lnTo>
                    <a:lnTo>
                      <a:pt x="165" y="202"/>
                    </a:lnTo>
                    <a:lnTo>
                      <a:pt x="144" y="190"/>
                    </a:lnTo>
                    <a:lnTo>
                      <a:pt x="150" y="142"/>
                    </a:lnTo>
                    <a:lnTo>
                      <a:pt x="146" y="134"/>
                    </a:lnTo>
                    <a:lnTo>
                      <a:pt x="124" y="139"/>
                    </a:lnTo>
                    <a:lnTo>
                      <a:pt x="109" y="125"/>
                    </a:lnTo>
                    <a:lnTo>
                      <a:pt x="69" y="114"/>
                    </a:lnTo>
                    <a:lnTo>
                      <a:pt x="48" y="92"/>
                    </a:lnTo>
                    <a:lnTo>
                      <a:pt x="0" y="72"/>
                    </a:lnTo>
                    <a:lnTo>
                      <a:pt x="4" y="50"/>
                    </a:lnTo>
                    <a:lnTo>
                      <a:pt x="24" y="41"/>
                    </a:lnTo>
                    <a:lnTo>
                      <a:pt x="59" y="72"/>
                    </a:lnTo>
                    <a:lnTo>
                      <a:pt x="69" y="72"/>
                    </a:lnTo>
                    <a:lnTo>
                      <a:pt x="102" y="68"/>
                    </a:lnTo>
                    <a:lnTo>
                      <a:pt x="122" y="53"/>
                    </a:lnTo>
                    <a:lnTo>
                      <a:pt x="148" y="74"/>
                    </a:lnTo>
                    <a:lnTo>
                      <a:pt x="160" y="55"/>
                    </a:lnTo>
                    <a:lnTo>
                      <a:pt x="162" y="43"/>
                    </a:lnTo>
                    <a:lnTo>
                      <a:pt x="184" y="31"/>
                    </a:lnTo>
                    <a:lnTo>
                      <a:pt x="189" y="4"/>
                    </a:lnTo>
                    <a:lnTo>
                      <a:pt x="212" y="0"/>
                    </a:lnTo>
                    <a:lnTo>
                      <a:pt x="267" y="36"/>
                    </a:lnTo>
                    <a:lnTo>
                      <a:pt x="306" y="53"/>
                    </a:lnTo>
                    <a:lnTo>
                      <a:pt x="383" y="178"/>
                    </a:lnTo>
                    <a:lnTo>
                      <a:pt x="378" y="192"/>
                    </a:lnTo>
                    <a:lnTo>
                      <a:pt x="428" y="216"/>
                    </a:lnTo>
                    <a:lnTo>
                      <a:pt x="442" y="238"/>
                    </a:lnTo>
                    <a:lnTo>
                      <a:pt x="466" y="249"/>
                    </a:lnTo>
                    <a:lnTo>
                      <a:pt x="477" y="270"/>
                    </a:lnTo>
                    <a:lnTo>
                      <a:pt x="462" y="277"/>
                    </a:lnTo>
                    <a:lnTo>
                      <a:pt x="438" y="269"/>
                    </a:lnTo>
                    <a:lnTo>
                      <a:pt x="400" y="269"/>
                    </a:lnTo>
                    <a:lnTo>
                      <a:pt x="368" y="258"/>
                    </a:lnTo>
                    <a:lnTo>
                      <a:pt x="354" y="269"/>
                    </a:lnTo>
                    <a:lnTo>
                      <a:pt x="385" y="277"/>
                    </a:lnTo>
                    <a:lnTo>
                      <a:pt x="416" y="291"/>
                    </a:lnTo>
                    <a:lnTo>
                      <a:pt x="444" y="304"/>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27" name="Freeform 1080"/>
              <p:cNvSpPr/>
              <p:nvPr/>
            </p:nvSpPr>
            <p:spPr bwMode="auto">
              <a:xfrm rot="356891">
                <a:off x="6638049" y="4162230"/>
                <a:ext cx="986884" cy="626946"/>
              </a:xfrm>
              <a:custGeom>
                <a:avLst/>
                <a:gdLst>
                  <a:gd name="T0" fmla="*/ 63 w 654"/>
                  <a:gd name="T1" fmla="*/ 275 h 411"/>
                  <a:gd name="T2" fmla="*/ 116 w 654"/>
                  <a:gd name="T3" fmla="*/ 261 h 411"/>
                  <a:gd name="T4" fmla="*/ 120 w 654"/>
                  <a:gd name="T5" fmla="*/ 233 h 411"/>
                  <a:gd name="T6" fmla="*/ 198 w 654"/>
                  <a:gd name="T7" fmla="*/ 230 h 411"/>
                  <a:gd name="T8" fmla="*/ 235 w 654"/>
                  <a:gd name="T9" fmla="*/ 256 h 411"/>
                  <a:gd name="T10" fmla="*/ 267 w 654"/>
                  <a:gd name="T11" fmla="*/ 238 h 411"/>
                  <a:gd name="T12" fmla="*/ 281 w 654"/>
                  <a:gd name="T13" fmla="*/ 256 h 411"/>
                  <a:gd name="T14" fmla="*/ 304 w 654"/>
                  <a:gd name="T15" fmla="*/ 228 h 411"/>
                  <a:gd name="T16" fmla="*/ 311 w 654"/>
                  <a:gd name="T17" fmla="*/ 261 h 411"/>
                  <a:gd name="T18" fmla="*/ 331 w 654"/>
                  <a:gd name="T19" fmla="*/ 275 h 411"/>
                  <a:gd name="T20" fmla="*/ 370 w 654"/>
                  <a:gd name="T21" fmla="*/ 250 h 411"/>
                  <a:gd name="T22" fmla="*/ 433 w 654"/>
                  <a:gd name="T23" fmla="*/ 210 h 411"/>
                  <a:gd name="T24" fmla="*/ 428 w 654"/>
                  <a:gd name="T25" fmla="*/ 145 h 411"/>
                  <a:gd name="T26" fmla="*/ 434 w 654"/>
                  <a:gd name="T27" fmla="*/ 122 h 411"/>
                  <a:gd name="T28" fmla="*/ 393 w 654"/>
                  <a:gd name="T29" fmla="*/ 101 h 411"/>
                  <a:gd name="T30" fmla="*/ 364 w 654"/>
                  <a:gd name="T31" fmla="*/ 101 h 411"/>
                  <a:gd name="T32" fmla="*/ 322 w 654"/>
                  <a:gd name="T33" fmla="*/ 84 h 411"/>
                  <a:gd name="T34" fmla="*/ 298 w 654"/>
                  <a:gd name="T35" fmla="*/ 57 h 411"/>
                  <a:gd name="T36" fmla="*/ 275 w 654"/>
                  <a:gd name="T37" fmla="*/ 56 h 411"/>
                  <a:gd name="T38" fmla="*/ 224 w 654"/>
                  <a:gd name="T39" fmla="*/ 56 h 411"/>
                  <a:gd name="T40" fmla="*/ 131 w 654"/>
                  <a:gd name="T41" fmla="*/ 0 h 411"/>
                  <a:gd name="T42" fmla="*/ 112 w 654"/>
                  <a:gd name="T43" fmla="*/ 6 h 411"/>
                  <a:gd name="T44" fmla="*/ 54 w 654"/>
                  <a:gd name="T45" fmla="*/ 6 h 411"/>
                  <a:gd name="T46" fmla="*/ 63 w 654"/>
                  <a:gd name="T47" fmla="*/ 28 h 411"/>
                  <a:gd name="T48" fmla="*/ 88 w 654"/>
                  <a:gd name="T49" fmla="*/ 35 h 411"/>
                  <a:gd name="T50" fmla="*/ 60 w 654"/>
                  <a:gd name="T51" fmla="*/ 56 h 411"/>
                  <a:gd name="T52" fmla="*/ 60 w 654"/>
                  <a:gd name="T53" fmla="*/ 82 h 411"/>
                  <a:gd name="T54" fmla="*/ 76 w 654"/>
                  <a:gd name="T55" fmla="*/ 107 h 411"/>
                  <a:gd name="T56" fmla="*/ 97 w 654"/>
                  <a:gd name="T57" fmla="*/ 163 h 411"/>
                  <a:gd name="T58" fmla="*/ 83 w 654"/>
                  <a:gd name="T59" fmla="*/ 172 h 411"/>
                  <a:gd name="T60" fmla="*/ 12 w 654"/>
                  <a:gd name="T61" fmla="*/ 201 h 411"/>
                  <a:gd name="T62" fmla="*/ 10 w 654"/>
                  <a:gd name="T63" fmla="*/ 226 h 411"/>
                  <a:gd name="T64" fmla="*/ 23 w 654"/>
                  <a:gd name="T65" fmla="*/ 257 h 411"/>
                  <a:gd name="T66" fmla="*/ 53 w 654"/>
                  <a:gd name="T67" fmla="*/ 296 h 4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54"/>
                  <a:gd name="T103" fmla="*/ 0 h 411"/>
                  <a:gd name="T104" fmla="*/ 654 w 654"/>
                  <a:gd name="T105" fmla="*/ 411 h 4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54" h="411">
                    <a:moveTo>
                      <a:pt x="76" y="410"/>
                    </a:moveTo>
                    <a:lnTo>
                      <a:pt x="90" y="380"/>
                    </a:lnTo>
                    <a:lnTo>
                      <a:pt x="129" y="346"/>
                    </a:lnTo>
                    <a:lnTo>
                      <a:pt x="166" y="361"/>
                    </a:lnTo>
                    <a:lnTo>
                      <a:pt x="190" y="346"/>
                    </a:lnTo>
                    <a:lnTo>
                      <a:pt x="171" y="322"/>
                    </a:lnTo>
                    <a:lnTo>
                      <a:pt x="181" y="310"/>
                    </a:lnTo>
                    <a:lnTo>
                      <a:pt x="282" y="317"/>
                    </a:lnTo>
                    <a:lnTo>
                      <a:pt x="317" y="342"/>
                    </a:lnTo>
                    <a:lnTo>
                      <a:pt x="335" y="353"/>
                    </a:lnTo>
                    <a:lnTo>
                      <a:pt x="361" y="335"/>
                    </a:lnTo>
                    <a:lnTo>
                      <a:pt x="380" y="329"/>
                    </a:lnTo>
                    <a:lnTo>
                      <a:pt x="385" y="353"/>
                    </a:lnTo>
                    <a:lnTo>
                      <a:pt x="401" y="353"/>
                    </a:lnTo>
                    <a:lnTo>
                      <a:pt x="411" y="337"/>
                    </a:lnTo>
                    <a:lnTo>
                      <a:pt x="433" y="315"/>
                    </a:lnTo>
                    <a:lnTo>
                      <a:pt x="444" y="330"/>
                    </a:lnTo>
                    <a:lnTo>
                      <a:pt x="444" y="361"/>
                    </a:lnTo>
                    <a:lnTo>
                      <a:pt x="454" y="375"/>
                    </a:lnTo>
                    <a:lnTo>
                      <a:pt x="473" y="380"/>
                    </a:lnTo>
                    <a:lnTo>
                      <a:pt x="495" y="357"/>
                    </a:lnTo>
                    <a:lnTo>
                      <a:pt x="528" y="346"/>
                    </a:lnTo>
                    <a:lnTo>
                      <a:pt x="588" y="289"/>
                    </a:lnTo>
                    <a:lnTo>
                      <a:pt x="617" y="291"/>
                    </a:lnTo>
                    <a:lnTo>
                      <a:pt x="653" y="279"/>
                    </a:lnTo>
                    <a:lnTo>
                      <a:pt x="611" y="200"/>
                    </a:lnTo>
                    <a:lnTo>
                      <a:pt x="624" y="176"/>
                    </a:lnTo>
                    <a:lnTo>
                      <a:pt x="619" y="168"/>
                    </a:lnTo>
                    <a:lnTo>
                      <a:pt x="598" y="161"/>
                    </a:lnTo>
                    <a:lnTo>
                      <a:pt x="561" y="139"/>
                    </a:lnTo>
                    <a:lnTo>
                      <a:pt x="543" y="127"/>
                    </a:lnTo>
                    <a:lnTo>
                      <a:pt x="519" y="139"/>
                    </a:lnTo>
                    <a:lnTo>
                      <a:pt x="492" y="117"/>
                    </a:lnTo>
                    <a:lnTo>
                      <a:pt x="458" y="117"/>
                    </a:lnTo>
                    <a:lnTo>
                      <a:pt x="432" y="101"/>
                    </a:lnTo>
                    <a:lnTo>
                      <a:pt x="425" y="79"/>
                    </a:lnTo>
                    <a:lnTo>
                      <a:pt x="411" y="66"/>
                    </a:lnTo>
                    <a:lnTo>
                      <a:pt x="392" y="77"/>
                    </a:lnTo>
                    <a:lnTo>
                      <a:pt x="375" y="69"/>
                    </a:lnTo>
                    <a:lnTo>
                      <a:pt x="320" y="77"/>
                    </a:lnTo>
                    <a:lnTo>
                      <a:pt x="260" y="64"/>
                    </a:lnTo>
                    <a:lnTo>
                      <a:pt x="188" y="0"/>
                    </a:lnTo>
                    <a:lnTo>
                      <a:pt x="169" y="16"/>
                    </a:lnTo>
                    <a:lnTo>
                      <a:pt x="160" y="9"/>
                    </a:lnTo>
                    <a:lnTo>
                      <a:pt x="145" y="9"/>
                    </a:lnTo>
                    <a:lnTo>
                      <a:pt x="78" y="9"/>
                    </a:lnTo>
                    <a:lnTo>
                      <a:pt x="69" y="17"/>
                    </a:lnTo>
                    <a:lnTo>
                      <a:pt x="90" y="38"/>
                    </a:lnTo>
                    <a:lnTo>
                      <a:pt x="109" y="42"/>
                    </a:lnTo>
                    <a:lnTo>
                      <a:pt x="126" y="48"/>
                    </a:lnTo>
                    <a:lnTo>
                      <a:pt x="118" y="62"/>
                    </a:lnTo>
                    <a:lnTo>
                      <a:pt x="85" y="77"/>
                    </a:lnTo>
                    <a:lnTo>
                      <a:pt x="78" y="103"/>
                    </a:lnTo>
                    <a:lnTo>
                      <a:pt x="85" y="112"/>
                    </a:lnTo>
                    <a:lnTo>
                      <a:pt x="90" y="146"/>
                    </a:lnTo>
                    <a:lnTo>
                      <a:pt x="109" y="147"/>
                    </a:lnTo>
                    <a:lnTo>
                      <a:pt x="129" y="173"/>
                    </a:lnTo>
                    <a:lnTo>
                      <a:pt x="138" y="225"/>
                    </a:lnTo>
                    <a:lnTo>
                      <a:pt x="131" y="243"/>
                    </a:lnTo>
                    <a:lnTo>
                      <a:pt x="118" y="238"/>
                    </a:lnTo>
                    <a:lnTo>
                      <a:pt x="81" y="267"/>
                    </a:lnTo>
                    <a:lnTo>
                      <a:pt x="17" y="278"/>
                    </a:lnTo>
                    <a:lnTo>
                      <a:pt x="0" y="295"/>
                    </a:lnTo>
                    <a:lnTo>
                      <a:pt x="13" y="313"/>
                    </a:lnTo>
                    <a:lnTo>
                      <a:pt x="16" y="351"/>
                    </a:lnTo>
                    <a:lnTo>
                      <a:pt x="33" y="355"/>
                    </a:lnTo>
                    <a:lnTo>
                      <a:pt x="76" y="410"/>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28" name="Freeform 1081"/>
              <p:cNvSpPr/>
              <p:nvPr/>
            </p:nvSpPr>
            <p:spPr bwMode="auto">
              <a:xfrm rot="356891">
                <a:off x="5248636" y="3956266"/>
                <a:ext cx="1584790" cy="1219913"/>
              </a:xfrm>
              <a:custGeom>
                <a:avLst/>
                <a:gdLst>
                  <a:gd name="T0" fmla="*/ 286 w 1051"/>
                  <a:gd name="T1" fmla="*/ 49 h 799"/>
                  <a:gd name="T2" fmla="*/ 274 w 1051"/>
                  <a:gd name="T3" fmla="*/ 18 h 799"/>
                  <a:gd name="T4" fmla="*/ 320 w 1051"/>
                  <a:gd name="T5" fmla="*/ 0 h 799"/>
                  <a:gd name="T6" fmla="*/ 329 w 1051"/>
                  <a:gd name="T7" fmla="*/ 33 h 799"/>
                  <a:gd name="T8" fmla="*/ 373 w 1051"/>
                  <a:gd name="T9" fmla="*/ 72 h 799"/>
                  <a:gd name="T10" fmla="*/ 396 w 1051"/>
                  <a:gd name="T11" fmla="*/ 72 h 799"/>
                  <a:gd name="T12" fmla="*/ 414 w 1051"/>
                  <a:gd name="T13" fmla="*/ 108 h 799"/>
                  <a:gd name="T14" fmla="*/ 460 w 1051"/>
                  <a:gd name="T15" fmla="*/ 103 h 799"/>
                  <a:gd name="T16" fmla="*/ 481 w 1051"/>
                  <a:gd name="T17" fmla="*/ 85 h 799"/>
                  <a:gd name="T18" fmla="*/ 495 w 1051"/>
                  <a:gd name="T19" fmla="*/ 103 h 799"/>
                  <a:gd name="T20" fmla="*/ 545 w 1051"/>
                  <a:gd name="T21" fmla="*/ 97 h 799"/>
                  <a:gd name="T22" fmla="*/ 555 w 1051"/>
                  <a:gd name="T23" fmla="*/ 111 h 799"/>
                  <a:gd name="T24" fmla="*/ 607 w 1051"/>
                  <a:gd name="T25" fmla="*/ 133 h 799"/>
                  <a:gd name="T26" fmla="*/ 670 w 1051"/>
                  <a:gd name="T27" fmla="*/ 141 h 799"/>
                  <a:gd name="T28" fmla="*/ 700 w 1051"/>
                  <a:gd name="T29" fmla="*/ 150 h 799"/>
                  <a:gd name="T30" fmla="*/ 727 w 1051"/>
                  <a:gd name="T31" fmla="*/ 170 h 799"/>
                  <a:gd name="T32" fmla="*/ 730 w 1051"/>
                  <a:gd name="T33" fmla="*/ 220 h 799"/>
                  <a:gd name="T34" fmla="*/ 694 w 1051"/>
                  <a:gd name="T35" fmla="*/ 238 h 799"/>
                  <a:gd name="T36" fmla="*/ 637 w 1051"/>
                  <a:gd name="T37" fmla="*/ 259 h 799"/>
                  <a:gd name="T38" fmla="*/ 649 w 1051"/>
                  <a:gd name="T39" fmla="*/ 298 h 799"/>
                  <a:gd name="T40" fmla="*/ 692 w 1051"/>
                  <a:gd name="T41" fmla="*/ 341 h 799"/>
                  <a:gd name="T42" fmla="*/ 672 w 1051"/>
                  <a:gd name="T43" fmla="*/ 411 h 799"/>
                  <a:gd name="T44" fmla="*/ 637 w 1051"/>
                  <a:gd name="T45" fmla="*/ 368 h 799"/>
                  <a:gd name="T46" fmla="*/ 624 w 1051"/>
                  <a:gd name="T47" fmla="*/ 350 h 799"/>
                  <a:gd name="T48" fmla="*/ 587 w 1051"/>
                  <a:gd name="T49" fmla="*/ 343 h 799"/>
                  <a:gd name="T50" fmla="*/ 557 w 1051"/>
                  <a:gd name="T51" fmla="*/ 372 h 799"/>
                  <a:gd name="T52" fmla="*/ 533 w 1051"/>
                  <a:gd name="T53" fmla="*/ 390 h 799"/>
                  <a:gd name="T54" fmla="*/ 498 w 1051"/>
                  <a:gd name="T55" fmla="*/ 382 h 799"/>
                  <a:gd name="T56" fmla="*/ 481 w 1051"/>
                  <a:gd name="T57" fmla="*/ 412 h 799"/>
                  <a:gd name="T58" fmla="*/ 522 w 1051"/>
                  <a:gd name="T59" fmla="*/ 446 h 799"/>
                  <a:gd name="T60" fmla="*/ 461 w 1051"/>
                  <a:gd name="T61" fmla="*/ 455 h 799"/>
                  <a:gd name="T62" fmla="*/ 443 w 1051"/>
                  <a:gd name="T63" fmla="*/ 433 h 799"/>
                  <a:gd name="T64" fmla="*/ 404 w 1051"/>
                  <a:gd name="T65" fmla="*/ 439 h 799"/>
                  <a:gd name="T66" fmla="*/ 396 w 1051"/>
                  <a:gd name="T67" fmla="*/ 410 h 799"/>
                  <a:gd name="T68" fmla="*/ 375 w 1051"/>
                  <a:gd name="T69" fmla="*/ 394 h 799"/>
                  <a:gd name="T70" fmla="*/ 370 w 1051"/>
                  <a:gd name="T71" fmla="*/ 416 h 799"/>
                  <a:gd name="T72" fmla="*/ 349 w 1051"/>
                  <a:gd name="T73" fmla="*/ 434 h 799"/>
                  <a:gd name="T74" fmla="*/ 315 w 1051"/>
                  <a:gd name="T75" fmla="*/ 495 h 799"/>
                  <a:gd name="T76" fmla="*/ 303 w 1051"/>
                  <a:gd name="T77" fmla="*/ 566 h 799"/>
                  <a:gd name="T78" fmla="*/ 257 w 1051"/>
                  <a:gd name="T79" fmla="*/ 579 h 799"/>
                  <a:gd name="T80" fmla="*/ 190 w 1051"/>
                  <a:gd name="T81" fmla="*/ 464 h 799"/>
                  <a:gd name="T82" fmla="*/ 152 w 1051"/>
                  <a:gd name="T83" fmla="*/ 442 h 799"/>
                  <a:gd name="T84" fmla="*/ 153 w 1051"/>
                  <a:gd name="T85" fmla="*/ 412 h 799"/>
                  <a:gd name="T86" fmla="*/ 120 w 1051"/>
                  <a:gd name="T87" fmla="*/ 416 h 799"/>
                  <a:gd name="T88" fmla="*/ 88 w 1051"/>
                  <a:gd name="T89" fmla="*/ 361 h 799"/>
                  <a:gd name="T90" fmla="*/ 83 w 1051"/>
                  <a:gd name="T91" fmla="*/ 254 h 799"/>
                  <a:gd name="T92" fmla="*/ 78 w 1051"/>
                  <a:gd name="T93" fmla="*/ 197 h 799"/>
                  <a:gd name="T94" fmla="*/ 0 w 1051"/>
                  <a:gd name="T95" fmla="*/ 95 h 799"/>
                  <a:gd name="T96" fmla="*/ 11 w 1051"/>
                  <a:gd name="T97" fmla="*/ 67 h 799"/>
                  <a:gd name="T98" fmla="*/ 115 w 1051"/>
                  <a:gd name="T99" fmla="*/ 72 h 799"/>
                  <a:gd name="T100" fmla="*/ 148 w 1051"/>
                  <a:gd name="T101" fmla="*/ 79 h 799"/>
                  <a:gd name="T102" fmla="*/ 203 w 1051"/>
                  <a:gd name="T103" fmla="*/ 107 h 799"/>
                  <a:gd name="T104" fmla="*/ 210 w 1051"/>
                  <a:gd name="T105" fmla="*/ 75 h 799"/>
                  <a:gd name="T106" fmla="*/ 243 w 1051"/>
                  <a:gd name="T107" fmla="*/ 81 h 799"/>
                  <a:gd name="T108" fmla="*/ 277 w 1051"/>
                  <a:gd name="T109" fmla="*/ 74 h 799"/>
                  <a:gd name="T110" fmla="*/ 277 w 1051"/>
                  <a:gd name="T111" fmla="*/ 72 h 7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51"/>
                  <a:gd name="T169" fmla="*/ 0 h 799"/>
                  <a:gd name="T170" fmla="*/ 1051 w 1051"/>
                  <a:gd name="T171" fmla="*/ 799 h 79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51" h="799">
                    <a:moveTo>
                      <a:pt x="396" y="99"/>
                    </a:moveTo>
                    <a:lnTo>
                      <a:pt x="409" y="67"/>
                    </a:lnTo>
                    <a:lnTo>
                      <a:pt x="394" y="50"/>
                    </a:lnTo>
                    <a:lnTo>
                      <a:pt x="392" y="24"/>
                    </a:lnTo>
                    <a:lnTo>
                      <a:pt x="447" y="0"/>
                    </a:lnTo>
                    <a:lnTo>
                      <a:pt x="459" y="0"/>
                    </a:lnTo>
                    <a:lnTo>
                      <a:pt x="468" y="19"/>
                    </a:lnTo>
                    <a:lnTo>
                      <a:pt x="471" y="46"/>
                    </a:lnTo>
                    <a:lnTo>
                      <a:pt x="497" y="63"/>
                    </a:lnTo>
                    <a:lnTo>
                      <a:pt x="533" y="99"/>
                    </a:lnTo>
                    <a:lnTo>
                      <a:pt x="552" y="85"/>
                    </a:lnTo>
                    <a:lnTo>
                      <a:pt x="565" y="99"/>
                    </a:lnTo>
                    <a:lnTo>
                      <a:pt x="569" y="133"/>
                    </a:lnTo>
                    <a:lnTo>
                      <a:pt x="591" y="149"/>
                    </a:lnTo>
                    <a:lnTo>
                      <a:pt x="648" y="154"/>
                    </a:lnTo>
                    <a:lnTo>
                      <a:pt x="657" y="142"/>
                    </a:lnTo>
                    <a:lnTo>
                      <a:pt x="655" y="127"/>
                    </a:lnTo>
                    <a:lnTo>
                      <a:pt x="688" y="118"/>
                    </a:lnTo>
                    <a:lnTo>
                      <a:pt x="705" y="123"/>
                    </a:lnTo>
                    <a:lnTo>
                      <a:pt x="708" y="142"/>
                    </a:lnTo>
                    <a:lnTo>
                      <a:pt x="722" y="145"/>
                    </a:lnTo>
                    <a:lnTo>
                      <a:pt x="780" y="133"/>
                    </a:lnTo>
                    <a:lnTo>
                      <a:pt x="791" y="138"/>
                    </a:lnTo>
                    <a:lnTo>
                      <a:pt x="793" y="154"/>
                    </a:lnTo>
                    <a:lnTo>
                      <a:pt x="817" y="160"/>
                    </a:lnTo>
                    <a:lnTo>
                      <a:pt x="868" y="184"/>
                    </a:lnTo>
                    <a:lnTo>
                      <a:pt x="896" y="173"/>
                    </a:lnTo>
                    <a:lnTo>
                      <a:pt x="957" y="195"/>
                    </a:lnTo>
                    <a:lnTo>
                      <a:pt x="971" y="213"/>
                    </a:lnTo>
                    <a:lnTo>
                      <a:pt x="1001" y="207"/>
                    </a:lnTo>
                    <a:lnTo>
                      <a:pt x="1021" y="208"/>
                    </a:lnTo>
                    <a:lnTo>
                      <a:pt x="1040" y="234"/>
                    </a:lnTo>
                    <a:lnTo>
                      <a:pt x="1050" y="286"/>
                    </a:lnTo>
                    <a:lnTo>
                      <a:pt x="1043" y="304"/>
                    </a:lnTo>
                    <a:lnTo>
                      <a:pt x="1030" y="299"/>
                    </a:lnTo>
                    <a:lnTo>
                      <a:pt x="992" y="328"/>
                    </a:lnTo>
                    <a:lnTo>
                      <a:pt x="928" y="339"/>
                    </a:lnTo>
                    <a:lnTo>
                      <a:pt x="911" y="356"/>
                    </a:lnTo>
                    <a:lnTo>
                      <a:pt x="925" y="374"/>
                    </a:lnTo>
                    <a:lnTo>
                      <a:pt x="927" y="412"/>
                    </a:lnTo>
                    <a:lnTo>
                      <a:pt x="944" y="416"/>
                    </a:lnTo>
                    <a:lnTo>
                      <a:pt x="988" y="470"/>
                    </a:lnTo>
                    <a:lnTo>
                      <a:pt x="990" y="544"/>
                    </a:lnTo>
                    <a:lnTo>
                      <a:pt x="961" y="566"/>
                    </a:lnTo>
                    <a:lnTo>
                      <a:pt x="935" y="540"/>
                    </a:lnTo>
                    <a:lnTo>
                      <a:pt x="911" y="506"/>
                    </a:lnTo>
                    <a:lnTo>
                      <a:pt x="909" y="487"/>
                    </a:lnTo>
                    <a:lnTo>
                      <a:pt x="892" y="482"/>
                    </a:lnTo>
                    <a:lnTo>
                      <a:pt x="872" y="489"/>
                    </a:lnTo>
                    <a:lnTo>
                      <a:pt x="839" y="473"/>
                    </a:lnTo>
                    <a:lnTo>
                      <a:pt x="823" y="511"/>
                    </a:lnTo>
                    <a:lnTo>
                      <a:pt x="796" y="513"/>
                    </a:lnTo>
                    <a:lnTo>
                      <a:pt x="775" y="544"/>
                    </a:lnTo>
                    <a:lnTo>
                      <a:pt x="762" y="537"/>
                    </a:lnTo>
                    <a:lnTo>
                      <a:pt x="743" y="544"/>
                    </a:lnTo>
                    <a:lnTo>
                      <a:pt x="712" y="526"/>
                    </a:lnTo>
                    <a:lnTo>
                      <a:pt x="688" y="555"/>
                    </a:lnTo>
                    <a:lnTo>
                      <a:pt x="688" y="568"/>
                    </a:lnTo>
                    <a:lnTo>
                      <a:pt x="736" y="595"/>
                    </a:lnTo>
                    <a:lnTo>
                      <a:pt x="746" y="614"/>
                    </a:lnTo>
                    <a:lnTo>
                      <a:pt x="712" y="627"/>
                    </a:lnTo>
                    <a:lnTo>
                      <a:pt x="659" y="626"/>
                    </a:lnTo>
                    <a:lnTo>
                      <a:pt x="653" y="603"/>
                    </a:lnTo>
                    <a:lnTo>
                      <a:pt x="633" y="597"/>
                    </a:lnTo>
                    <a:lnTo>
                      <a:pt x="600" y="617"/>
                    </a:lnTo>
                    <a:lnTo>
                      <a:pt x="578" y="605"/>
                    </a:lnTo>
                    <a:lnTo>
                      <a:pt x="576" y="576"/>
                    </a:lnTo>
                    <a:lnTo>
                      <a:pt x="565" y="564"/>
                    </a:lnTo>
                    <a:lnTo>
                      <a:pt x="565" y="548"/>
                    </a:lnTo>
                    <a:lnTo>
                      <a:pt x="535" y="542"/>
                    </a:lnTo>
                    <a:lnTo>
                      <a:pt x="526" y="550"/>
                    </a:lnTo>
                    <a:lnTo>
                      <a:pt x="530" y="573"/>
                    </a:lnTo>
                    <a:lnTo>
                      <a:pt x="506" y="583"/>
                    </a:lnTo>
                    <a:lnTo>
                      <a:pt x="499" y="599"/>
                    </a:lnTo>
                    <a:lnTo>
                      <a:pt x="506" y="619"/>
                    </a:lnTo>
                    <a:lnTo>
                      <a:pt x="451" y="682"/>
                    </a:lnTo>
                    <a:lnTo>
                      <a:pt x="459" y="757"/>
                    </a:lnTo>
                    <a:lnTo>
                      <a:pt x="433" y="780"/>
                    </a:lnTo>
                    <a:lnTo>
                      <a:pt x="420" y="766"/>
                    </a:lnTo>
                    <a:lnTo>
                      <a:pt x="368" y="798"/>
                    </a:lnTo>
                    <a:lnTo>
                      <a:pt x="348" y="786"/>
                    </a:lnTo>
                    <a:lnTo>
                      <a:pt x="272" y="639"/>
                    </a:lnTo>
                    <a:lnTo>
                      <a:pt x="241" y="617"/>
                    </a:lnTo>
                    <a:lnTo>
                      <a:pt x="217" y="610"/>
                    </a:lnTo>
                    <a:lnTo>
                      <a:pt x="205" y="590"/>
                    </a:lnTo>
                    <a:lnTo>
                      <a:pt x="219" y="568"/>
                    </a:lnTo>
                    <a:lnTo>
                      <a:pt x="197" y="550"/>
                    </a:lnTo>
                    <a:lnTo>
                      <a:pt x="171" y="573"/>
                    </a:lnTo>
                    <a:lnTo>
                      <a:pt x="145" y="576"/>
                    </a:lnTo>
                    <a:lnTo>
                      <a:pt x="126" y="497"/>
                    </a:lnTo>
                    <a:lnTo>
                      <a:pt x="122" y="477"/>
                    </a:lnTo>
                    <a:lnTo>
                      <a:pt x="118" y="350"/>
                    </a:lnTo>
                    <a:lnTo>
                      <a:pt x="93" y="286"/>
                    </a:lnTo>
                    <a:lnTo>
                      <a:pt x="112" y="272"/>
                    </a:lnTo>
                    <a:lnTo>
                      <a:pt x="61" y="180"/>
                    </a:lnTo>
                    <a:lnTo>
                      <a:pt x="0" y="131"/>
                    </a:lnTo>
                    <a:lnTo>
                      <a:pt x="9" y="103"/>
                    </a:lnTo>
                    <a:lnTo>
                      <a:pt x="16" y="94"/>
                    </a:lnTo>
                    <a:lnTo>
                      <a:pt x="105" y="80"/>
                    </a:lnTo>
                    <a:lnTo>
                      <a:pt x="164" y="99"/>
                    </a:lnTo>
                    <a:lnTo>
                      <a:pt x="199" y="87"/>
                    </a:lnTo>
                    <a:lnTo>
                      <a:pt x="212" y="109"/>
                    </a:lnTo>
                    <a:lnTo>
                      <a:pt x="256" y="154"/>
                    </a:lnTo>
                    <a:lnTo>
                      <a:pt x="291" y="147"/>
                    </a:lnTo>
                    <a:lnTo>
                      <a:pt x="291" y="120"/>
                    </a:lnTo>
                    <a:lnTo>
                      <a:pt x="300" y="103"/>
                    </a:lnTo>
                    <a:lnTo>
                      <a:pt x="335" y="89"/>
                    </a:lnTo>
                    <a:lnTo>
                      <a:pt x="348" y="111"/>
                    </a:lnTo>
                    <a:lnTo>
                      <a:pt x="368" y="96"/>
                    </a:lnTo>
                    <a:lnTo>
                      <a:pt x="396" y="101"/>
                    </a:lnTo>
                    <a:lnTo>
                      <a:pt x="396" y="99"/>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29" name="Freeform 1082"/>
              <p:cNvSpPr/>
              <p:nvPr/>
            </p:nvSpPr>
            <p:spPr bwMode="auto">
              <a:xfrm rot="356891">
                <a:off x="2993399" y="3304327"/>
                <a:ext cx="2491840" cy="1376224"/>
              </a:xfrm>
              <a:custGeom>
                <a:avLst/>
                <a:gdLst>
                  <a:gd name="T0" fmla="*/ 703 w 1652"/>
                  <a:gd name="T1" fmla="*/ 622 h 902"/>
                  <a:gd name="T2" fmla="*/ 722 w 1652"/>
                  <a:gd name="T3" fmla="*/ 644 h 902"/>
                  <a:gd name="T4" fmla="*/ 780 w 1652"/>
                  <a:gd name="T5" fmla="*/ 622 h 902"/>
                  <a:gd name="T6" fmla="*/ 817 w 1652"/>
                  <a:gd name="T7" fmla="*/ 594 h 902"/>
                  <a:gd name="T8" fmla="*/ 862 w 1652"/>
                  <a:gd name="T9" fmla="*/ 577 h 902"/>
                  <a:gd name="T10" fmla="*/ 908 w 1652"/>
                  <a:gd name="T11" fmla="*/ 560 h 902"/>
                  <a:gd name="T12" fmla="*/ 983 w 1652"/>
                  <a:gd name="T13" fmla="*/ 548 h 902"/>
                  <a:gd name="T14" fmla="*/ 985 w 1652"/>
                  <a:gd name="T15" fmla="*/ 577 h 902"/>
                  <a:gd name="T16" fmla="*/ 1008 w 1652"/>
                  <a:gd name="T17" fmla="*/ 581 h 902"/>
                  <a:gd name="T18" fmla="*/ 993 w 1652"/>
                  <a:gd name="T19" fmla="*/ 618 h 902"/>
                  <a:gd name="T20" fmla="*/ 1008 w 1652"/>
                  <a:gd name="T21" fmla="*/ 622 h 902"/>
                  <a:gd name="T22" fmla="*/ 1072 w 1652"/>
                  <a:gd name="T23" fmla="*/ 618 h 902"/>
                  <a:gd name="T24" fmla="*/ 1110 w 1652"/>
                  <a:gd name="T25" fmla="*/ 631 h 902"/>
                  <a:gd name="T26" fmla="*/ 1127 w 1652"/>
                  <a:gd name="T27" fmla="*/ 638 h 902"/>
                  <a:gd name="T28" fmla="*/ 1130 w 1652"/>
                  <a:gd name="T29" fmla="*/ 594 h 902"/>
                  <a:gd name="T30" fmla="*/ 1156 w 1652"/>
                  <a:gd name="T31" fmla="*/ 566 h 902"/>
                  <a:gd name="T32" fmla="*/ 1136 w 1652"/>
                  <a:gd name="T33" fmla="*/ 427 h 902"/>
                  <a:gd name="T34" fmla="*/ 1114 w 1652"/>
                  <a:gd name="T35" fmla="*/ 350 h 902"/>
                  <a:gd name="T36" fmla="*/ 1059 w 1652"/>
                  <a:gd name="T37" fmla="*/ 322 h 902"/>
                  <a:gd name="T38" fmla="*/ 1023 w 1652"/>
                  <a:gd name="T39" fmla="*/ 392 h 902"/>
                  <a:gd name="T40" fmla="*/ 956 w 1652"/>
                  <a:gd name="T41" fmla="*/ 356 h 902"/>
                  <a:gd name="T42" fmla="*/ 835 w 1652"/>
                  <a:gd name="T43" fmla="*/ 310 h 902"/>
                  <a:gd name="T44" fmla="*/ 784 w 1652"/>
                  <a:gd name="T45" fmla="*/ 302 h 902"/>
                  <a:gd name="T46" fmla="*/ 685 w 1652"/>
                  <a:gd name="T47" fmla="*/ 259 h 902"/>
                  <a:gd name="T48" fmla="*/ 638 w 1652"/>
                  <a:gd name="T49" fmla="*/ 140 h 902"/>
                  <a:gd name="T50" fmla="*/ 656 w 1652"/>
                  <a:gd name="T51" fmla="*/ 102 h 902"/>
                  <a:gd name="T52" fmla="*/ 654 w 1652"/>
                  <a:gd name="T53" fmla="*/ 51 h 902"/>
                  <a:gd name="T54" fmla="*/ 662 w 1652"/>
                  <a:gd name="T55" fmla="*/ 25 h 902"/>
                  <a:gd name="T56" fmla="*/ 576 w 1652"/>
                  <a:gd name="T57" fmla="*/ 0 h 902"/>
                  <a:gd name="T58" fmla="*/ 514 w 1652"/>
                  <a:gd name="T59" fmla="*/ 8 h 902"/>
                  <a:gd name="T60" fmla="*/ 434 w 1652"/>
                  <a:gd name="T61" fmla="*/ 35 h 902"/>
                  <a:gd name="T62" fmla="*/ 359 w 1652"/>
                  <a:gd name="T63" fmla="*/ 45 h 902"/>
                  <a:gd name="T64" fmla="*/ 306 w 1652"/>
                  <a:gd name="T65" fmla="*/ 15 h 902"/>
                  <a:gd name="T66" fmla="*/ 222 w 1652"/>
                  <a:gd name="T67" fmla="*/ 31 h 902"/>
                  <a:gd name="T68" fmla="*/ 187 w 1652"/>
                  <a:gd name="T69" fmla="*/ 12 h 902"/>
                  <a:gd name="T70" fmla="*/ 123 w 1652"/>
                  <a:gd name="T71" fmla="*/ 20 h 902"/>
                  <a:gd name="T72" fmla="*/ 93 w 1652"/>
                  <a:gd name="T73" fmla="*/ 62 h 902"/>
                  <a:gd name="T74" fmla="*/ 76 w 1652"/>
                  <a:gd name="T75" fmla="*/ 84 h 902"/>
                  <a:gd name="T76" fmla="*/ 54 w 1652"/>
                  <a:gd name="T77" fmla="*/ 96 h 902"/>
                  <a:gd name="T78" fmla="*/ 44 w 1652"/>
                  <a:gd name="T79" fmla="*/ 113 h 902"/>
                  <a:gd name="T80" fmla="*/ 62 w 1652"/>
                  <a:gd name="T81" fmla="*/ 150 h 902"/>
                  <a:gd name="T82" fmla="*/ 59 w 1652"/>
                  <a:gd name="T83" fmla="*/ 188 h 902"/>
                  <a:gd name="T84" fmla="*/ 17 w 1652"/>
                  <a:gd name="T85" fmla="*/ 176 h 902"/>
                  <a:gd name="T86" fmla="*/ 0 w 1652"/>
                  <a:gd name="T87" fmla="*/ 189 h 902"/>
                  <a:gd name="T88" fmla="*/ 9 w 1652"/>
                  <a:gd name="T89" fmla="*/ 225 h 902"/>
                  <a:gd name="T90" fmla="*/ 6 w 1652"/>
                  <a:gd name="T91" fmla="*/ 258 h 902"/>
                  <a:gd name="T92" fmla="*/ 24 w 1652"/>
                  <a:gd name="T93" fmla="*/ 270 h 902"/>
                  <a:gd name="T94" fmla="*/ 76 w 1652"/>
                  <a:gd name="T95" fmla="*/ 321 h 902"/>
                  <a:gd name="T96" fmla="*/ 107 w 1652"/>
                  <a:gd name="T97" fmla="*/ 367 h 902"/>
                  <a:gd name="T98" fmla="*/ 127 w 1652"/>
                  <a:gd name="T99" fmla="*/ 383 h 902"/>
                  <a:gd name="T100" fmla="*/ 163 w 1652"/>
                  <a:gd name="T101" fmla="*/ 380 h 902"/>
                  <a:gd name="T102" fmla="*/ 244 w 1652"/>
                  <a:gd name="T103" fmla="*/ 474 h 902"/>
                  <a:gd name="T104" fmla="*/ 270 w 1652"/>
                  <a:gd name="T105" fmla="*/ 465 h 902"/>
                  <a:gd name="T106" fmla="*/ 278 w 1652"/>
                  <a:gd name="T107" fmla="*/ 502 h 902"/>
                  <a:gd name="T108" fmla="*/ 328 w 1652"/>
                  <a:gd name="T109" fmla="*/ 524 h 902"/>
                  <a:gd name="T110" fmla="*/ 369 w 1652"/>
                  <a:gd name="T111" fmla="*/ 568 h 902"/>
                  <a:gd name="T112" fmla="*/ 377 w 1652"/>
                  <a:gd name="T113" fmla="*/ 588 h 902"/>
                  <a:gd name="T114" fmla="*/ 425 w 1652"/>
                  <a:gd name="T115" fmla="*/ 585 h 902"/>
                  <a:gd name="T116" fmla="*/ 504 w 1652"/>
                  <a:gd name="T117" fmla="*/ 604 h 902"/>
                  <a:gd name="T118" fmla="*/ 541 w 1652"/>
                  <a:gd name="T119" fmla="*/ 615 h 902"/>
                  <a:gd name="T120" fmla="*/ 543 w 1652"/>
                  <a:gd name="T121" fmla="*/ 652 h 902"/>
                  <a:gd name="T122" fmla="*/ 611 w 1652"/>
                  <a:gd name="T123" fmla="*/ 596 h 902"/>
                  <a:gd name="T124" fmla="*/ 666 w 1652"/>
                  <a:gd name="T125" fmla="*/ 618 h 9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52"/>
                  <a:gd name="T190" fmla="*/ 0 h 902"/>
                  <a:gd name="T191" fmla="*/ 1652 w 1652"/>
                  <a:gd name="T192" fmla="*/ 902 h 9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52" h="902">
                    <a:moveTo>
                      <a:pt x="952" y="853"/>
                    </a:moveTo>
                    <a:lnTo>
                      <a:pt x="1005" y="860"/>
                    </a:lnTo>
                    <a:lnTo>
                      <a:pt x="1023" y="884"/>
                    </a:lnTo>
                    <a:lnTo>
                      <a:pt x="1031" y="889"/>
                    </a:lnTo>
                    <a:lnTo>
                      <a:pt x="1110" y="874"/>
                    </a:lnTo>
                    <a:lnTo>
                      <a:pt x="1114" y="860"/>
                    </a:lnTo>
                    <a:lnTo>
                      <a:pt x="1129" y="851"/>
                    </a:lnTo>
                    <a:lnTo>
                      <a:pt x="1167" y="821"/>
                    </a:lnTo>
                    <a:lnTo>
                      <a:pt x="1200" y="816"/>
                    </a:lnTo>
                    <a:lnTo>
                      <a:pt x="1231" y="797"/>
                    </a:lnTo>
                    <a:lnTo>
                      <a:pt x="1289" y="763"/>
                    </a:lnTo>
                    <a:lnTo>
                      <a:pt x="1296" y="774"/>
                    </a:lnTo>
                    <a:lnTo>
                      <a:pt x="1340" y="790"/>
                    </a:lnTo>
                    <a:lnTo>
                      <a:pt x="1404" y="756"/>
                    </a:lnTo>
                    <a:lnTo>
                      <a:pt x="1423" y="770"/>
                    </a:lnTo>
                    <a:lnTo>
                      <a:pt x="1406" y="797"/>
                    </a:lnTo>
                    <a:lnTo>
                      <a:pt x="1413" y="803"/>
                    </a:lnTo>
                    <a:lnTo>
                      <a:pt x="1439" y="803"/>
                    </a:lnTo>
                    <a:lnTo>
                      <a:pt x="1440" y="814"/>
                    </a:lnTo>
                    <a:lnTo>
                      <a:pt x="1418" y="853"/>
                    </a:lnTo>
                    <a:lnTo>
                      <a:pt x="1425" y="860"/>
                    </a:lnTo>
                    <a:lnTo>
                      <a:pt x="1439" y="860"/>
                    </a:lnTo>
                    <a:lnTo>
                      <a:pt x="1502" y="877"/>
                    </a:lnTo>
                    <a:lnTo>
                      <a:pt x="1530" y="853"/>
                    </a:lnTo>
                    <a:lnTo>
                      <a:pt x="1572" y="887"/>
                    </a:lnTo>
                    <a:lnTo>
                      <a:pt x="1585" y="872"/>
                    </a:lnTo>
                    <a:lnTo>
                      <a:pt x="1596" y="882"/>
                    </a:lnTo>
                    <a:lnTo>
                      <a:pt x="1609" y="882"/>
                    </a:lnTo>
                    <a:lnTo>
                      <a:pt x="1616" y="872"/>
                    </a:lnTo>
                    <a:lnTo>
                      <a:pt x="1614" y="821"/>
                    </a:lnTo>
                    <a:lnTo>
                      <a:pt x="1624" y="814"/>
                    </a:lnTo>
                    <a:lnTo>
                      <a:pt x="1651" y="781"/>
                    </a:lnTo>
                    <a:lnTo>
                      <a:pt x="1647" y="653"/>
                    </a:lnTo>
                    <a:lnTo>
                      <a:pt x="1622" y="589"/>
                    </a:lnTo>
                    <a:lnTo>
                      <a:pt x="1640" y="576"/>
                    </a:lnTo>
                    <a:lnTo>
                      <a:pt x="1590" y="483"/>
                    </a:lnTo>
                    <a:lnTo>
                      <a:pt x="1528" y="434"/>
                    </a:lnTo>
                    <a:lnTo>
                      <a:pt x="1511" y="445"/>
                    </a:lnTo>
                    <a:lnTo>
                      <a:pt x="1513" y="474"/>
                    </a:lnTo>
                    <a:lnTo>
                      <a:pt x="1461" y="542"/>
                    </a:lnTo>
                    <a:lnTo>
                      <a:pt x="1373" y="525"/>
                    </a:lnTo>
                    <a:lnTo>
                      <a:pt x="1366" y="491"/>
                    </a:lnTo>
                    <a:lnTo>
                      <a:pt x="1311" y="448"/>
                    </a:lnTo>
                    <a:lnTo>
                      <a:pt x="1191" y="428"/>
                    </a:lnTo>
                    <a:lnTo>
                      <a:pt x="1138" y="419"/>
                    </a:lnTo>
                    <a:lnTo>
                      <a:pt x="1119" y="417"/>
                    </a:lnTo>
                    <a:lnTo>
                      <a:pt x="1073" y="380"/>
                    </a:lnTo>
                    <a:lnTo>
                      <a:pt x="978" y="357"/>
                    </a:lnTo>
                    <a:lnTo>
                      <a:pt x="913" y="229"/>
                    </a:lnTo>
                    <a:lnTo>
                      <a:pt x="911" y="194"/>
                    </a:lnTo>
                    <a:lnTo>
                      <a:pt x="937" y="180"/>
                    </a:lnTo>
                    <a:lnTo>
                      <a:pt x="937" y="141"/>
                    </a:lnTo>
                    <a:lnTo>
                      <a:pt x="956" y="93"/>
                    </a:lnTo>
                    <a:lnTo>
                      <a:pt x="935" y="70"/>
                    </a:lnTo>
                    <a:lnTo>
                      <a:pt x="963" y="46"/>
                    </a:lnTo>
                    <a:lnTo>
                      <a:pt x="945" y="35"/>
                    </a:lnTo>
                    <a:lnTo>
                      <a:pt x="902" y="35"/>
                    </a:lnTo>
                    <a:lnTo>
                      <a:pt x="823" y="0"/>
                    </a:lnTo>
                    <a:lnTo>
                      <a:pt x="772" y="0"/>
                    </a:lnTo>
                    <a:lnTo>
                      <a:pt x="734" y="11"/>
                    </a:lnTo>
                    <a:lnTo>
                      <a:pt x="689" y="11"/>
                    </a:lnTo>
                    <a:lnTo>
                      <a:pt x="621" y="48"/>
                    </a:lnTo>
                    <a:lnTo>
                      <a:pt x="567" y="42"/>
                    </a:lnTo>
                    <a:lnTo>
                      <a:pt x="512" y="62"/>
                    </a:lnTo>
                    <a:lnTo>
                      <a:pt x="466" y="46"/>
                    </a:lnTo>
                    <a:lnTo>
                      <a:pt x="437" y="21"/>
                    </a:lnTo>
                    <a:lnTo>
                      <a:pt x="365" y="11"/>
                    </a:lnTo>
                    <a:lnTo>
                      <a:pt x="317" y="43"/>
                    </a:lnTo>
                    <a:lnTo>
                      <a:pt x="291" y="33"/>
                    </a:lnTo>
                    <a:lnTo>
                      <a:pt x="268" y="16"/>
                    </a:lnTo>
                    <a:lnTo>
                      <a:pt x="217" y="2"/>
                    </a:lnTo>
                    <a:lnTo>
                      <a:pt x="177" y="28"/>
                    </a:lnTo>
                    <a:lnTo>
                      <a:pt x="164" y="69"/>
                    </a:lnTo>
                    <a:lnTo>
                      <a:pt x="133" y="86"/>
                    </a:lnTo>
                    <a:lnTo>
                      <a:pt x="129" y="110"/>
                    </a:lnTo>
                    <a:lnTo>
                      <a:pt x="109" y="117"/>
                    </a:lnTo>
                    <a:lnTo>
                      <a:pt x="86" y="115"/>
                    </a:lnTo>
                    <a:lnTo>
                      <a:pt x="78" y="132"/>
                    </a:lnTo>
                    <a:lnTo>
                      <a:pt x="74" y="156"/>
                    </a:lnTo>
                    <a:lnTo>
                      <a:pt x="62" y="156"/>
                    </a:lnTo>
                    <a:lnTo>
                      <a:pt x="62" y="180"/>
                    </a:lnTo>
                    <a:lnTo>
                      <a:pt x="89" y="207"/>
                    </a:lnTo>
                    <a:lnTo>
                      <a:pt x="89" y="245"/>
                    </a:lnTo>
                    <a:lnTo>
                      <a:pt x="83" y="260"/>
                    </a:lnTo>
                    <a:lnTo>
                      <a:pt x="43" y="265"/>
                    </a:lnTo>
                    <a:lnTo>
                      <a:pt x="24" y="243"/>
                    </a:lnTo>
                    <a:lnTo>
                      <a:pt x="2" y="245"/>
                    </a:lnTo>
                    <a:lnTo>
                      <a:pt x="0" y="262"/>
                    </a:lnTo>
                    <a:lnTo>
                      <a:pt x="10" y="291"/>
                    </a:lnTo>
                    <a:lnTo>
                      <a:pt x="12" y="311"/>
                    </a:lnTo>
                    <a:lnTo>
                      <a:pt x="12" y="337"/>
                    </a:lnTo>
                    <a:lnTo>
                      <a:pt x="9" y="356"/>
                    </a:lnTo>
                    <a:lnTo>
                      <a:pt x="10" y="371"/>
                    </a:lnTo>
                    <a:lnTo>
                      <a:pt x="34" y="373"/>
                    </a:lnTo>
                    <a:lnTo>
                      <a:pt x="50" y="397"/>
                    </a:lnTo>
                    <a:lnTo>
                      <a:pt x="109" y="443"/>
                    </a:lnTo>
                    <a:lnTo>
                      <a:pt x="109" y="459"/>
                    </a:lnTo>
                    <a:lnTo>
                      <a:pt x="153" y="508"/>
                    </a:lnTo>
                    <a:lnTo>
                      <a:pt x="165" y="525"/>
                    </a:lnTo>
                    <a:lnTo>
                      <a:pt x="181" y="530"/>
                    </a:lnTo>
                    <a:lnTo>
                      <a:pt x="208" y="503"/>
                    </a:lnTo>
                    <a:lnTo>
                      <a:pt x="232" y="525"/>
                    </a:lnTo>
                    <a:lnTo>
                      <a:pt x="332" y="611"/>
                    </a:lnTo>
                    <a:lnTo>
                      <a:pt x="349" y="655"/>
                    </a:lnTo>
                    <a:lnTo>
                      <a:pt x="372" y="655"/>
                    </a:lnTo>
                    <a:lnTo>
                      <a:pt x="385" y="642"/>
                    </a:lnTo>
                    <a:lnTo>
                      <a:pt x="396" y="653"/>
                    </a:lnTo>
                    <a:lnTo>
                      <a:pt x="396" y="693"/>
                    </a:lnTo>
                    <a:lnTo>
                      <a:pt x="455" y="725"/>
                    </a:lnTo>
                    <a:lnTo>
                      <a:pt x="468" y="723"/>
                    </a:lnTo>
                    <a:lnTo>
                      <a:pt x="476" y="756"/>
                    </a:lnTo>
                    <a:lnTo>
                      <a:pt x="528" y="785"/>
                    </a:lnTo>
                    <a:lnTo>
                      <a:pt x="529" y="805"/>
                    </a:lnTo>
                    <a:lnTo>
                      <a:pt x="538" y="812"/>
                    </a:lnTo>
                    <a:lnTo>
                      <a:pt x="581" y="809"/>
                    </a:lnTo>
                    <a:lnTo>
                      <a:pt x="607" y="809"/>
                    </a:lnTo>
                    <a:lnTo>
                      <a:pt x="641" y="836"/>
                    </a:lnTo>
                    <a:lnTo>
                      <a:pt x="720" y="834"/>
                    </a:lnTo>
                    <a:lnTo>
                      <a:pt x="762" y="831"/>
                    </a:lnTo>
                    <a:lnTo>
                      <a:pt x="772" y="850"/>
                    </a:lnTo>
                    <a:lnTo>
                      <a:pt x="763" y="887"/>
                    </a:lnTo>
                    <a:lnTo>
                      <a:pt x="775" y="901"/>
                    </a:lnTo>
                    <a:lnTo>
                      <a:pt x="818" y="862"/>
                    </a:lnTo>
                    <a:lnTo>
                      <a:pt x="873" y="823"/>
                    </a:lnTo>
                    <a:lnTo>
                      <a:pt x="913" y="829"/>
                    </a:lnTo>
                    <a:lnTo>
                      <a:pt x="952" y="853"/>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30" name="Freeform 1083"/>
              <p:cNvSpPr/>
              <p:nvPr/>
            </p:nvSpPr>
            <p:spPr bwMode="auto">
              <a:xfrm rot="356891">
                <a:off x="4410631" y="3056858"/>
                <a:ext cx="1606872" cy="1174038"/>
              </a:xfrm>
              <a:custGeom>
                <a:avLst/>
                <a:gdLst>
                  <a:gd name="T0" fmla="*/ 59 w 1067"/>
                  <a:gd name="T1" fmla="*/ 207 h 770"/>
                  <a:gd name="T2" fmla="*/ 96 w 1067"/>
                  <a:gd name="T3" fmla="*/ 185 h 770"/>
                  <a:gd name="T4" fmla="*/ 80 w 1067"/>
                  <a:gd name="T5" fmla="*/ 172 h 770"/>
                  <a:gd name="T6" fmla="*/ 103 w 1067"/>
                  <a:gd name="T7" fmla="*/ 152 h 770"/>
                  <a:gd name="T8" fmla="*/ 74 w 1067"/>
                  <a:gd name="T9" fmla="*/ 91 h 770"/>
                  <a:gd name="T10" fmla="*/ 93 w 1067"/>
                  <a:gd name="T11" fmla="*/ 36 h 770"/>
                  <a:gd name="T12" fmla="*/ 242 w 1067"/>
                  <a:gd name="T13" fmla="*/ 0 h 770"/>
                  <a:gd name="T14" fmla="*/ 333 w 1067"/>
                  <a:gd name="T15" fmla="*/ 20 h 770"/>
                  <a:gd name="T16" fmla="*/ 386 w 1067"/>
                  <a:gd name="T17" fmla="*/ 52 h 770"/>
                  <a:gd name="T18" fmla="*/ 436 w 1067"/>
                  <a:gd name="T19" fmla="*/ 31 h 770"/>
                  <a:gd name="T20" fmla="*/ 501 w 1067"/>
                  <a:gd name="T21" fmla="*/ 24 h 770"/>
                  <a:gd name="T22" fmla="*/ 584 w 1067"/>
                  <a:gd name="T23" fmla="*/ 47 h 770"/>
                  <a:gd name="T24" fmla="*/ 636 w 1067"/>
                  <a:gd name="T25" fmla="*/ 109 h 770"/>
                  <a:gd name="T26" fmla="*/ 683 w 1067"/>
                  <a:gd name="T27" fmla="*/ 127 h 770"/>
                  <a:gd name="T28" fmla="*/ 729 w 1067"/>
                  <a:gd name="T29" fmla="*/ 214 h 770"/>
                  <a:gd name="T30" fmla="*/ 739 w 1067"/>
                  <a:gd name="T31" fmla="*/ 273 h 770"/>
                  <a:gd name="T32" fmla="*/ 713 w 1067"/>
                  <a:gd name="T33" fmla="*/ 315 h 770"/>
                  <a:gd name="T34" fmla="*/ 685 w 1067"/>
                  <a:gd name="T35" fmla="*/ 342 h 770"/>
                  <a:gd name="T36" fmla="*/ 673 w 1067"/>
                  <a:gd name="T37" fmla="*/ 380 h 770"/>
                  <a:gd name="T38" fmla="*/ 641 w 1067"/>
                  <a:gd name="T39" fmla="*/ 362 h 770"/>
                  <a:gd name="T40" fmla="*/ 643 w 1067"/>
                  <a:gd name="T41" fmla="*/ 391 h 770"/>
                  <a:gd name="T42" fmla="*/ 691 w 1067"/>
                  <a:gd name="T43" fmla="*/ 419 h 770"/>
                  <a:gd name="T44" fmla="*/ 715 w 1067"/>
                  <a:gd name="T45" fmla="*/ 432 h 770"/>
                  <a:gd name="T46" fmla="*/ 706 w 1067"/>
                  <a:gd name="T47" fmla="*/ 455 h 770"/>
                  <a:gd name="T48" fmla="*/ 673 w 1067"/>
                  <a:gd name="T49" fmla="*/ 463 h 770"/>
                  <a:gd name="T50" fmla="*/ 639 w 1067"/>
                  <a:gd name="T51" fmla="*/ 458 h 770"/>
                  <a:gd name="T52" fmla="*/ 633 w 1067"/>
                  <a:gd name="T53" fmla="*/ 489 h 770"/>
                  <a:gd name="T54" fmla="*/ 578 w 1067"/>
                  <a:gd name="T55" fmla="*/ 461 h 770"/>
                  <a:gd name="T56" fmla="*/ 544 w 1067"/>
                  <a:gd name="T57" fmla="*/ 454 h 770"/>
                  <a:gd name="T58" fmla="*/ 440 w 1067"/>
                  <a:gd name="T59" fmla="*/ 450 h 770"/>
                  <a:gd name="T60" fmla="*/ 429 w 1067"/>
                  <a:gd name="T61" fmla="*/ 477 h 770"/>
                  <a:gd name="T62" fmla="*/ 419 w 1067"/>
                  <a:gd name="T63" fmla="*/ 506 h 770"/>
                  <a:gd name="T64" fmla="*/ 322 w 1067"/>
                  <a:gd name="T65" fmla="*/ 543 h 770"/>
                  <a:gd name="T66" fmla="*/ 278 w 1067"/>
                  <a:gd name="T67" fmla="*/ 487 h 770"/>
                  <a:gd name="T68" fmla="*/ 158 w 1067"/>
                  <a:gd name="T69" fmla="*/ 467 h 770"/>
                  <a:gd name="T70" fmla="*/ 113 w 1067"/>
                  <a:gd name="T71" fmla="*/ 438 h 770"/>
                  <a:gd name="T72" fmla="*/ 2 w 1067"/>
                  <a:gd name="T73" fmla="*/ 328 h 770"/>
                  <a:gd name="T74" fmla="*/ 18 w 1067"/>
                  <a:gd name="T75" fmla="*/ 294 h 770"/>
                  <a:gd name="T76" fmla="*/ 31 w 1067"/>
                  <a:gd name="T77" fmla="*/ 232 h 770"/>
                  <a:gd name="T78" fmla="*/ 36 w 1067"/>
                  <a:gd name="T79" fmla="*/ 197 h 7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67"/>
                  <a:gd name="T121" fmla="*/ 0 h 770"/>
                  <a:gd name="T122" fmla="*/ 1067 w 1067"/>
                  <a:gd name="T123" fmla="*/ 770 h 77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67" h="770">
                    <a:moveTo>
                      <a:pt x="52" y="272"/>
                    </a:moveTo>
                    <a:lnTo>
                      <a:pt x="86" y="286"/>
                    </a:lnTo>
                    <a:lnTo>
                      <a:pt x="146" y="267"/>
                    </a:lnTo>
                    <a:lnTo>
                      <a:pt x="138" y="255"/>
                    </a:lnTo>
                    <a:lnTo>
                      <a:pt x="122" y="255"/>
                    </a:lnTo>
                    <a:lnTo>
                      <a:pt x="115" y="238"/>
                    </a:lnTo>
                    <a:lnTo>
                      <a:pt x="119" y="222"/>
                    </a:lnTo>
                    <a:lnTo>
                      <a:pt x="148" y="209"/>
                    </a:lnTo>
                    <a:lnTo>
                      <a:pt x="167" y="176"/>
                    </a:lnTo>
                    <a:lnTo>
                      <a:pt x="107" y="125"/>
                    </a:lnTo>
                    <a:lnTo>
                      <a:pt x="105" y="72"/>
                    </a:lnTo>
                    <a:lnTo>
                      <a:pt x="133" y="50"/>
                    </a:lnTo>
                    <a:lnTo>
                      <a:pt x="334" y="10"/>
                    </a:lnTo>
                    <a:lnTo>
                      <a:pt x="347" y="0"/>
                    </a:lnTo>
                    <a:lnTo>
                      <a:pt x="378" y="4"/>
                    </a:lnTo>
                    <a:lnTo>
                      <a:pt x="478" y="28"/>
                    </a:lnTo>
                    <a:lnTo>
                      <a:pt x="509" y="46"/>
                    </a:lnTo>
                    <a:lnTo>
                      <a:pt x="554" y="72"/>
                    </a:lnTo>
                    <a:lnTo>
                      <a:pt x="581" y="70"/>
                    </a:lnTo>
                    <a:lnTo>
                      <a:pt x="626" y="43"/>
                    </a:lnTo>
                    <a:lnTo>
                      <a:pt x="683" y="52"/>
                    </a:lnTo>
                    <a:lnTo>
                      <a:pt x="719" y="33"/>
                    </a:lnTo>
                    <a:lnTo>
                      <a:pt x="796" y="81"/>
                    </a:lnTo>
                    <a:lnTo>
                      <a:pt x="838" y="65"/>
                    </a:lnTo>
                    <a:lnTo>
                      <a:pt x="860" y="118"/>
                    </a:lnTo>
                    <a:lnTo>
                      <a:pt x="912" y="151"/>
                    </a:lnTo>
                    <a:lnTo>
                      <a:pt x="951" y="187"/>
                    </a:lnTo>
                    <a:lnTo>
                      <a:pt x="980" y="176"/>
                    </a:lnTo>
                    <a:lnTo>
                      <a:pt x="1035" y="248"/>
                    </a:lnTo>
                    <a:lnTo>
                      <a:pt x="1046" y="295"/>
                    </a:lnTo>
                    <a:lnTo>
                      <a:pt x="1066" y="323"/>
                    </a:lnTo>
                    <a:lnTo>
                      <a:pt x="1059" y="378"/>
                    </a:lnTo>
                    <a:lnTo>
                      <a:pt x="1015" y="414"/>
                    </a:lnTo>
                    <a:lnTo>
                      <a:pt x="1023" y="436"/>
                    </a:lnTo>
                    <a:lnTo>
                      <a:pt x="1006" y="453"/>
                    </a:lnTo>
                    <a:lnTo>
                      <a:pt x="984" y="474"/>
                    </a:lnTo>
                    <a:lnTo>
                      <a:pt x="984" y="511"/>
                    </a:lnTo>
                    <a:lnTo>
                      <a:pt x="965" y="527"/>
                    </a:lnTo>
                    <a:lnTo>
                      <a:pt x="941" y="520"/>
                    </a:lnTo>
                    <a:lnTo>
                      <a:pt x="920" y="500"/>
                    </a:lnTo>
                    <a:lnTo>
                      <a:pt x="910" y="522"/>
                    </a:lnTo>
                    <a:lnTo>
                      <a:pt x="923" y="542"/>
                    </a:lnTo>
                    <a:lnTo>
                      <a:pt x="958" y="546"/>
                    </a:lnTo>
                    <a:lnTo>
                      <a:pt x="991" y="580"/>
                    </a:lnTo>
                    <a:lnTo>
                      <a:pt x="1011" y="580"/>
                    </a:lnTo>
                    <a:lnTo>
                      <a:pt x="1026" y="597"/>
                    </a:lnTo>
                    <a:lnTo>
                      <a:pt x="1013" y="628"/>
                    </a:lnTo>
                    <a:lnTo>
                      <a:pt x="1013" y="630"/>
                    </a:lnTo>
                    <a:lnTo>
                      <a:pt x="984" y="626"/>
                    </a:lnTo>
                    <a:lnTo>
                      <a:pt x="965" y="641"/>
                    </a:lnTo>
                    <a:lnTo>
                      <a:pt x="951" y="619"/>
                    </a:lnTo>
                    <a:lnTo>
                      <a:pt x="917" y="633"/>
                    </a:lnTo>
                    <a:lnTo>
                      <a:pt x="908" y="650"/>
                    </a:lnTo>
                    <a:lnTo>
                      <a:pt x="908" y="676"/>
                    </a:lnTo>
                    <a:lnTo>
                      <a:pt x="872" y="683"/>
                    </a:lnTo>
                    <a:lnTo>
                      <a:pt x="829" y="638"/>
                    </a:lnTo>
                    <a:lnTo>
                      <a:pt x="815" y="617"/>
                    </a:lnTo>
                    <a:lnTo>
                      <a:pt x="781" y="628"/>
                    </a:lnTo>
                    <a:lnTo>
                      <a:pt x="722" y="610"/>
                    </a:lnTo>
                    <a:lnTo>
                      <a:pt x="632" y="623"/>
                    </a:lnTo>
                    <a:lnTo>
                      <a:pt x="626" y="633"/>
                    </a:lnTo>
                    <a:lnTo>
                      <a:pt x="616" y="660"/>
                    </a:lnTo>
                    <a:lnTo>
                      <a:pt x="599" y="672"/>
                    </a:lnTo>
                    <a:lnTo>
                      <a:pt x="602" y="701"/>
                    </a:lnTo>
                    <a:lnTo>
                      <a:pt x="549" y="769"/>
                    </a:lnTo>
                    <a:lnTo>
                      <a:pt x="461" y="751"/>
                    </a:lnTo>
                    <a:lnTo>
                      <a:pt x="454" y="718"/>
                    </a:lnTo>
                    <a:lnTo>
                      <a:pt x="399" y="674"/>
                    </a:lnTo>
                    <a:lnTo>
                      <a:pt x="279" y="655"/>
                    </a:lnTo>
                    <a:lnTo>
                      <a:pt x="227" y="645"/>
                    </a:lnTo>
                    <a:lnTo>
                      <a:pt x="207" y="643"/>
                    </a:lnTo>
                    <a:lnTo>
                      <a:pt x="162" y="606"/>
                    </a:lnTo>
                    <a:lnTo>
                      <a:pt x="67" y="583"/>
                    </a:lnTo>
                    <a:lnTo>
                      <a:pt x="2" y="455"/>
                    </a:lnTo>
                    <a:lnTo>
                      <a:pt x="0" y="421"/>
                    </a:lnTo>
                    <a:lnTo>
                      <a:pt x="26" y="407"/>
                    </a:lnTo>
                    <a:lnTo>
                      <a:pt x="26" y="368"/>
                    </a:lnTo>
                    <a:lnTo>
                      <a:pt x="45" y="320"/>
                    </a:lnTo>
                    <a:lnTo>
                      <a:pt x="23" y="297"/>
                    </a:lnTo>
                    <a:lnTo>
                      <a:pt x="52" y="272"/>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31" name="Freeform 1084"/>
              <p:cNvSpPr/>
              <p:nvPr/>
            </p:nvSpPr>
            <p:spPr bwMode="auto">
              <a:xfrm rot="356891">
                <a:off x="4992195" y="2650480"/>
                <a:ext cx="1741062" cy="1517244"/>
              </a:xfrm>
              <a:custGeom>
                <a:avLst/>
                <a:gdLst>
                  <a:gd name="T0" fmla="*/ 4 w 1155"/>
                  <a:gd name="T1" fmla="*/ 115 h 994"/>
                  <a:gd name="T2" fmla="*/ 123 w 1155"/>
                  <a:gd name="T3" fmla="*/ 46 h 994"/>
                  <a:gd name="T4" fmla="*/ 157 w 1155"/>
                  <a:gd name="T5" fmla="*/ 0 h 994"/>
                  <a:gd name="T6" fmla="*/ 203 w 1155"/>
                  <a:gd name="T7" fmla="*/ 25 h 994"/>
                  <a:gd name="T8" fmla="*/ 239 w 1155"/>
                  <a:gd name="T9" fmla="*/ 146 h 994"/>
                  <a:gd name="T10" fmla="*/ 336 w 1155"/>
                  <a:gd name="T11" fmla="*/ 137 h 994"/>
                  <a:gd name="T12" fmla="*/ 351 w 1155"/>
                  <a:gd name="T13" fmla="*/ 169 h 994"/>
                  <a:gd name="T14" fmla="*/ 359 w 1155"/>
                  <a:gd name="T15" fmla="*/ 234 h 994"/>
                  <a:gd name="T16" fmla="*/ 375 w 1155"/>
                  <a:gd name="T17" fmla="*/ 252 h 994"/>
                  <a:gd name="T18" fmla="*/ 471 w 1155"/>
                  <a:gd name="T19" fmla="*/ 271 h 994"/>
                  <a:gd name="T20" fmla="*/ 554 w 1155"/>
                  <a:gd name="T21" fmla="*/ 267 h 994"/>
                  <a:gd name="T22" fmla="*/ 528 w 1155"/>
                  <a:gd name="T23" fmla="*/ 314 h 994"/>
                  <a:gd name="T24" fmla="*/ 556 w 1155"/>
                  <a:gd name="T25" fmla="*/ 378 h 994"/>
                  <a:gd name="T26" fmla="*/ 622 w 1155"/>
                  <a:gd name="T27" fmla="*/ 468 h 994"/>
                  <a:gd name="T28" fmla="*/ 647 w 1155"/>
                  <a:gd name="T29" fmla="*/ 516 h 994"/>
                  <a:gd name="T30" fmla="*/ 681 w 1155"/>
                  <a:gd name="T31" fmla="*/ 500 h 994"/>
                  <a:gd name="T32" fmla="*/ 692 w 1155"/>
                  <a:gd name="T33" fmla="*/ 458 h 994"/>
                  <a:gd name="T34" fmla="*/ 697 w 1155"/>
                  <a:gd name="T35" fmla="*/ 389 h 994"/>
                  <a:gd name="T36" fmla="*/ 727 w 1155"/>
                  <a:gd name="T37" fmla="*/ 403 h 994"/>
                  <a:gd name="T38" fmla="*/ 807 w 1155"/>
                  <a:gd name="T39" fmla="*/ 464 h 994"/>
                  <a:gd name="T40" fmla="*/ 796 w 1155"/>
                  <a:gd name="T41" fmla="*/ 519 h 994"/>
                  <a:gd name="T42" fmla="*/ 754 w 1155"/>
                  <a:gd name="T43" fmla="*/ 534 h 994"/>
                  <a:gd name="T44" fmla="*/ 710 w 1155"/>
                  <a:gd name="T45" fmla="*/ 540 h 994"/>
                  <a:gd name="T46" fmla="*/ 690 w 1155"/>
                  <a:gd name="T47" fmla="*/ 556 h 994"/>
                  <a:gd name="T48" fmla="*/ 697 w 1155"/>
                  <a:gd name="T49" fmla="*/ 596 h 994"/>
                  <a:gd name="T50" fmla="*/ 687 w 1155"/>
                  <a:gd name="T51" fmla="*/ 646 h 994"/>
                  <a:gd name="T52" fmla="*/ 662 w 1155"/>
                  <a:gd name="T53" fmla="*/ 671 h 994"/>
                  <a:gd name="T54" fmla="*/ 634 w 1155"/>
                  <a:gd name="T55" fmla="*/ 711 h 994"/>
                  <a:gd name="T56" fmla="*/ 572 w 1155"/>
                  <a:gd name="T57" fmla="*/ 704 h 994"/>
                  <a:gd name="T58" fmla="*/ 547 w 1155"/>
                  <a:gd name="T59" fmla="*/ 679 h 994"/>
                  <a:gd name="T60" fmla="*/ 501 w 1155"/>
                  <a:gd name="T61" fmla="*/ 623 h 994"/>
                  <a:gd name="T62" fmla="*/ 448 w 1155"/>
                  <a:gd name="T63" fmla="*/ 624 h 994"/>
                  <a:gd name="T64" fmla="*/ 413 w 1155"/>
                  <a:gd name="T65" fmla="*/ 620 h 994"/>
                  <a:gd name="T66" fmla="*/ 387 w 1155"/>
                  <a:gd name="T67" fmla="*/ 587 h 994"/>
                  <a:gd name="T68" fmla="*/ 431 w 1155"/>
                  <a:gd name="T69" fmla="*/ 595 h 994"/>
                  <a:gd name="T70" fmla="*/ 458 w 1155"/>
                  <a:gd name="T71" fmla="*/ 540 h 994"/>
                  <a:gd name="T72" fmla="*/ 487 w 1155"/>
                  <a:gd name="T73" fmla="*/ 458 h 994"/>
                  <a:gd name="T74" fmla="*/ 429 w 1155"/>
                  <a:gd name="T75" fmla="*/ 351 h 994"/>
                  <a:gd name="T76" fmla="*/ 344 w 1155"/>
                  <a:gd name="T77" fmla="*/ 310 h 994"/>
                  <a:gd name="T78" fmla="*/ 246 w 1155"/>
                  <a:gd name="T79" fmla="*/ 248 h 994"/>
                  <a:gd name="T80" fmla="*/ 149 w 1155"/>
                  <a:gd name="T81" fmla="*/ 274 h 994"/>
                  <a:gd name="T82" fmla="*/ 77 w 1155"/>
                  <a:gd name="T83" fmla="*/ 244 h 9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55"/>
                  <a:gd name="T127" fmla="*/ 0 h 994"/>
                  <a:gd name="T128" fmla="*/ 1155 w 1155"/>
                  <a:gd name="T129" fmla="*/ 994 h 9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55" h="994">
                    <a:moveTo>
                      <a:pt x="10" y="313"/>
                    </a:moveTo>
                    <a:lnTo>
                      <a:pt x="0" y="185"/>
                    </a:lnTo>
                    <a:lnTo>
                      <a:pt x="5" y="158"/>
                    </a:lnTo>
                    <a:lnTo>
                      <a:pt x="43" y="140"/>
                    </a:lnTo>
                    <a:lnTo>
                      <a:pt x="96" y="96"/>
                    </a:lnTo>
                    <a:lnTo>
                      <a:pt x="177" y="63"/>
                    </a:lnTo>
                    <a:lnTo>
                      <a:pt x="210" y="48"/>
                    </a:lnTo>
                    <a:lnTo>
                      <a:pt x="210" y="17"/>
                    </a:lnTo>
                    <a:lnTo>
                      <a:pt x="225" y="0"/>
                    </a:lnTo>
                    <a:lnTo>
                      <a:pt x="239" y="2"/>
                    </a:lnTo>
                    <a:lnTo>
                      <a:pt x="292" y="10"/>
                    </a:lnTo>
                    <a:lnTo>
                      <a:pt x="291" y="34"/>
                    </a:lnTo>
                    <a:lnTo>
                      <a:pt x="301" y="72"/>
                    </a:lnTo>
                    <a:lnTo>
                      <a:pt x="295" y="134"/>
                    </a:lnTo>
                    <a:lnTo>
                      <a:pt x="341" y="202"/>
                    </a:lnTo>
                    <a:lnTo>
                      <a:pt x="365" y="217"/>
                    </a:lnTo>
                    <a:lnTo>
                      <a:pt x="402" y="188"/>
                    </a:lnTo>
                    <a:lnTo>
                      <a:pt x="481" y="188"/>
                    </a:lnTo>
                    <a:lnTo>
                      <a:pt x="500" y="195"/>
                    </a:lnTo>
                    <a:lnTo>
                      <a:pt x="512" y="213"/>
                    </a:lnTo>
                    <a:lnTo>
                      <a:pt x="503" y="233"/>
                    </a:lnTo>
                    <a:lnTo>
                      <a:pt x="459" y="268"/>
                    </a:lnTo>
                    <a:lnTo>
                      <a:pt x="464" y="286"/>
                    </a:lnTo>
                    <a:lnTo>
                      <a:pt x="514" y="323"/>
                    </a:lnTo>
                    <a:lnTo>
                      <a:pt x="534" y="323"/>
                    </a:lnTo>
                    <a:lnTo>
                      <a:pt x="540" y="332"/>
                    </a:lnTo>
                    <a:lnTo>
                      <a:pt x="536" y="347"/>
                    </a:lnTo>
                    <a:lnTo>
                      <a:pt x="567" y="372"/>
                    </a:lnTo>
                    <a:lnTo>
                      <a:pt x="639" y="383"/>
                    </a:lnTo>
                    <a:lnTo>
                      <a:pt x="674" y="374"/>
                    </a:lnTo>
                    <a:lnTo>
                      <a:pt x="718" y="330"/>
                    </a:lnTo>
                    <a:lnTo>
                      <a:pt x="770" y="335"/>
                    </a:lnTo>
                    <a:lnTo>
                      <a:pt x="792" y="368"/>
                    </a:lnTo>
                    <a:lnTo>
                      <a:pt x="780" y="398"/>
                    </a:lnTo>
                    <a:lnTo>
                      <a:pt x="784" y="417"/>
                    </a:lnTo>
                    <a:lnTo>
                      <a:pt x="755" y="434"/>
                    </a:lnTo>
                    <a:lnTo>
                      <a:pt x="742" y="449"/>
                    </a:lnTo>
                    <a:lnTo>
                      <a:pt x="746" y="487"/>
                    </a:lnTo>
                    <a:lnTo>
                      <a:pt x="797" y="522"/>
                    </a:lnTo>
                    <a:lnTo>
                      <a:pt x="818" y="518"/>
                    </a:lnTo>
                    <a:lnTo>
                      <a:pt x="878" y="590"/>
                    </a:lnTo>
                    <a:lnTo>
                      <a:pt x="890" y="646"/>
                    </a:lnTo>
                    <a:lnTo>
                      <a:pt x="885" y="672"/>
                    </a:lnTo>
                    <a:lnTo>
                      <a:pt x="926" y="694"/>
                    </a:lnTo>
                    <a:lnTo>
                      <a:pt x="926" y="711"/>
                    </a:lnTo>
                    <a:lnTo>
                      <a:pt x="964" y="721"/>
                    </a:lnTo>
                    <a:lnTo>
                      <a:pt x="974" y="721"/>
                    </a:lnTo>
                    <a:lnTo>
                      <a:pt x="974" y="690"/>
                    </a:lnTo>
                    <a:lnTo>
                      <a:pt x="1003" y="685"/>
                    </a:lnTo>
                    <a:lnTo>
                      <a:pt x="1009" y="648"/>
                    </a:lnTo>
                    <a:lnTo>
                      <a:pt x="990" y="632"/>
                    </a:lnTo>
                    <a:lnTo>
                      <a:pt x="974" y="617"/>
                    </a:lnTo>
                    <a:lnTo>
                      <a:pt x="981" y="547"/>
                    </a:lnTo>
                    <a:lnTo>
                      <a:pt x="996" y="537"/>
                    </a:lnTo>
                    <a:lnTo>
                      <a:pt x="1022" y="549"/>
                    </a:lnTo>
                    <a:lnTo>
                      <a:pt x="1033" y="544"/>
                    </a:lnTo>
                    <a:lnTo>
                      <a:pt x="1040" y="557"/>
                    </a:lnTo>
                    <a:lnTo>
                      <a:pt x="1110" y="593"/>
                    </a:lnTo>
                    <a:lnTo>
                      <a:pt x="1148" y="617"/>
                    </a:lnTo>
                    <a:lnTo>
                      <a:pt x="1154" y="639"/>
                    </a:lnTo>
                    <a:lnTo>
                      <a:pt x="1134" y="668"/>
                    </a:lnTo>
                    <a:lnTo>
                      <a:pt x="1145" y="701"/>
                    </a:lnTo>
                    <a:lnTo>
                      <a:pt x="1139" y="716"/>
                    </a:lnTo>
                    <a:lnTo>
                      <a:pt x="1086" y="721"/>
                    </a:lnTo>
                    <a:lnTo>
                      <a:pt x="1075" y="728"/>
                    </a:lnTo>
                    <a:lnTo>
                      <a:pt x="1079" y="736"/>
                    </a:lnTo>
                    <a:lnTo>
                      <a:pt x="1079" y="752"/>
                    </a:lnTo>
                    <a:lnTo>
                      <a:pt x="1038" y="756"/>
                    </a:lnTo>
                    <a:lnTo>
                      <a:pt x="1016" y="745"/>
                    </a:lnTo>
                    <a:lnTo>
                      <a:pt x="988" y="745"/>
                    </a:lnTo>
                    <a:lnTo>
                      <a:pt x="983" y="752"/>
                    </a:lnTo>
                    <a:lnTo>
                      <a:pt x="988" y="767"/>
                    </a:lnTo>
                    <a:lnTo>
                      <a:pt x="974" y="783"/>
                    </a:lnTo>
                    <a:lnTo>
                      <a:pt x="969" y="800"/>
                    </a:lnTo>
                    <a:lnTo>
                      <a:pt x="996" y="822"/>
                    </a:lnTo>
                    <a:lnTo>
                      <a:pt x="976" y="862"/>
                    </a:lnTo>
                    <a:lnTo>
                      <a:pt x="985" y="882"/>
                    </a:lnTo>
                    <a:lnTo>
                      <a:pt x="983" y="891"/>
                    </a:lnTo>
                    <a:lnTo>
                      <a:pt x="952" y="891"/>
                    </a:lnTo>
                    <a:lnTo>
                      <a:pt x="930" y="901"/>
                    </a:lnTo>
                    <a:lnTo>
                      <a:pt x="948" y="926"/>
                    </a:lnTo>
                    <a:lnTo>
                      <a:pt x="937" y="957"/>
                    </a:lnTo>
                    <a:lnTo>
                      <a:pt x="904" y="966"/>
                    </a:lnTo>
                    <a:lnTo>
                      <a:pt x="906" y="981"/>
                    </a:lnTo>
                    <a:lnTo>
                      <a:pt x="897" y="993"/>
                    </a:lnTo>
                    <a:lnTo>
                      <a:pt x="840" y="988"/>
                    </a:lnTo>
                    <a:lnTo>
                      <a:pt x="818" y="972"/>
                    </a:lnTo>
                    <a:lnTo>
                      <a:pt x="814" y="937"/>
                    </a:lnTo>
                    <a:lnTo>
                      <a:pt x="801" y="923"/>
                    </a:lnTo>
                    <a:lnTo>
                      <a:pt x="782" y="937"/>
                    </a:lnTo>
                    <a:lnTo>
                      <a:pt x="746" y="901"/>
                    </a:lnTo>
                    <a:lnTo>
                      <a:pt x="720" y="884"/>
                    </a:lnTo>
                    <a:lnTo>
                      <a:pt x="718" y="858"/>
                    </a:lnTo>
                    <a:lnTo>
                      <a:pt x="709" y="838"/>
                    </a:lnTo>
                    <a:lnTo>
                      <a:pt x="696" y="838"/>
                    </a:lnTo>
                    <a:lnTo>
                      <a:pt x="641" y="862"/>
                    </a:lnTo>
                    <a:lnTo>
                      <a:pt x="643" y="889"/>
                    </a:lnTo>
                    <a:lnTo>
                      <a:pt x="624" y="889"/>
                    </a:lnTo>
                    <a:lnTo>
                      <a:pt x="591" y="855"/>
                    </a:lnTo>
                    <a:lnTo>
                      <a:pt x="555" y="851"/>
                    </a:lnTo>
                    <a:lnTo>
                      <a:pt x="543" y="831"/>
                    </a:lnTo>
                    <a:lnTo>
                      <a:pt x="553" y="809"/>
                    </a:lnTo>
                    <a:lnTo>
                      <a:pt x="574" y="829"/>
                    </a:lnTo>
                    <a:lnTo>
                      <a:pt x="598" y="836"/>
                    </a:lnTo>
                    <a:lnTo>
                      <a:pt x="617" y="820"/>
                    </a:lnTo>
                    <a:lnTo>
                      <a:pt x="617" y="783"/>
                    </a:lnTo>
                    <a:lnTo>
                      <a:pt x="639" y="762"/>
                    </a:lnTo>
                    <a:lnTo>
                      <a:pt x="656" y="745"/>
                    </a:lnTo>
                    <a:lnTo>
                      <a:pt x="648" y="723"/>
                    </a:lnTo>
                    <a:lnTo>
                      <a:pt x="691" y="687"/>
                    </a:lnTo>
                    <a:lnTo>
                      <a:pt x="698" y="632"/>
                    </a:lnTo>
                    <a:lnTo>
                      <a:pt x="679" y="604"/>
                    </a:lnTo>
                    <a:lnTo>
                      <a:pt x="667" y="557"/>
                    </a:lnTo>
                    <a:lnTo>
                      <a:pt x="613" y="484"/>
                    </a:lnTo>
                    <a:lnTo>
                      <a:pt x="584" y="496"/>
                    </a:lnTo>
                    <a:lnTo>
                      <a:pt x="545" y="460"/>
                    </a:lnTo>
                    <a:lnTo>
                      <a:pt x="492" y="427"/>
                    </a:lnTo>
                    <a:lnTo>
                      <a:pt x="471" y="374"/>
                    </a:lnTo>
                    <a:lnTo>
                      <a:pt x="428" y="390"/>
                    </a:lnTo>
                    <a:lnTo>
                      <a:pt x="352" y="342"/>
                    </a:lnTo>
                    <a:lnTo>
                      <a:pt x="315" y="361"/>
                    </a:lnTo>
                    <a:lnTo>
                      <a:pt x="258" y="352"/>
                    </a:lnTo>
                    <a:lnTo>
                      <a:pt x="213" y="378"/>
                    </a:lnTo>
                    <a:lnTo>
                      <a:pt x="186" y="381"/>
                    </a:lnTo>
                    <a:lnTo>
                      <a:pt x="141" y="354"/>
                    </a:lnTo>
                    <a:lnTo>
                      <a:pt x="110" y="337"/>
                    </a:lnTo>
                    <a:lnTo>
                      <a:pt x="10" y="313"/>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32" name="Freeform 1085"/>
              <p:cNvSpPr/>
              <p:nvPr/>
            </p:nvSpPr>
            <p:spPr bwMode="auto">
              <a:xfrm rot="356891">
                <a:off x="2857264" y="1387863"/>
                <a:ext cx="2571675" cy="1991278"/>
              </a:xfrm>
              <a:custGeom>
                <a:avLst/>
                <a:gdLst>
                  <a:gd name="T0" fmla="*/ 818 w 1707"/>
                  <a:gd name="T1" fmla="*/ 31 h 1305"/>
                  <a:gd name="T2" fmla="*/ 854 w 1707"/>
                  <a:gd name="T3" fmla="*/ 80 h 1305"/>
                  <a:gd name="T4" fmla="*/ 906 w 1707"/>
                  <a:gd name="T5" fmla="*/ 115 h 1305"/>
                  <a:gd name="T6" fmla="*/ 950 w 1707"/>
                  <a:gd name="T7" fmla="*/ 206 h 1305"/>
                  <a:gd name="T8" fmla="*/ 926 w 1707"/>
                  <a:gd name="T9" fmla="*/ 278 h 1305"/>
                  <a:gd name="T10" fmla="*/ 1054 w 1707"/>
                  <a:gd name="T11" fmla="*/ 338 h 1305"/>
                  <a:gd name="T12" fmla="*/ 1144 w 1707"/>
                  <a:gd name="T13" fmla="*/ 408 h 1305"/>
                  <a:gd name="T14" fmla="*/ 1190 w 1707"/>
                  <a:gd name="T15" fmla="*/ 511 h 1305"/>
                  <a:gd name="T16" fmla="*/ 1157 w 1707"/>
                  <a:gd name="T17" fmla="*/ 558 h 1305"/>
                  <a:gd name="T18" fmla="*/ 1037 w 1707"/>
                  <a:gd name="T19" fmla="*/ 627 h 1305"/>
                  <a:gd name="T20" fmla="*/ 1019 w 1707"/>
                  <a:gd name="T21" fmla="*/ 735 h 1305"/>
                  <a:gd name="T22" fmla="*/ 849 w 1707"/>
                  <a:gd name="T23" fmla="*/ 788 h 1305"/>
                  <a:gd name="T24" fmla="*/ 880 w 1707"/>
                  <a:gd name="T25" fmla="*/ 886 h 1305"/>
                  <a:gd name="T26" fmla="*/ 860 w 1707"/>
                  <a:gd name="T27" fmla="*/ 921 h 1305"/>
                  <a:gd name="T28" fmla="*/ 836 w 1707"/>
                  <a:gd name="T29" fmla="*/ 942 h 1305"/>
                  <a:gd name="T30" fmla="*/ 769 w 1707"/>
                  <a:gd name="T31" fmla="*/ 925 h 1305"/>
                  <a:gd name="T32" fmla="*/ 652 w 1707"/>
                  <a:gd name="T33" fmla="*/ 907 h 1305"/>
                  <a:gd name="T34" fmla="*/ 536 w 1707"/>
                  <a:gd name="T35" fmla="*/ 930 h 1305"/>
                  <a:gd name="T36" fmla="*/ 446 w 1707"/>
                  <a:gd name="T37" fmla="*/ 914 h 1305"/>
                  <a:gd name="T38" fmla="*/ 343 w 1707"/>
                  <a:gd name="T39" fmla="*/ 923 h 1305"/>
                  <a:gd name="T40" fmla="*/ 286 w 1707"/>
                  <a:gd name="T41" fmla="*/ 894 h 1305"/>
                  <a:gd name="T42" fmla="*/ 224 w 1707"/>
                  <a:gd name="T43" fmla="*/ 850 h 1305"/>
                  <a:gd name="T44" fmla="*/ 91 w 1707"/>
                  <a:gd name="T45" fmla="*/ 824 h 1305"/>
                  <a:gd name="T46" fmla="*/ 73 w 1707"/>
                  <a:gd name="T47" fmla="*/ 771 h 1305"/>
                  <a:gd name="T48" fmla="*/ 45 w 1707"/>
                  <a:gd name="T49" fmla="*/ 733 h 1305"/>
                  <a:gd name="T50" fmla="*/ 27 w 1707"/>
                  <a:gd name="T51" fmla="*/ 696 h 1305"/>
                  <a:gd name="T52" fmla="*/ 45 w 1707"/>
                  <a:gd name="T53" fmla="*/ 653 h 1305"/>
                  <a:gd name="T54" fmla="*/ 7 w 1707"/>
                  <a:gd name="T55" fmla="*/ 601 h 1305"/>
                  <a:gd name="T56" fmla="*/ 4 w 1707"/>
                  <a:gd name="T57" fmla="*/ 544 h 1305"/>
                  <a:gd name="T58" fmla="*/ 27 w 1707"/>
                  <a:gd name="T59" fmla="*/ 508 h 1305"/>
                  <a:gd name="T60" fmla="*/ 94 w 1707"/>
                  <a:gd name="T61" fmla="*/ 484 h 1305"/>
                  <a:gd name="T62" fmla="*/ 127 w 1707"/>
                  <a:gd name="T63" fmla="*/ 487 h 1305"/>
                  <a:gd name="T64" fmla="*/ 163 w 1707"/>
                  <a:gd name="T65" fmla="*/ 507 h 1305"/>
                  <a:gd name="T66" fmla="*/ 286 w 1707"/>
                  <a:gd name="T67" fmla="*/ 463 h 1305"/>
                  <a:gd name="T68" fmla="*/ 387 w 1707"/>
                  <a:gd name="T69" fmla="*/ 394 h 1305"/>
                  <a:gd name="T70" fmla="*/ 420 w 1707"/>
                  <a:gd name="T71" fmla="*/ 363 h 1305"/>
                  <a:gd name="T72" fmla="*/ 401 w 1707"/>
                  <a:gd name="T73" fmla="*/ 248 h 1305"/>
                  <a:gd name="T74" fmla="*/ 490 w 1707"/>
                  <a:gd name="T75" fmla="*/ 226 h 1305"/>
                  <a:gd name="T76" fmla="*/ 531 w 1707"/>
                  <a:gd name="T77" fmla="*/ 248 h 1305"/>
                  <a:gd name="T78" fmla="*/ 577 w 1707"/>
                  <a:gd name="T79" fmla="*/ 118 h 1305"/>
                  <a:gd name="T80" fmla="*/ 649 w 1707"/>
                  <a:gd name="T81" fmla="*/ 136 h 1305"/>
                  <a:gd name="T82" fmla="*/ 711 w 1707"/>
                  <a:gd name="T83" fmla="*/ 60 h 1305"/>
                  <a:gd name="T84" fmla="*/ 766 w 1707"/>
                  <a:gd name="T85" fmla="*/ 26 h 1305"/>
                  <a:gd name="T86" fmla="*/ 812 w 1707"/>
                  <a:gd name="T87" fmla="*/ 7 h 13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07"/>
                  <a:gd name="T133" fmla="*/ 0 h 1305"/>
                  <a:gd name="T134" fmla="*/ 1707 w 1707"/>
                  <a:gd name="T135" fmla="*/ 1305 h 13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07" h="1305">
                    <a:moveTo>
                      <a:pt x="1165" y="10"/>
                    </a:moveTo>
                    <a:lnTo>
                      <a:pt x="1182" y="10"/>
                    </a:lnTo>
                    <a:lnTo>
                      <a:pt x="1172" y="43"/>
                    </a:lnTo>
                    <a:lnTo>
                      <a:pt x="1186" y="63"/>
                    </a:lnTo>
                    <a:lnTo>
                      <a:pt x="1189" y="77"/>
                    </a:lnTo>
                    <a:lnTo>
                      <a:pt x="1224" y="110"/>
                    </a:lnTo>
                    <a:lnTo>
                      <a:pt x="1232" y="138"/>
                    </a:lnTo>
                    <a:lnTo>
                      <a:pt x="1278" y="140"/>
                    </a:lnTo>
                    <a:lnTo>
                      <a:pt x="1298" y="158"/>
                    </a:lnTo>
                    <a:lnTo>
                      <a:pt x="1309" y="158"/>
                    </a:lnTo>
                    <a:lnTo>
                      <a:pt x="1335" y="215"/>
                    </a:lnTo>
                    <a:lnTo>
                      <a:pt x="1361" y="284"/>
                    </a:lnTo>
                    <a:lnTo>
                      <a:pt x="1349" y="326"/>
                    </a:lnTo>
                    <a:lnTo>
                      <a:pt x="1351" y="342"/>
                    </a:lnTo>
                    <a:lnTo>
                      <a:pt x="1327" y="383"/>
                    </a:lnTo>
                    <a:lnTo>
                      <a:pt x="1333" y="417"/>
                    </a:lnTo>
                    <a:lnTo>
                      <a:pt x="1418" y="453"/>
                    </a:lnTo>
                    <a:lnTo>
                      <a:pt x="1511" y="467"/>
                    </a:lnTo>
                    <a:lnTo>
                      <a:pt x="1607" y="533"/>
                    </a:lnTo>
                    <a:lnTo>
                      <a:pt x="1638" y="544"/>
                    </a:lnTo>
                    <a:lnTo>
                      <a:pt x="1640" y="562"/>
                    </a:lnTo>
                    <a:lnTo>
                      <a:pt x="1660" y="604"/>
                    </a:lnTo>
                    <a:lnTo>
                      <a:pt x="1679" y="658"/>
                    </a:lnTo>
                    <a:lnTo>
                      <a:pt x="1706" y="706"/>
                    </a:lnTo>
                    <a:lnTo>
                      <a:pt x="1691" y="723"/>
                    </a:lnTo>
                    <a:lnTo>
                      <a:pt x="1691" y="754"/>
                    </a:lnTo>
                    <a:lnTo>
                      <a:pt x="1657" y="769"/>
                    </a:lnTo>
                    <a:lnTo>
                      <a:pt x="1576" y="802"/>
                    </a:lnTo>
                    <a:lnTo>
                      <a:pt x="1524" y="846"/>
                    </a:lnTo>
                    <a:lnTo>
                      <a:pt x="1486" y="865"/>
                    </a:lnTo>
                    <a:lnTo>
                      <a:pt x="1480" y="891"/>
                    </a:lnTo>
                    <a:lnTo>
                      <a:pt x="1491" y="1019"/>
                    </a:lnTo>
                    <a:lnTo>
                      <a:pt x="1460" y="1014"/>
                    </a:lnTo>
                    <a:lnTo>
                      <a:pt x="1447" y="1025"/>
                    </a:lnTo>
                    <a:lnTo>
                      <a:pt x="1246" y="1065"/>
                    </a:lnTo>
                    <a:lnTo>
                      <a:pt x="1217" y="1087"/>
                    </a:lnTo>
                    <a:lnTo>
                      <a:pt x="1220" y="1140"/>
                    </a:lnTo>
                    <a:lnTo>
                      <a:pt x="1280" y="1191"/>
                    </a:lnTo>
                    <a:lnTo>
                      <a:pt x="1261" y="1224"/>
                    </a:lnTo>
                    <a:lnTo>
                      <a:pt x="1232" y="1237"/>
                    </a:lnTo>
                    <a:lnTo>
                      <a:pt x="1228" y="1253"/>
                    </a:lnTo>
                    <a:lnTo>
                      <a:pt x="1234" y="1270"/>
                    </a:lnTo>
                    <a:lnTo>
                      <a:pt x="1250" y="1270"/>
                    </a:lnTo>
                    <a:lnTo>
                      <a:pt x="1258" y="1282"/>
                    </a:lnTo>
                    <a:lnTo>
                      <a:pt x="1199" y="1301"/>
                    </a:lnTo>
                    <a:lnTo>
                      <a:pt x="1165" y="1287"/>
                    </a:lnTo>
                    <a:lnTo>
                      <a:pt x="1146" y="1277"/>
                    </a:lnTo>
                    <a:lnTo>
                      <a:pt x="1103" y="1277"/>
                    </a:lnTo>
                    <a:lnTo>
                      <a:pt x="1024" y="1241"/>
                    </a:lnTo>
                    <a:lnTo>
                      <a:pt x="974" y="1241"/>
                    </a:lnTo>
                    <a:lnTo>
                      <a:pt x="935" y="1253"/>
                    </a:lnTo>
                    <a:lnTo>
                      <a:pt x="890" y="1253"/>
                    </a:lnTo>
                    <a:lnTo>
                      <a:pt x="823" y="1290"/>
                    </a:lnTo>
                    <a:lnTo>
                      <a:pt x="768" y="1284"/>
                    </a:lnTo>
                    <a:lnTo>
                      <a:pt x="713" y="1304"/>
                    </a:lnTo>
                    <a:lnTo>
                      <a:pt x="667" y="1287"/>
                    </a:lnTo>
                    <a:lnTo>
                      <a:pt x="639" y="1263"/>
                    </a:lnTo>
                    <a:lnTo>
                      <a:pt x="567" y="1253"/>
                    </a:lnTo>
                    <a:lnTo>
                      <a:pt x="519" y="1285"/>
                    </a:lnTo>
                    <a:lnTo>
                      <a:pt x="492" y="1275"/>
                    </a:lnTo>
                    <a:lnTo>
                      <a:pt x="469" y="1257"/>
                    </a:lnTo>
                    <a:lnTo>
                      <a:pt x="418" y="1244"/>
                    </a:lnTo>
                    <a:lnTo>
                      <a:pt x="409" y="1234"/>
                    </a:lnTo>
                    <a:lnTo>
                      <a:pt x="387" y="1232"/>
                    </a:lnTo>
                    <a:lnTo>
                      <a:pt x="354" y="1181"/>
                    </a:lnTo>
                    <a:lnTo>
                      <a:pt x="321" y="1173"/>
                    </a:lnTo>
                    <a:lnTo>
                      <a:pt x="235" y="1200"/>
                    </a:lnTo>
                    <a:lnTo>
                      <a:pt x="203" y="1191"/>
                    </a:lnTo>
                    <a:lnTo>
                      <a:pt x="131" y="1138"/>
                    </a:lnTo>
                    <a:lnTo>
                      <a:pt x="110" y="1135"/>
                    </a:lnTo>
                    <a:lnTo>
                      <a:pt x="93" y="1101"/>
                    </a:lnTo>
                    <a:lnTo>
                      <a:pt x="105" y="1065"/>
                    </a:lnTo>
                    <a:lnTo>
                      <a:pt x="102" y="1048"/>
                    </a:lnTo>
                    <a:lnTo>
                      <a:pt x="76" y="1029"/>
                    </a:lnTo>
                    <a:lnTo>
                      <a:pt x="65" y="1012"/>
                    </a:lnTo>
                    <a:lnTo>
                      <a:pt x="10" y="981"/>
                    </a:lnTo>
                    <a:lnTo>
                      <a:pt x="10" y="972"/>
                    </a:lnTo>
                    <a:lnTo>
                      <a:pt x="38" y="961"/>
                    </a:lnTo>
                    <a:lnTo>
                      <a:pt x="53" y="971"/>
                    </a:lnTo>
                    <a:lnTo>
                      <a:pt x="69" y="954"/>
                    </a:lnTo>
                    <a:lnTo>
                      <a:pt x="65" y="901"/>
                    </a:lnTo>
                    <a:lnTo>
                      <a:pt x="69" y="858"/>
                    </a:lnTo>
                    <a:lnTo>
                      <a:pt x="32" y="822"/>
                    </a:lnTo>
                    <a:lnTo>
                      <a:pt x="10" y="829"/>
                    </a:lnTo>
                    <a:lnTo>
                      <a:pt x="0" y="802"/>
                    </a:lnTo>
                    <a:lnTo>
                      <a:pt x="14" y="776"/>
                    </a:lnTo>
                    <a:lnTo>
                      <a:pt x="5" y="752"/>
                    </a:lnTo>
                    <a:lnTo>
                      <a:pt x="29" y="730"/>
                    </a:lnTo>
                    <a:lnTo>
                      <a:pt x="38" y="721"/>
                    </a:lnTo>
                    <a:lnTo>
                      <a:pt x="38" y="701"/>
                    </a:lnTo>
                    <a:lnTo>
                      <a:pt x="72" y="685"/>
                    </a:lnTo>
                    <a:lnTo>
                      <a:pt x="105" y="679"/>
                    </a:lnTo>
                    <a:lnTo>
                      <a:pt x="134" y="668"/>
                    </a:lnTo>
                    <a:lnTo>
                      <a:pt x="158" y="675"/>
                    </a:lnTo>
                    <a:lnTo>
                      <a:pt x="177" y="668"/>
                    </a:lnTo>
                    <a:lnTo>
                      <a:pt x="181" y="672"/>
                    </a:lnTo>
                    <a:lnTo>
                      <a:pt x="185" y="694"/>
                    </a:lnTo>
                    <a:lnTo>
                      <a:pt x="201" y="701"/>
                    </a:lnTo>
                    <a:lnTo>
                      <a:pt x="235" y="699"/>
                    </a:lnTo>
                    <a:lnTo>
                      <a:pt x="280" y="653"/>
                    </a:lnTo>
                    <a:lnTo>
                      <a:pt x="365" y="670"/>
                    </a:lnTo>
                    <a:lnTo>
                      <a:pt x="409" y="639"/>
                    </a:lnTo>
                    <a:lnTo>
                      <a:pt x="536" y="610"/>
                    </a:lnTo>
                    <a:lnTo>
                      <a:pt x="545" y="593"/>
                    </a:lnTo>
                    <a:lnTo>
                      <a:pt x="555" y="544"/>
                    </a:lnTo>
                    <a:lnTo>
                      <a:pt x="591" y="516"/>
                    </a:lnTo>
                    <a:lnTo>
                      <a:pt x="601" y="516"/>
                    </a:lnTo>
                    <a:lnTo>
                      <a:pt x="601" y="501"/>
                    </a:lnTo>
                    <a:lnTo>
                      <a:pt x="603" y="378"/>
                    </a:lnTo>
                    <a:lnTo>
                      <a:pt x="610" y="352"/>
                    </a:lnTo>
                    <a:lnTo>
                      <a:pt x="575" y="342"/>
                    </a:lnTo>
                    <a:lnTo>
                      <a:pt x="574" y="330"/>
                    </a:lnTo>
                    <a:lnTo>
                      <a:pt x="610" y="320"/>
                    </a:lnTo>
                    <a:lnTo>
                      <a:pt x="704" y="313"/>
                    </a:lnTo>
                    <a:lnTo>
                      <a:pt x="720" y="330"/>
                    </a:lnTo>
                    <a:lnTo>
                      <a:pt x="753" y="339"/>
                    </a:lnTo>
                    <a:lnTo>
                      <a:pt x="761" y="342"/>
                    </a:lnTo>
                    <a:lnTo>
                      <a:pt x="775" y="323"/>
                    </a:lnTo>
                    <a:lnTo>
                      <a:pt x="756" y="306"/>
                    </a:lnTo>
                    <a:lnTo>
                      <a:pt x="827" y="163"/>
                    </a:lnTo>
                    <a:lnTo>
                      <a:pt x="838" y="154"/>
                    </a:lnTo>
                    <a:lnTo>
                      <a:pt x="902" y="187"/>
                    </a:lnTo>
                    <a:lnTo>
                      <a:pt x="930" y="187"/>
                    </a:lnTo>
                    <a:lnTo>
                      <a:pt x="943" y="205"/>
                    </a:lnTo>
                    <a:lnTo>
                      <a:pt x="1005" y="185"/>
                    </a:lnTo>
                    <a:lnTo>
                      <a:pt x="1019" y="84"/>
                    </a:lnTo>
                    <a:lnTo>
                      <a:pt x="1046" y="65"/>
                    </a:lnTo>
                    <a:lnTo>
                      <a:pt x="1077" y="63"/>
                    </a:lnTo>
                    <a:lnTo>
                      <a:pt x="1098" y="36"/>
                    </a:lnTo>
                    <a:lnTo>
                      <a:pt x="1107" y="10"/>
                    </a:lnTo>
                    <a:lnTo>
                      <a:pt x="1125" y="0"/>
                    </a:lnTo>
                    <a:lnTo>
                      <a:pt x="1165" y="10"/>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37" name="Freeform 1086"/>
              <p:cNvSpPr/>
              <p:nvPr/>
            </p:nvSpPr>
            <p:spPr bwMode="auto">
              <a:xfrm rot="356891">
                <a:off x="6361154" y="3183719"/>
                <a:ext cx="633576" cy="1160447"/>
              </a:xfrm>
              <a:custGeom>
                <a:avLst/>
                <a:gdLst>
                  <a:gd name="T0" fmla="*/ 244 w 420"/>
                  <a:gd name="T1" fmla="*/ 328 h 761"/>
                  <a:gd name="T2" fmla="*/ 238 w 420"/>
                  <a:gd name="T3" fmla="*/ 185 h 761"/>
                  <a:gd name="T4" fmla="*/ 258 w 420"/>
                  <a:gd name="T5" fmla="*/ 137 h 761"/>
                  <a:gd name="T6" fmla="*/ 257 w 420"/>
                  <a:gd name="T7" fmla="*/ 74 h 761"/>
                  <a:gd name="T8" fmla="*/ 268 w 420"/>
                  <a:gd name="T9" fmla="*/ 28 h 761"/>
                  <a:gd name="T10" fmla="*/ 259 w 420"/>
                  <a:gd name="T11" fmla="*/ 0 h 761"/>
                  <a:gd name="T12" fmla="*/ 215 w 420"/>
                  <a:gd name="T13" fmla="*/ 15 h 761"/>
                  <a:gd name="T14" fmla="*/ 200 w 420"/>
                  <a:gd name="T15" fmla="*/ 56 h 761"/>
                  <a:gd name="T16" fmla="*/ 183 w 420"/>
                  <a:gd name="T17" fmla="*/ 69 h 761"/>
                  <a:gd name="T18" fmla="*/ 125 w 420"/>
                  <a:gd name="T19" fmla="*/ 139 h 761"/>
                  <a:gd name="T20" fmla="*/ 82 w 420"/>
                  <a:gd name="T21" fmla="*/ 137 h 761"/>
                  <a:gd name="T22" fmla="*/ 72 w 420"/>
                  <a:gd name="T23" fmla="*/ 183 h 761"/>
                  <a:gd name="T24" fmla="*/ 125 w 420"/>
                  <a:gd name="T25" fmla="*/ 217 h 761"/>
                  <a:gd name="T26" fmla="*/ 156 w 420"/>
                  <a:gd name="T27" fmla="*/ 250 h 761"/>
                  <a:gd name="T28" fmla="*/ 151 w 420"/>
                  <a:gd name="T29" fmla="*/ 295 h 761"/>
                  <a:gd name="T30" fmla="*/ 109 w 420"/>
                  <a:gd name="T31" fmla="*/ 311 h 761"/>
                  <a:gd name="T32" fmla="*/ 103 w 420"/>
                  <a:gd name="T33" fmla="*/ 320 h 761"/>
                  <a:gd name="T34" fmla="*/ 75 w 420"/>
                  <a:gd name="T35" fmla="*/ 336 h 761"/>
                  <a:gd name="T36" fmla="*/ 40 w 420"/>
                  <a:gd name="T37" fmla="*/ 328 h 761"/>
                  <a:gd name="T38" fmla="*/ 40 w 420"/>
                  <a:gd name="T39" fmla="*/ 343 h 761"/>
                  <a:gd name="T40" fmla="*/ 27 w 420"/>
                  <a:gd name="T41" fmla="*/ 367 h 761"/>
                  <a:gd name="T42" fmla="*/ 32 w 420"/>
                  <a:gd name="T43" fmla="*/ 413 h 761"/>
                  <a:gd name="T44" fmla="*/ 36 w 420"/>
                  <a:gd name="T45" fmla="*/ 433 h 761"/>
                  <a:gd name="T46" fmla="*/ 0 w 420"/>
                  <a:gd name="T47" fmla="*/ 441 h 761"/>
                  <a:gd name="T48" fmla="*/ 4 w 420"/>
                  <a:gd name="T49" fmla="*/ 481 h 761"/>
                  <a:gd name="T50" fmla="*/ 18 w 420"/>
                  <a:gd name="T51" fmla="*/ 498 h 761"/>
                  <a:gd name="T52" fmla="*/ 68 w 420"/>
                  <a:gd name="T53" fmla="*/ 491 h 761"/>
                  <a:gd name="T54" fmla="*/ 78 w 420"/>
                  <a:gd name="T55" fmla="*/ 507 h 761"/>
                  <a:gd name="T56" fmla="*/ 131 w 420"/>
                  <a:gd name="T57" fmla="*/ 529 h 761"/>
                  <a:gd name="T58" fmla="*/ 193 w 420"/>
                  <a:gd name="T59" fmla="*/ 537 h 761"/>
                  <a:gd name="T60" fmla="*/ 224 w 420"/>
                  <a:gd name="T61" fmla="*/ 546 h 761"/>
                  <a:gd name="T62" fmla="*/ 216 w 420"/>
                  <a:gd name="T63" fmla="*/ 514 h 761"/>
                  <a:gd name="T64" fmla="*/ 244 w 420"/>
                  <a:gd name="T65" fmla="*/ 484 h 761"/>
                  <a:gd name="T66" fmla="*/ 238 w 420"/>
                  <a:gd name="T67" fmla="*/ 469 h 761"/>
                  <a:gd name="T68" fmla="*/ 210 w 420"/>
                  <a:gd name="T69" fmla="*/ 451 h 761"/>
                  <a:gd name="T70" fmla="*/ 263 w 420"/>
                  <a:gd name="T71" fmla="*/ 446 h 761"/>
                  <a:gd name="T72" fmla="*/ 279 w 420"/>
                  <a:gd name="T73" fmla="*/ 451 h 761"/>
                  <a:gd name="T74" fmla="*/ 293 w 420"/>
                  <a:gd name="T75" fmla="*/ 420 h 761"/>
                  <a:gd name="T76" fmla="*/ 251 w 420"/>
                  <a:gd name="T77" fmla="*/ 347 h 7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20"/>
                  <a:gd name="T118" fmla="*/ 0 h 761"/>
                  <a:gd name="T119" fmla="*/ 420 w 420"/>
                  <a:gd name="T120" fmla="*/ 761 h 76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20" h="761">
                    <a:moveTo>
                      <a:pt x="359" y="480"/>
                    </a:moveTo>
                    <a:lnTo>
                      <a:pt x="349" y="453"/>
                    </a:lnTo>
                    <a:lnTo>
                      <a:pt x="368" y="385"/>
                    </a:lnTo>
                    <a:lnTo>
                      <a:pt x="340" y="255"/>
                    </a:lnTo>
                    <a:lnTo>
                      <a:pt x="359" y="222"/>
                    </a:lnTo>
                    <a:lnTo>
                      <a:pt x="368" y="191"/>
                    </a:lnTo>
                    <a:lnTo>
                      <a:pt x="342" y="138"/>
                    </a:lnTo>
                    <a:lnTo>
                      <a:pt x="366" y="101"/>
                    </a:lnTo>
                    <a:lnTo>
                      <a:pt x="370" y="65"/>
                    </a:lnTo>
                    <a:lnTo>
                      <a:pt x="383" y="39"/>
                    </a:lnTo>
                    <a:lnTo>
                      <a:pt x="381" y="8"/>
                    </a:lnTo>
                    <a:lnTo>
                      <a:pt x="370" y="0"/>
                    </a:lnTo>
                    <a:lnTo>
                      <a:pt x="352" y="19"/>
                    </a:lnTo>
                    <a:lnTo>
                      <a:pt x="306" y="21"/>
                    </a:lnTo>
                    <a:lnTo>
                      <a:pt x="282" y="56"/>
                    </a:lnTo>
                    <a:lnTo>
                      <a:pt x="285" y="77"/>
                    </a:lnTo>
                    <a:lnTo>
                      <a:pt x="280" y="89"/>
                    </a:lnTo>
                    <a:lnTo>
                      <a:pt x="261" y="96"/>
                    </a:lnTo>
                    <a:lnTo>
                      <a:pt x="188" y="200"/>
                    </a:lnTo>
                    <a:lnTo>
                      <a:pt x="179" y="193"/>
                    </a:lnTo>
                    <a:lnTo>
                      <a:pt x="160" y="188"/>
                    </a:lnTo>
                    <a:lnTo>
                      <a:pt x="117" y="191"/>
                    </a:lnTo>
                    <a:lnTo>
                      <a:pt x="105" y="210"/>
                    </a:lnTo>
                    <a:lnTo>
                      <a:pt x="103" y="253"/>
                    </a:lnTo>
                    <a:lnTo>
                      <a:pt x="109" y="266"/>
                    </a:lnTo>
                    <a:lnTo>
                      <a:pt x="179" y="301"/>
                    </a:lnTo>
                    <a:lnTo>
                      <a:pt x="217" y="325"/>
                    </a:lnTo>
                    <a:lnTo>
                      <a:pt x="223" y="347"/>
                    </a:lnTo>
                    <a:lnTo>
                      <a:pt x="203" y="376"/>
                    </a:lnTo>
                    <a:lnTo>
                      <a:pt x="215" y="409"/>
                    </a:lnTo>
                    <a:lnTo>
                      <a:pt x="208" y="424"/>
                    </a:lnTo>
                    <a:lnTo>
                      <a:pt x="155" y="429"/>
                    </a:lnTo>
                    <a:lnTo>
                      <a:pt x="144" y="436"/>
                    </a:lnTo>
                    <a:lnTo>
                      <a:pt x="148" y="444"/>
                    </a:lnTo>
                    <a:lnTo>
                      <a:pt x="148" y="460"/>
                    </a:lnTo>
                    <a:lnTo>
                      <a:pt x="107" y="465"/>
                    </a:lnTo>
                    <a:lnTo>
                      <a:pt x="85" y="453"/>
                    </a:lnTo>
                    <a:lnTo>
                      <a:pt x="57" y="453"/>
                    </a:lnTo>
                    <a:lnTo>
                      <a:pt x="52" y="460"/>
                    </a:lnTo>
                    <a:lnTo>
                      <a:pt x="57" y="475"/>
                    </a:lnTo>
                    <a:lnTo>
                      <a:pt x="43" y="491"/>
                    </a:lnTo>
                    <a:lnTo>
                      <a:pt x="38" y="508"/>
                    </a:lnTo>
                    <a:lnTo>
                      <a:pt x="65" y="530"/>
                    </a:lnTo>
                    <a:lnTo>
                      <a:pt x="45" y="571"/>
                    </a:lnTo>
                    <a:lnTo>
                      <a:pt x="54" y="590"/>
                    </a:lnTo>
                    <a:lnTo>
                      <a:pt x="52" y="599"/>
                    </a:lnTo>
                    <a:lnTo>
                      <a:pt x="21" y="599"/>
                    </a:lnTo>
                    <a:lnTo>
                      <a:pt x="0" y="610"/>
                    </a:lnTo>
                    <a:lnTo>
                      <a:pt x="17" y="634"/>
                    </a:lnTo>
                    <a:lnTo>
                      <a:pt x="6" y="665"/>
                    </a:lnTo>
                    <a:lnTo>
                      <a:pt x="24" y="670"/>
                    </a:lnTo>
                    <a:lnTo>
                      <a:pt x="26" y="689"/>
                    </a:lnTo>
                    <a:lnTo>
                      <a:pt x="41" y="692"/>
                    </a:lnTo>
                    <a:lnTo>
                      <a:pt x="98" y="680"/>
                    </a:lnTo>
                    <a:lnTo>
                      <a:pt x="109" y="685"/>
                    </a:lnTo>
                    <a:lnTo>
                      <a:pt x="112" y="701"/>
                    </a:lnTo>
                    <a:lnTo>
                      <a:pt x="136" y="707"/>
                    </a:lnTo>
                    <a:lnTo>
                      <a:pt x="186" y="731"/>
                    </a:lnTo>
                    <a:lnTo>
                      <a:pt x="215" y="720"/>
                    </a:lnTo>
                    <a:lnTo>
                      <a:pt x="275" y="742"/>
                    </a:lnTo>
                    <a:lnTo>
                      <a:pt x="289" y="760"/>
                    </a:lnTo>
                    <a:lnTo>
                      <a:pt x="320" y="754"/>
                    </a:lnTo>
                    <a:lnTo>
                      <a:pt x="315" y="720"/>
                    </a:lnTo>
                    <a:lnTo>
                      <a:pt x="309" y="711"/>
                    </a:lnTo>
                    <a:lnTo>
                      <a:pt x="315" y="685"/>
                    </a:lnTo>
                    <a:lnTo>
                      <a:pt x="349" y="670"/>
                    </a:lnTo>
                    <a:lnTo>
                      <a:pt x="357" y="656"/>
                    </a:lnTo>
                    <a:lnTo>
                      <a:pt x="340" y="650"/>
                    </a:lnTo>
                    <a:lnTo>
                      <a:pt x="320" y="646"/>
                    </a:lnTo>
                    <a:lnTo>
                      <a:pt x="299" y="625"/>
                    </a:lnTo>
                    <a:lnTo>
                      <a:pt x="309" y="617"/>
                    </a:lnTo>
                    <a:lnTo>
                      <a:pt x="375" y="617"/>
                    </a:lnTo>
                    <a:lnTo>
                      <a:pt x="390" y="617"/>
                    </a:lnTo>
                    <a:lnTo>
                      <a:pt x="399" y="624"/>
                    </a:lnTo>
                    <a:lnTo>
                      <a:pt x="419" y="608"/>
                    </a:lnTo>
                    <a:lnTo>
                      <a:pt x="419" y="581"/>
                    </a:lnTo>
                    <a:lnTo>
                      <a:pt x="359" y="491"/>
                    </a:lnTo>
                    <a:lnTo>
                      <a:pt x="359" y="480"/>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38" name="Freeform 1087"/>
              <p:cNvSpPr/>
              <p:nvPr/>
            </p:nvSpPr>
            <p:spPr bwMode="auto">
              <a:xfrm rot="356891">
                <a:off x="6878257" y="3682185"/>
                <a:ext cx="764367" cy="701703"/>
              </a:xfrm>
              <a:custGeom>
                <a:avLst/>
                <a:gdLst>
                  <a:gd name="T0" fmla="*/ 41 w 506"/>
                  <a:gd name="T1" fmla="*/ 231 h 460"/>
                  <a:gd name="T2" fmla="*/ 92 w 506"/>
                  <a:gd name="T3" fmla="*/ 278 h 460"/>
                  <a:gd name="T4" fmla="*/ 134 w 506"/>
                  <a:gd name="T5" fmla="*/ 287 h 460"/>
                  <a:gd name="T6" fmla="*/ 173 w 506"/>
                  <a:gd name="T7" fmla="*/ 280 h 460"/>
                  <a:gd name="T8" fmla="*/ 185 w 506"/>
                  <a:gd name="T9" fmla="*/ 287 h 460"/>
                  <a:gd name="T10" fmla="*/ 198 w 506"/>
                  <a:gd name="T11" fmla="*/ 280 h 460"/>
                  <a:gd name="T12" fmla="*/ 208 w 506"/>
                  <a:gd name="T13" fmla="*/ 288 h 460"/>
                  <a:gd name="T14" fmla="*/ 213 w 506"/>
                  <a:gd name="T15" fmla="*/ 304 h 460"/>
                  <a:gd name="T16" fmla="*/ 232 w 506"/>
                  <a:gd name="T17" fmla="*/ 316 h 460"/>
                  <a:gd name="T18" fmla="*/ 256 w 506"/>
                  <a:gd name="T19" fmla="*/ 316 h 460"/>
                  <a:gd name="T20" fmla="*/ 275 w 506"/>
                  <a:gd name="T21" fmla="*/ 332 h 460"/>
                  <a:gd name="T22" fmla="*/ 291 w 506"/>
                  <a:gd name="T23" fmla="*/ 323 h 460"/>
                  <a:gd name="T24" fmla="*/ 304 w 506"/>
                  <a:gd name="T25" fmla="*/ 332 h 460"/>
                  <a:gd name="T26" fmla="*/ 315 w 506"/>
                  <a:gd name="T27" fmla="*/ 309 h 460"/>
                  <a:gd name="T28" fmla="*/ 330 w 506"/>
                  <a:gd name="T29" fmla="*/ 301 h 460"/>
                  <a:gd name="T30" fmla="*/ 333 w 506"/>
                  <a:gd name="T31" fmla="*/ 284 h 460"/>
                  <a:gd name="T32" fmla="*/ 326 w 506"/>
                  <a:gd name="T33" fmla="*/ 251 h 460"/>
                  <a:gd name="T34" fmla="*/ 324 w 506"/>
                  <a:gd name="T35" fmla="*/ 249 h 460"/>
                  <a:gd name="T36" fmla="*/ 309 w 506"/>
                  <a:gd name="T37" fmla="*/ 264 h 460"/>
                  <a:gd name="T38" fmla="*/ 285 w 506"/>
                  <a:gd name="T39" fmla="*/ 245 h 460"/>
                  <a:gd name="T40" fmla="*/ 269 w 506"/>
                  <a:gd name="T41" fmla="*/ 224 h 460"/>
                  <a:gd name="T42" fmla="*/ 285 w 506"/>
                  <a:gd name="T43" fmla="*/ 210 h 460"/>
                  <a:gd name="T44" fmla="*/ 289 w 506"/>
                  <a:gd name="T45" fmla="*/ 188 h 460"/>
                  <a:gd name="T46" fmla="*/ 301 w 506"/>
                  <a:gd name="T47" fmla="*/ 180 h 460"/>
                  <a:gd name="T48" fmla="*/ 299 w 506"/>
                  <a:gd name="T49" fmla="*/ 150 h 460"/>
                  <a:gd name="T50" fmla="*/ 307 w 506"/>
                  <a:gd name="T51" fmla="*/ 145 h 460"/>
                  <a:gd name="T52" fmla="*/ 321 w 506"/>
                  <a:gd name="T53" fmla="*/ 153 h 460"/>
                  <a:gd name="T54" fmla="*/ 330 w 506"/>
                  <a:gd name="T55" fmla="*/ 167 h 460"/>
                  <a:gd name="T56" fmla="*/ 348 w 506"/>
                  <a:gd name="T57" fmla="*/ 153 h 460"/>
                  <a:gd name="T58" fmla="*/ 355 w 506"/>
                  <a:gd name="T59" fmla="*/ 145 h 460"/>
                  <a:gd name="T60" fmla="*/ 352 w 506"/>
                  <a:gd name="T61" fmla="*/ 130 h 460"/>
                  <a:gd name="T62" fmla="*/ 330 w 506"/>
                  <a:gd name="T63" fmla="*/ 118 h 460"/>
                  <a:gd name="T64" fmla="*/ 325 w 506"/>
                  <a:gd name="T65" fmla="*/ 103 h 460"/>
                  <a:gd name="T66" fmla="*/ 286 w 506"/>
                  <a:gd name="T67" fmla="*/ 109 h 460"/>
                  <a:gd name="T68" fmla="*/ 262 w 506"/>
                  <a:gd name="T69" fmla="*/ 86 h 460"/>
                  <a:gd name="T70" fmla="*/ 251 w 506"/>
                  <a:gd name="T71" fmla="*/ 83 h 460"/>
                  <a:gd name="T72" fmla="*/ 251 w 506"/>
                  <a:gd name="T73" fmla="*/ 68 h 460"/>
                  <a:gd name="T74" fmla="*/ 305 w 506"/>
                  <a:gd name="T75" fmla="*/ 6 h 460"/>
                  <a:gd name="T76" fmla="*/ 285 w 506"/>
                  <a:gd name="T77" fmla="*/ 12 h 460"/>
                  <a:gd name="T78" fmla="*/ 273 w 506"/>
                  <a:gd name="T79" fmla="*/ 20 h 460"/>
                  <a:gd name="T80" fmla="*/ 269 w 506"/>
                  <a:gd name="T81" fmla="*/ 13 h 460"/>
                  <a:gd name="T82" fmla="*/ 269 w 506"/>
                  <a:gd name="T83" fmla="*/ 4 h 460"/>
                  <a:gd name="T84" fmla="*/ 259 w 506"/>
                  <a:gd name="T85" fmla="*/ 0 h 460"/>
                  <a:gd name="T86" fmla="*/ 234 w 506"/>
                  <a:gd name="T87" fmla="*/ 10 h 460"/>
                  <a:gd name="T88" fmla="*/ 173 w 506"/>
                  <a:gd name="T89" fmla="*/ 2 h 460"/>
                  <a:gd name="T90" fmla="*/ 169 w 506"/>
                  <a:gd name="T91" fmla="*/ 54 h 460"/>
                  <a:gd name="T92" fmla="*/ 140 w 506"/>
                  <a:gd name="T93" fmla="*/ 78 h 460"/>
                  <a:gd name="T94" fmla="*/ 100 w 506"/>
                  <a:gd name="T95" fmla="*/ 86 h 460"/>
                  <a:gd name="T96" fmla="*/ 45 w 506"/>
                  <a:gd name="T97" fmla="*/ 126 h 460"/>
                  <a:gd name="T98" fmla="*/ 0 w 506"/>
                  <a:gd name="T99" fmla="*/ 138 h 460"/>
                  <a:gd name="T100" fmla="*/ 0 w 506"/>
                  <a:gd name="T101" fmla="*/ 146 h 460"/>
                  <a:gd name="T102" fmla="*/ 41 w 506"/>
                  <a:gd name="T103" fmla="*/ 212 h 460"/>
                  <a:gd name="T104" fmla="*/ 41 w 506"/>
                  <a:gd name="T105" fmla="*/ 231 h 460"/>
                  <a:gd name="T106" fmla="*/ 41 w 506"/>
                  <a:gd name="T107" fmla="*/ 231 h 4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06"/>
                  <a:gd name="T163" fmla="*/ 0 h 460"/>
                  <a:gd name="T164" fmla="*/ 506 w 506"/>
                  <a:gd name="T165" fmla="*/ 460 h 4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06" h="460">
                    <a:moveTo>
                      <a:pt x="59" y="319"/>
                    </a:moveTo>
                    <a:lnTo>
                      <a:pt x="131" y="384"/>
                    </a:lnTo>
                    <a:lnTo>
                      <a:pt x="191" y="396"/>
                    </a:lnTo>
                    <a:lnTo>
                      <a:pt x="246" y="388"/>
                    </a:lnTo>
                    <a:lnTo>
                      <a:pt x="263" y="396"/>
                    </a:lnTo>
                    <a:lnTo>
                      <a:pt x="282" y="386"/>
                    </a:lnTo>
                    <a:lnTo>
                      <a:pt x="296" y="399"/>
                    </a:lnTo>
                    <a:lnTo>
                      <a:pt x="303" y="421"/>
                    </a:lnTo>
                    <a:lnTo>
                      <a:pt x="329" y="437"/>
                    </a:lnTo>
                    <a:lnTo>
                      <a:pt x="364" y="437"/>
                    </a:lnTo>
                    <a:lnTo>
                      <a:pt x="390" y="459"/>
                    </a:lnTo>
                    <a:lnTo>
                      <a:pt x="414" y="447"/>
                    </a:lnTo>
                    <a:lnTo>
                      <a:pt x="432" y="459"/>
                    </a:lnTo>
                    <a:lnTo>
                      <a:pt x="447" y="427"/>
                    </a:lnTo>
                    <a:lnTo>
                      <a:pt x="469" y="416"/>
                    </a:lnTo>
                    <a:lnTo>
                      <a:pt x="474" y="392"/>
                    </a:lnTo>
                    <a:lnTo>
                      <a:pt x="464" y="348"/>
                    </a:lnTo>
                    <a:lnTo>
                      <a:pt x="460" y="343"/>
                    </a:lnTo>
                    <a:lnTo>
                      <a:pt x="438" y="365"/>
                    </a:lnTo>
                    <a:lnTo>
                      <a:pt x="406" y="339"/>
                    </a:lnTo>
                    <a:lnTo>
                      <a:pt x="382" y="309"/>
                    </a:lnTo>
                    <a:lnTo>
                      <a:pt x="406" y="291"/>
                    </a:lnTo>
                    <a:lnTo>
                      <a:pt x="412" y="259"/>
                    </a:lnTo>
                    <a:lnTo>
                      <a:pt x="428" y="249"/>
                    </a:lnTo>
                    <a:lnTo>
                      <a:pt x="425" y="207"/>
                    </a:lnTo>
                    <a:lnTo>
                      <a:pt x="436" y="199"/>
                    </a:lnTo>
                    <a:lnTo>
                      <a:pt x="456" y="211"/>
                    </a:lnTo>
                    <a:lnTo>
                      <a:pt x="469" y="230"/>
                    </a:lnTo>
                    <a:lnTo>
                      <a:pt x="495" y="211"/>
                    </a:lnTo>
                    <a:lnTo>
                      <a:pt x="505" y="201"/>
                    </a:lnTo>
                    <a:lnTo>
                      <a:pt x="500" y="180"/>
                    </a:lnTo>
                    <a:lnTo>
                      <a:pt x="469" y="163"/>
                    </a:lnTo>
                    <a:lnTo>
                      <a:pt x="462" y="143"/>
                    </a:lnTo>
                    <a:lnTo>
                      <a:pt x="407" y="150"/>
                    </a:lnTo>
                    <a:lnTo>
                      <a:pt x="373" y="119"/>
                    </a:lnTo>
                    <a:lnTo>
                      <a:pt x="357" y="115"/>
                    </a:lnTo>
                    <a:lnTo>
                      <a:pt x="357" y="95"/>
                    </a:lnTo>
                    <a:lnTo>
                      <a:pt x="434" y="9"/>
                    </a:lnTo>
                    <a:lnTo>
                      <a:pt x="406" y="16"/>
                    </a:lnTo>
                    <a:lnTo>
                      <a:pt x="388" y="28"/>
                    </a:lnTo>
                    <a:lnTo>
                      <a:pt x="382" y="18"/>
                    </a:lnTo>
                    <a:lnTo>
                      <a:pt x="382" y="4"/>
                    </a:lnTo>
                    <a:lnTo>
                      <a:pt x="368" y="0"/>
                    </a:lnTo>
                    <a:lnTo>
                      <a:pt x="333" y="13"/>
                    </a:lnTo>
                    <a:lnTo>
                      <a:pt x="246" y="2"/>
                    </a:lnTo>
                    <a:lnTo>
                      <a:pt x="241" y="75"/>
                    </a:lnTo>
                    <a:lnTo>
                      <a:pt x="199" y="108"/>
                    </a:lnTo>
                    <a:lnTo>
                      <a:pt x="143" y="119"/>
                    </a:lnTo>
                    <a:lnTo>
                      <a:pt x="64" y="174"/>
                    </a:lnTo>
                    <a:lnTo>
                      <a:pt x="0" y="192"/>
                    </a:lnTo>
                    <a:lnTo>
                      <a:pt x="0" y="203"/>
                    </a:lnTo>
                    <a:lnTo>
                      <a:pt x="59" y="293"/>
                    </a:lnTo>
                    <a:lnTo>
                      <a:pt x="59" y="319"/>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39" name="Freeform 1088"/>
              <p:cNvSpPr/>
              <p:nvPr/>
            </p:nvSpPr>
            <p:spPr bwMode="auto">
              <a:xfrm rot="356891">
                <a:off x="6903931" y="3036605"/>
                <a:ext cx="441635" cy="925978"/>
              </a:xfrm>
              <a:custGeom>
                <a:avLst/>
                <a:gdLst>
                  <a:gd name="T0" fmla="*/ 13 w 292"/>
                  <a:gd name="T1" fmla="*/ 440 h 606"/>
                  <a:gd name="T2" fmla="*/ 59 w 292"/>
                  <a:gd name="T3" fmla="*/ 427 h 606"/>
                  <a:gd name="T4" fmla="*/ 114 w 292"/>
                  <a:gd name="T5" fmla="*/ 387 h 606"/>
                  <a:gd name="T6" fmla="*/ 153 w 292"/>
                  <a:gd name="T7" fmla="*/ 379 h 606"/>
                  <a:gd name="T8" fmla="*/ 184 w 292"/>
                  <a:gd name="T9" fmla="*/ 355 h 606"/>
                  <a:gd name="T10" fmla="*/ 186 w 292"/>
                  <a:gd name="T11" fmla="*/ 301 h 606"/>
                  <a:gd name="T12" fmla="*/ 172 w 292"/>
                  <a:gd name="T13" fmla="*/ 282 h 606"/>
                  <a:gd name="T14" fmla="*/ 177 w 292"/>
                  <a:gd name="T15" fmla="*/ 266 h 606"/>
                  <a:gd name="T16" fmla="*/ 186 w 292"/>
                  <a:gd name="T17" fmla="*/ 252 h 606"/>
                  <a:gd name="T18" fmla="*/ 191 w 292"/>
                  <a:gd name="T19" fmla="*/ 229 h 606"/>
                  <a:gd name="T20" fmla="*/ 199 w 292"/>
                  <a:gd name="T21" fmla="*/ 213 h 606"/>
                  <a:gd name="T22" fmla="*/ 184 w 292"/>
                  <a:gd name="T23" fmla="*/ 182 h 606"/>
                  <a:gd name="T24" fmla="*/ 162 w 292"/>
                  <a:gd name="T25" fmla="*/ 156 h 606"/>
                  <a:gd name="T26" fmla="*/ 174 w 292"/>
                  <a:gd name="T27" fmla="*/ 113 h 606"/>
                  <a:gd name="T28" fmla="*/ 200 w 292"/>
                  <a:gd name="T29" fmla="*/ 96 h 606"/>
                  <a:gd name="T30" fmla="*/ 206 w 292"/>
                  <a:gd name="T31" fmla="*/ 68 h 606"/>
                  <a:gd name="T32" fmla="*/ 194 w 292"/>
                  <a:gd name="T33" fmla="*/ 45 h 606"/>
                  <a:gd name="T34" fmla="*/ 194 w 292"/>
                  <a:gd name="T35" fmla="*/ 15 h 606"/>
                  <a:gd name="T36" fmla="*/ 177 w 292"/>
                  <a:gd name="T37" fmla="*/ 0 h 606"/>
                  <a:gd name="T38" fmla="*/ 137 w 292"/>
                  <a:gd name="T39" fmla="*/ 20 h 606"/>
                  <a:gd name="T40" fmla="*/ 132 w 292"/>
                  <a:gd name="T41" fmla="*/ 14 h 606"/>
                  <a:gd name="T42" fmla="*/ 110 w 292"/>
                  <a:gd name="T43" fmla="*/ 31 h 606"/>
                  <a:gd name="T44" fmla="*/ 93 w 292"/>
                  <a:gd name="T45" fmla="*/ 29 h 606"/>
                  <a:gd name="T46" fmla="*/ 59 w 292"/>
                  <a:gd name="T47" fmla="*/ 80 h 606"/>
                  <a:gd name="T48" fmla="*/ 47 w 292"/>
                  <a:gd name="T49" fmla="*/ 80 h 606"/>
                  <a:gd name="T50" fmla="*/ 29 w 292"/>
                  <a:gd name="T51" fmla="*/ 96 h 606"/>
                  <a:gd name="T52" fmla="*/ 30 w 292"/>
                  <a:gd name="T53" fmla="*/ 119 h 606"/>
                  <a:gd name="T54" fmla="*/ 21 w 292"/>
                  <a:gd name="T55" fmla="*/ 138 h 606"/>
                  <a:gd name="T56" fmla="*/ 18 w 292"/>
                  <a:gd name="T57" fmla="*/ 164 h 606"/>
                  <a:gd name="T58" fmla="*/ 2 w 292"/>
                  <a:gd name="T59" fmla="*/ 191 h 606"/>
                  <a:gd name="T60" fmla="*/ 20 w 292"/>
                  <a:gd name="T61" fmla="*/ 229 h 606"/>
                  <a:gd name="T62" fmla="*/ 13 w 292"/>
                  <a:gd name="T63" fmla="*/ 252 h 606"/>
                  <a:gd name="T64" fmla="*/ 0 w 292"/>
                  <a:gd name="T65" fmla="*/ 277 h 606"/>
                  <a:gd name="T66" fmla="*/ 20 w 292"/>
                  <a:gd name="T67" fmla="*/ 371 h 606"/>
                  <a:gd name="T68" fmla="*/ 6 w 292"/>
                  <a:gd name="T69" fmla="*/ 421 h 606"/>
                  <a:gd name="T70" fmla="*/ 13 w 292"/>
                  <a:gd name="T71" fmla="*/ 440 h 606"/>
                  <a:gd name="T72" fmla="*/ 13 w 292"/>
                  <a:gd name="T73" fmla="*/ 440 h 6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2"/>
                  <a:gd name="T112" fmla="*/ 0 h 606"/>
                  <a:gd name="T113" fmla="*/ 292 w 292"/>
                  <a:gd name="T114" fmla="*/ 606 h 6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2" h="606">
                    <a:moveTo>
                      <a:pt x="19" y="605"/>
                    </a:moveTo>
                    <a:lnTo>
                      <a:pt x="83" y="587"/>
                    </a:lnTo>
                    <a:lnTo>
                      <a:pt x="162" y="532"/>
                    </a:lnTo>
                    <a:lnTo>
                      <a:pt x="217" y="520"/>
                    </a:lnTo>
                    <a:lnTo>
                      <a:pt x="260" y="488"/>
                    </a:lnTo>
                    <a:lnTo>
                      <a:pt x="264" y="414"/>
                    </a:lnTo>
                    <a:lnTo>
                      <a:pt x="244" y="388"/>
                    </a:lnTo>
                    <a:lnTo>
                      <a:pt x="251" y="366"/>
                    </a:lnTo>
                    <a:lnTo>
                      <a:pt x="264" y="346"/>
                    </a:lnTo>
                    <a:lnTo>
                      <a:pt x="269" y="315"/>
                    </a:lnTo>
                    <a:lnTo>
                      <a:pt x="281" y="293"/>
                    </a:lnTo>
                    <a:lnTo>
                      <a:pt x="260" y="250"/>
                    </a:lnTo>
                    <a:lnTo>
                      <a:pt x="229" y="214"/>
                    </a:lnTo>
                    <a:lnTo>
                      <a:pt x="246" y="156"/>
                    </a:lnTo>
                    <a:lnTo>
                      <a:pt x="284" y="132"/>
                    </a:lnTo>
                    <a:lnTo>
                      <a:pt x="291" y="95"/>
                    </a:lnTo>
                    <a:lnTo>
                      <a:pt x="275" y="62"/>
                    </a:lnTo>
                    <a:lnTo>
                      <a:pt x="275" y="21"/>
                    </a:lnTo>
                    <a:lnTo>
                      <a:pt x="251" y="0"/>
                    </a:lnTo>
                    <a:lnTo>
                      <a:pt x="194" y="28"/>
                    </a:lnTo>
                    <a:lnTo>
                      <a:pt x="186" y="20"/>
                    </a:lnTo>
                    <a:lnTo>
                      <a:pt x="155" y="42"/>
                    </a:lnTo>
                    <a:lnTo>
                      <a:pt x="131" y="40"/>
                    </a:lnTo>
                    <a:lnTo>
                      <a:pt x="83" y="110"/>
                    </a:lnTo>
                    <a:lnTo>
                      <a:pt x="67" y="110"/>
                    </a:lnTo>
                    <a:lnTo>
                      <a:pt x="41" y="132"/>
                    </a:lnTo>
                    <a:lnTo>
                      <a:pt x="43" y="163"/>
                    </a:lnTo>
                    <a:lnTo>
                      <a:pt x="30" y="190"/>
                    </a:lnTo>
                    <a:lnTo>
                      <a:pt x="26" y="225"/>
                    </a:lnTo>
                    <a:lnTo>
                      <a:pt x="2" y="262"/>
                    </a:lnTo>
                    <a:lnTo>
                      <a:pt x="28" y="315"/>
                    </a:lnTo>
                    <a:lnTo>
                      <a:pt x="19" y="346"/>
                    </a:lnTo>
                    <a:lnTo>
                      <a:pt x="0" y="380"/>
                    </a:lnTo>
                    <a:lnTo>
                      <a:pt x="28" y="510"/>
                    </a:lnTo>
                    <a:lnTo>
                      <a:pt x="9" y="578"/>
                    </a:lnTo>
                    <a:lnTo>
                      <a:pt x="19" y="605"/>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40" name="Freeform 1089"/>
              <p:cNvSpPr/>
              <p:nvPr/>
            </p:nvSpPr>
            <p:spPr bwMode="auto">
              <a:xfrm rot="356891">
                <a:off x="7455721" y="3400310"/>
                <a:ext cx="828914" cy="575977"/>
              </a:xfrm>
              <a:custGeom>
                <a:avLst/>
                <a:gdLst>
                  <a:gd name="T0" fmla="*/ 85 w 549"/>
                  <a:gd name="T1" fmla="*/ 263 h 378"/>
                  <a:gd name="T2" fmla="*/ 88 w 549"/>
                  <a:gd name="T3" fmla="*/ 248 h 378"/>
                  <a:gd name="T4" fmla="*/ 102 w 549"/>
                  <a:gd name="T5" fmla="*/ 241 h 378"/>
                  <a:gd name="T6" fmla="*/ 126 w 549"/>
                  <a:gd name="T7" fmla="*/ 263 h 378"/>
                  <a:gd name="T8" fmla="*/ 134 w 549"/>
                  <a:gd name="T9" fmla="*/ 263 h 378"/>
                  <a:gd name="T10" fmla="*/ 157 w 549"/>
                  <a:gd name="T11" fmla="*/ 260 h 378"/>
                  <a:gd name="T12" fmla="*/ 171 w 549"/>
                  <a:gd name="T13" fmla="*/ 248 h 378"/>
                  <a:gd name="T14" fmla="*/ 188 w 549"/>
                  <a:gd name="T15" fmla="*/ 265 h 378"/>
                  <a:gd name="T16" fmla="*/ 197 w 549"/>
                  <a:gd name="T17" fmla="*/ 251 h 378"/>
                  <a:gd name="T18" fmla="*/ 199 w 549"/>
                  <a:gd name="T19" fmla="*/ 242 h 378"/>
                  <a:gd name="T20" fmla="*/ 214 w 549"/>
                  <a:gd name="T21" fmla="*/ 234 h 378"/>
                  <a:gd name="T22" fmla="*/ 218 w 549"/>
                  <a:gd name="T23" fmla="*/ 214 h 378"/>
                  <a:gd name="T24" fmla="*/ 235 w 549"/>
                  <a:gd name="T25" fmla="*/ 212 h 378"/>
                  <a:gd name="T26" fmla="*/ 276 w 549"/>
                  <a:gd name="T27" fmla="*/ 136 h 378"/>
                  <a:gd name="T28" fmla="*/ 269 w 549"/>
                  <a:gd name="T29" fmla="*/ 124 h 378"/>
                  <a:gd name="T30" fmla="*/ 276 w 549"/>
                  <a:gd name="T31" fmla="*/ 115 h 378"/>
                  <a:gd name="T32" fmla="*/ 287 w 549"/>
                  <a:gd name="T33" fmla="*/ 119 h 378"/>
                  <a:gd name="T34" fmla="*/ 300 w 549"/>
                  <a:gd name="T35" fmla="*/ 111 h 378"/>
                  <a:gd name="T36" fmla="*/ 308 w 549"/>
                  <a:gd name="T37" fmla="*/ 93 h 378"/>
                  <a:gd name="T38" fmla="*/ 344 w 549"/>
                  <a:gd name="T39" fmla="*/ 59 h 378"/>
                  <a:gd name="T40" fmla="*/ 371 w 549"/>
                  <a:gd name="T41" fmla="*/ 50 h 378"/>
                  <a:gd name="T42" fmla="*/ 385 w 549"/>
                  <a:gd name="T43" fmla="*/ 38 h 378"/>
                  <a:gd name="T44" fmla="*/ 380 w 549"/>
                  <a:gd name="T45" fmla="*/ 12 h 378"/>
                  <a:gd name="T46" fmla="*/ 362 w 549"/>
                  <a:gd name="T47" fmla="*/ 10 h 378"/>
                  <a:gd name="T48" fmla="*/ 320 w 549"/>
                  <a:gd name="T49" fmla="*/ 13 h 378"/>
                  <a:gd name="T50" fmla="*/ 292 w 549"/>
                  <a:gd name="T51" fmla="*/ 0 h 378"/>
                  <a:gd name="T52" fmla="*/ 274 w 549"/>
                  <a:gd name="T53" fmla="*/ 4 h 378"/>
                  <a:gd name="T54" fmla="*/ 231 w 549"/>
                  <a:gd name="T55" fmla="*/ 59 h 378"/>
                  <a:gd name="T56" fmla="*/ 218 w 549"/>
                  <a:gd name="T57" fmla="*/ 68 h 378"/>
                  <a:gd name="T58" fmla="*/ 191 w 549"/>
                  <a:gd name="T59" fmla="*/ 56 h 378"/>
                  <a:gd name="T60" fmla="*/ 188 w 549"/>
                  <a:gd name="T61" fmla="*/ 41 h 378"/>
                  <a:gd name="T62" fmla="*/ 182 w 549"/>
                  <a:gd name="T63" fmla="*/ 15 h 378"/>
                  <a:gd name="T64" fmla="*/ 167 w 549"/>
                  <a:gd name="T65" fmla="*/ 6 h 378"/>
                  <a:gd name="T66" fmla="*/ 143 w 549"/>
                  <a:gd name="T67" fmla="*/ 12 h 378"/>
                  <a:gd name="T68" fmla="*/ 127 w 549"/>
                  <a:gd name="T69" fmla="*/ 2 h 378"/>
                  <a:gd name="T70" fmla="*/ 104 w 549"/>
                  <a:gd name="T71" fmla="*/ 31 h 378"/>
                  <a:gd name="T72" fmla="*/ 80 w 549"/>
                  <a:gd name="T73" fmla="*/ 38 h 378"/>
                  <a:gd name="T74" fmla="*/ 46 w 549"/>
                  <a:gd name="T75" fmla="*/ 69 h 378"/>
                  <a:gd name="T76" fmla="*/ 10 w 549"/>
                  <a:gd name="T77" fmla="*/ 140 h 378"/>
                  <a:gd name="T78" fmla="*/ 18 w 549"/>
                  <a:gd name="T79" fmla="*/ 159 h 378"/>
                  <a:gd name="T80" fmla="*/ 18 w 549"/>
                  <a:gd name="T81" fmla="*/ 167 h 378"/>
                  <a:gd name="T82" fmla="*/ 18 w 549"/>
                  <a:gd name="T83" fmla="*/ 176 h 378"/>
                  <a:gd name="T84" fmla="*/ 21 w 549"/>
                  <a:gd name="T85" fmla="*/ 184 h 378"/>
                  <a:gd name="T86" fmla="*/ 35 w 549"/>
                  <a:gd name="T87" fmla="*/ 175 h 378"/>
                  <a:gd name="T88" fmla="*/ 53 w 549"/>
                  <a:gd name="T89" fmla="*/ 170 h 378"/>
                  <a:gd name="T90" fmla="*/ 0 w 549"/>
                  <a:gd name="T91" fmla="*/ 231 h 378"/>
                  <a:gd name="T92" fmla="*/ 0 w 549"/>
                  <a:gd name="T93" fmla="*/ 246 h 378"/>
                  <a:gd name="T94" fmla="*/ 11 w 549"/>
                  <a:gd name="T95" fmla="*/ 248 h 378"/>
                  <a:gd name="T96" fmla="*/ 35 w 549"/>
                  <a:gd name="T97" fmla="*/ 272 h 378"/>
                  <a:gd name="T98" fmla="*/ 74 w 549"/>
                  <a:gd name="T99" fmla="*/ 267 h 378"/>
                  <a:gd name="T100" fmla="*/ 85 w 549"/>
                  <a:gd name="T101" fmla="*/ 263 h 378"/>
                  <a:gd name="T102" fmla="*/ 85 w 549"/>
                  <a:gd name="T103" fmla="*/ 263 h 3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9"/>
                  <a:gd name="T157" fmla="*/ 0 h 378"/>
                  <a:gd name="T158" fmla="*/ 549 w 549"/>
                  <a:gd name="T159" fmla="*/ 378 h 37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9" h="378">
                    <a:moveTo>
                      <a:pt x="121" y="365"/>
                    </a:moveTo>
                    <a:lnTo>
                      <a:pt x="125" y="343"/>
                    </a:lnTo>
                    <a:lnTo>
                      <a:pt x="145" y="334"/>
                    </a:lnTo>
                    <a:lnTo>
                      <a:pt x="180" y="365"/>
                    </a:lnTo>
                    <a:lnTo>
                      <a:pt x="191" y="365"/>
                    </a:lnTo>
                    <a:lnTo>
                      <a:pt x="224" y="360"/>
                    </a:lnTo>
                    <a:lnTo>
                      <a:pt x="243" y="345"/>
                    </a:lnTo>
                    <a:lnTo>
                      <a:pt x="269" y="367"/>
                    </a:lnTo>
                    <a:lnTo>
                      <a:pt x="281" y="348"/>
                    </a:lnTo>
                    <a:lnTo>
                      <a:pt x="283" y="336"/>
                    </a:lnTo>
                    <a:lnTo>
                      <a:pt x="305" y="324"/>
                    </a:lnTo>
                    <a:lnTo>
                      <a:pt x="311" y="297"/>
                    </a:lnTo>
                    <a:lnTo>
                      <a:pt x="334" y="293"/>
                    </a:lnTo>
                    <a:lnTo>
                      <a:pt x="394" y="189"/>
                    </a:lnTo>
                    <a:lnTo>
                      <a:pt x="384" y="172"/>
                    </a:lnTo>
                    <a:lnTo>
                      <a:pt x="394" y="160"/>
                    </a:lnTo>
                    <a:lnTo>
                      <a:pt x="408" y="165"/>
                    </a:lnTo>
                    <a:lnTo>
                      <a:pt x="427" y="154"/>
                    </a:lnTo>
                    <a:lnTo>
                      <a:pt x="439" y="129"/>
                    </a:lnTo>
                    <a:lnTo>
                      <a:pt x="489" y="83"/>
                    </a:lnTo>
                    <a:lnTo>
                      <a:pt x="528" y="70"/>
                    </a:lnTo>
                    <a:lnTo>
                      <a:pt x="548" y="52"/>
                    </a:lnTo>
                    <a:lnTo>
                      <a:pt x="542" y="16"/>
                    </a:lnTo>
                    <a:lnTo>
                      <a:pt x="515" y="13"/>
                    </a:lnTo>
                    <a:lnTo>
                      <a:pt x="456" y="19"/>
                    </a:lnTo>
                    <a:lnTo>
                      <a:pt x="415" y="0"/>
                    </a:lnTo>
                    <a:lnTo>
                      <a:pt x="390" y="4"/>
                    </a:lnTo>
                    <a:lnTo>
                      <a:pt x="329" y="83"/>
                    </a:lnTo>
                    <a:lnTo>
                      <a:pt x="311" y="95"/>
                    </a:lnTo>
                    <a:lnTo>
                      <a:pt x="272" y="77"/>
                    </a:lnTo>
                    <a:lnTo>
                      <a:pt x="269" y="57"/>
                    </a:lnTo>
                    <a:lnTo>
                      <a:pt x="260" y="21"/>
                    </a:lnTo>
                    <a:lnTo>
                      <a:pt x="239" y="9"/>
                    </a:lnTo>
                    <a:lnTo>
                      <a:pt x="204" y="17"/>
                    </a:lnTo>
                    <a:lnTo>
                      <a:pt x="181" y="2"/>
                    </a:lnTo>
                    <a:lnTo>
                      <a:pt x="149" y="43"/>
                    </a:lnTo>
                    <a:lnTo>
                      <a:pt x="114" y="52"/>
                    </a:lnTo>
                    <a:lnTo>
                      <a:pt x="66" y="96"/>
                    </a:lnTo>
                    <a:lnTo>
                      <a:pt x="13" y="194"/>
                    </a:lnTo>
                    <a:lnTo>
                      <a:pt x="26" y="220"/>
                    </a:lnTo>
                    <a:lnTo>
                      <a:pt x="25" y="231"/>
                    </a:lnTo>
                    <a:lnTo>
                      <a:pt x="25" y="244"/>
                    </a:lnTo>
                    <a:lnTo>
                      <a:pt x="30" y="255"/>
                    </a:lnTo>
                    <a:lnTo>
                      <a:pt x="49" y="242"/>
                    </a:lnTo>
                    <a:lnTo>
                      <a:pt x="76" y="235"/>
                    </a:lnTo>
                    <a:lnTo>
                      <a:pt x="0" y="321"/>
                    </a:lnTo>
                    <a:lnTo>
                      <a:pt x="0" y="341"/>
                    </a:lnTo>
                    <a:lnTo>
                      <a:pt x="16" y="345"/>
                    </a:lnTo>
                    <a:lnTo>
                      <a:pt x="50" y="377"/>
                    </a:lnTo>
                    <a:lnTo>
                      <a:pt x="105" y="370"/>
                    </a:lnTo>
                    <a:lnTo>
                      <a:pt x="121" y="365"/>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41" name="Freeform 1090"/>
              <p:cNvSpPr/>
              <p:nvPr/>
            </p:nvSpPr>
            <p:spPr bwMode="auto">
              <a:xfrm rot="356891">
                <a:off x="7270097" y="2735720"/>
                <a:ext cx="684534" cy="1002436"/>
              </a:xfrm>
              <a:custGeom>
                <a:avLst/>
                <a:gdLst>
                  <a:gd name="T0" fmla="*/ 125 w 455"/>
                  <a:gd name="T1" fmla="*/ 459 h 658"/>
                  <a:gd name="T2" fmla="*/ 152 w 455"/>
                  <a:gd name="T3" fmla="*/ 369 h 658"/>
                  <a:gd name="T4" fmla="*/ 210 w 455"/>
                  <a:gd name="T5" fmla="*/ 331 h 658"/>
                  <a:gd name="T6" fmla="*/ 223 w 455"/>
                  <a:gd name="T7" fmla="*/ 295 h 658"/>
                  <a:gd name="T8" fmla="*/ 198 w 455"/>
                  <a:gd name="T9" fmla="*/ 282 h 658"/>
                  <a:gd name="T10" fmla="*/ 167 w 455"/>
                  <a:gd name="T11" fmla="*/ 265 h 658"/>
                  <a:gd name="T12" fmla="*/ 151 w 455"/>
                  <a:gd name="T13" fmla="*/ 221 h 658"/>
                  <a:gd name="T14" fmla="*/ 122 w 455"/>
                  <a:gd name="T15" fmla="*/ 223 h 658"/>
                  <a:gd name="T16" fmla="*/ 91 w 455"/>
                  <a:gd name="T17" fmla="*/ 216 h 658"/>
                  <a:gd name="T18" fmla="*/ 113 w 455"/>
                  <a:gd name="T19" fmla="*/ 168 h 658"/>
                  <a:gd name="T20" fmla="*/ 139 w 455"/>
                  <a:gd name="T21" fmla="*/ 120 h 658"/>
                  <a:gd name="T22" fmla="*/ 182 w 455"/>
                  <a:gd name="T23" fmla="*/ 140 h 658"/>
                  <a:gd name="T24" fmla="*/ 199 w 455"/>
                  <a:gd name="T25" fmla="*/ 171 h 658"/>
                  <a:gd name="T26" fmla="*/ 203 w 455"/>
                  <a:gd name="T27" fmla="*/ 199 h 658"/>
                  <a:gd name="T28" fmla="*/ 228 w 455"/>
                  <a:gd name="T29" fmla="*/ 229 h 658"/>
                  <a:gd name="T30" fmla="*/ 289 w 455"/>
                  <a:gd name="T31" fmla="*/ 212 h 658"/>
                  <a:gd name="T32" fmla="*/ 315 w 455"/>
                  <a:gd name="T33" fmla="*/ 157 h 658"/>
                  <a:gd name="T34" fmla="*/ 283 w 455"/>
                  <a:gd name="T35" fmla="*/ 128 h 658"/>
                  <a:gd name="T36" fmla="*/ 267 w 455"/>
                  <a:gd name="T37" fmla="*/ 82 h 658"/>
                  <a:gd name="T38" fmla="*/ 210 w 455"/>
                  <a:gd name="T39" fmla="*/ 52 h 658"/>
                  <a:gd name="T40" fmla="*/ 178 w 455"/>
                  <a:gd name="T41" fmla="*/ 0 h 658"/>
                  <a:gd name="T42" fmla="*/ 139 w 455"/>
                  <a:gd name="T43" fmla="*/ 30 h 658"/>
                  <a:gd name="T44" fmla="*/ 141 w 455"/>
                  <a:gd name="T45" fmla="*/ 53 h 658"/>
                  <a:gd name="T46" fmla="*/ 102 w 455"/>
                  <a:gd name="T47" fmla="*/ 66 h 658"/>
                  <a:gd name="T48" fmla="*/ 81 w 455"/>
                  <a:gd name="T49" fmla="*/ 74 h 658"/>
                  <a:gd name="T50" fmla="*/ 45 w 455"/>
                  <a:gd name="T51" fmla="*/ 84 h 658"/>
                  <a:gd name="T52" fmla="*/ 36 w 455"/>
                  <a:gd name="T53" fmla="*/ 53 h 658"/>
                  <a:gd name="T54" fmla="*/ 6 w 455"/>
                  <a:gd name="T55" fmla="*/ 97 h 658"/>
                  <a:gd name="T56" fmla="*/ 19 w 455"/>
                  <a:gd name="T57" fmla="*/ 167 h 658"/>
                  <a:gd name="T58" fmla="*/ 36 w 455"/>
                  <a:gd name="T59" fmla="*/ 212 h 658"/>
                  <a:gd name="T60" fmla="*/ 43 w 455"/>
                  <a:gd name="T61" fmla="*/ 261 h 658"/>
                  <a:gd name="T62" fmla="*/ 4 w 455"/>
                  <a:gd name="T63" fmla="*/ 321 h 658"/>
                  <a:gd name="T64" fmla="*/ 41 w 455"/>
                  <a:gd name="T65" fmla="*/ 377 h 658"/>
                  <a:gd name="T66" fmla="*/ 29 w 455"/>
                  <a:gd name="T67" fmla="*/ 416 h 658"/>
                  <a:gd name="T68" fmla="*/ 15 w 455"/>
                  <a:gd name="T69" fmla="*/ 447 h 658"/>
                  <a:gd name="T70" fmla="*/ 89 w 455"/>
                  <a:gd name="T71" fmla="*/ 473 h 658"/>
                  <a:gd name="T72" fmla="*/ 124 w 455"/>
                  <a:gd name="T73" fmla="*/ 466 h 6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5"/>
                  <a:gd name="T112" fmla="*/ 0 h 658"/>
                  <a:gd name="T113" fmla="*/ 455 w 455"/>
                  <a:gd name="T114" fmla="*/ 658 h 6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5" h="658">
                    <a:moveTo>
                      <a:pt x="178" y="647"/>
                    </a:moveTo>
                    <a:lnTo>
                      <a:pt x="179" y="637"/>
                    </a:lnTo>
                    <a:lnTo>
                      <a:pt x="166" y="610"/>
                    </a:lnTo>
                    <a:lnTo>
                      <a:pt x="219" y="513"/>
                    </a:lnTo>
                    <a:lnTo>
                      <a:pt x="267" y="469"/>
                    </a:lnTo>
                    <a:lnTo>
                      <a:pt x="303" y="460"/>
                    </a:lnTo>
                    <a:lnTo>
                      <a:pt x="335" y="418"/>
                    </a:lnTo>
                    <a:lnTo>
                      <a:pt x="322" y="409"/>
                    </a:lnTo>
                    <a:lnTo>
                      <a:pt x="311" y="379"/>
                    </a:lnTo>
                    <a:lnTo>
                      <a:pt x="284" y="390"/>
                    </a:lnTo>
                    <a:lnTo>
                      <a:pt x="243" y="379"/>
                    </a:lnTo>
                    <a:lnTo>
                      <a:pt x="241" y="368"/>
                    </a:lnTo>
                    <a:lnTo>
                      <a:pt x="239" y="298"/>
                    </a:lnTo>
                    <a:lnTo>
                      <a:pt x="217" y="306"/>
                    </a:lnTo>
                    <a:lnTo>
                      <a:pt x="203" y="319"/>
                    </a:lnTo>
                    <a:lnTo>
                      <a:pt x="176" y="310"/>
                    </a:lnTo>
                    <a:lnTo>
                      <a:pt x="138" y="317"/>
                    </a:lnTo>
                    <a:lnTo>
                      <a:pt x="131" y="300"/>
                    </a:lnTo>
                    <a:lnTo>
                      <a:pt x="136" y="266"/>
                    </a:lnTo>
                    <a:lnTo>
                      <a:pt x="164" y="233"/>
                    </a:lnTo>
                    <a:lnTo>
                      <a:pt x="171" y="196"/>
                    </a:lnTo>
                    <a:lnTo>
                      <a:pt x="200" y="167"/>
                    </a:lnTo>
                    <a:lnTo>
                      <a:pt x="250" y="194"/>
                    </a:lnTo>
                    <a:lnTo>
                      <a:pt x="263" y="194"/>
                    </a:lnTo>
                    <a:lnTo>
                      <a:pt x="272" y="231"/>
                    </a:lnTo>
                    <a:lnTo>
                      <a:pt x="287" y="238"/>
                    </a:lnTo>
                    <a:lnTo>
                      <a:pt x="293" y="262"/>
                    </a:lnTo>
                    <a:lnTo>
                      <a:pt x="291" y="277"/>
                    </a:lnTo>
                    <a:lnTo>
                      <a:pt x="322" y="300"/>
                    </a:lnTo>
                    <a:lnTo>
                      <a:pt x="327" y="317"/>
                    </a:lnTo>
                    <a:lnTo>
                      <a:pt x="353" y="329"/>
                    </a:lnTo>
                    <a:lnTo>
                      <a:pt x="416" y="293"/>
                    </a:lnTo>
                    <a:lnTo>
                      <a:pt x="416" y="273"/>
                    </a:lnTo>
                    <a:lnTo>
                      <a:pt x="454" y="218"/>
                    </a:lnTo>
                    <a:lnTo>
                      <a:pt x="427" y="180"/>
                    </a:lnTo>
                    <a:lnTo>
                      <a:pt x="408" y="178"/>
                    </a:lnTo>
                    <a:lnTo>
                      <a:pt x="370" y="154"/>
                    </a:lnTo>
                    <a:lnTo>
                      <a:pt x="384" y="115"/>
                    </a:lnTo>
                    <a:lnTo>
                      <a:pt x="327" y="110"/>
                    </a:lnTo>
                    <a:lnTo>
                      <a:pt x="303" y="72"/>
                    </a:lnTo>
                    <a:lnTo>
                      <a:pt x="305" y="52"/>
                    </a:lnTo>
                    <a:lnTo>
                      <a:pt x="256" y="0"/>
                    </a:lnTo>
                    <a:lnTo>
                      <a:pt x="226" y="16"/>
                    </a:lnTo>
                    <a:lnTo>
                      <a:pt x="200" y="42"/>
                    </a:lnTo>
                    <a:lnTo>
                      <a:pt x="208" y="62"/>
                    </a:lnTo>
                    <a:lnTo>
                      <a:pt x="202" y="74"/>
                    </a:lnTo>
                    <a:lnTo>
                      <a:pt x="164" y="77"/>
                    </a:lnTo>
                    <a:lnTo>
                      <a:pt x="147" y="93"/>
                    </a:lnTo>
                    <a:lnTo>
                      <a:pt x="131" y="86"/>
                    </a:lnTo>
                    <a:lnTo>
                      <a:pt x="116" y="101"/>
                    </a:lnTo>
                    <a:lnTo>
                      <a:pt x="81" y="127"/>
                    </a:lnTo>
                    <a:lnTo>
                      <a:pt x="66" y="117"/>
                    </a:lnTo>
                    <a:lnTo>
                      <a:pt x="66" y="81"/>
                    </a:lnTo>
                    <a:lnTo>
                      <a:pt x="52" y="74"/>
                    </a:lnTo>
                    <a:lnTo>
                      <a:pt x="33" y="83"/>
                    </a:lnTo>
                    <a:lnTo>
                      <a:pt x="9" y="134"/>
                    </a:lnTo>
                    <a:lnTo>
                      <a:pt x="0" y="182"/>
                    </a:lnTo>
                    <a:lnTo>
                      <a:pt x="28" y="231"/>
                    </a:lnTo>
                    <a:lnTo>
                      <a:pt x="52" y="253"/>
                    </a:lnTo>
                    <a:lnTo>
                      <a:pt x="52" y="293"/>
                    </a:lnTo>
                    <a:lnTo>
                      <a:pt x="68" y="326"/>
                    </a:lnTo>
                    <a:lnTo>
                      <a:pt x="61" y="363"/>
                    </a:lnTo>
                    <a:lnTo>
                      <a:pt x="24" y="387"/>
                    </a:lnTo>
                    <a:lnTo>
                      <a:pt x="6" y="445"/>
                    </a:lnTo>
                    <a:lnTo>
                      <a:pt x="37" y="480"/>
                    </a:lnTo>
                    <a:lnTo>
                      <a:pt x="59" y="524"/>
                    </a:lnTo>
                    <a:lnTo>
                      <a:pt x="46" y="546"/>
                    </a:lnTo>
                    <a:lnTo>
                      <a:pt x="42" y="577"/>
                    </a:lnTo>
                    <a:lnTo>
                      <a:pt x="28" y="597"/>
                    </a:lnTo>
                    <a:lnTo>
                      <a:pt x="21" y="619"/>
                    </a:lnTo>
                    <a:lnTo>
                      <a:pt x="42" y="645"/>
                    </a:lnTo>
                    <a:lnTo>
                      <a:pt x="129" y="657"/>
                    </a:lnTo>
                    <a:lnTo>
                      <a:pt x="164" y="643"/>
                    </a:lnTo>
                    <a:lnTo>
                      <a:pt x="178" y="647"/>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42" name="Freeform 1091"/>
              <p:cNvSpPr/>
              <p:nvPr/>
            </p:nvSpPr>
            <p:spPr bwMode="auto">
              <a:xfrm rot="356891">
                <a:off x="7632736" y="3094679"/>
                <a:ext cx="134190" cy="244663"/>
              </a:xfrm>
              <a:custGeom>
                <a:avLst/>
                <a:gdLst>
                  <a:gd name="T0" fmla="*/ 51 w 89"/>
                  <a:gd name="T1" fmla="*/ 108 h 160"/>
                  <a:gd name="T2" fmla="*/ 32 w 89"/>
                  <a:gd name="T3" fmla="*/ 116 h 160"/>
                  <a:gd name="T4" fmla="*/ 4 w 89"/>
                  <a:gd name="T5" fmla="*/ 108 h 160"/>
                  <a:gd name="T6" fmla="*/ 2 w 89"/>
                  <a:gd name="T7" fmla="*/ 100 h 160"/>
                  <a:gd name="T8" fmla="*/ 0 w 89"/>
                  <a:gd name="T9" fmla="*/ 48 h 160"/>
                  <a:gd name="T10" fmla="*/ 20 w 89"/>
                  <a:gd name="T11" fmla="*/ 39 h 160"/>
                  <a:gd name="T12" fmla="*/ 17 w 89"/>
                  <a:gd name="T13" fmla="*/ 29 h 160"/>
                  <a:gd name="T14" fmla="*/ 21 w 89"/>
                  <a:gd name="T15" fmla="*/ 10 h 160"/>
                  <a:gd name="T16" fmla="*/ 23 w 89"/>
                  <a:gd name="T17" fmla="*/ 0 h 160"/>
                  <a:gd name="T18" fmla="*/ 34 w 89"/>
                  <a:gd name="T19" fmla="*/ 5 h 160"/>
                  <a:gd name="T20" fmla="*/ 38 w 89"/>
                  <a:gd name="T21" fmla="*/ 23 h 160"/>
                  <a:gd name="T22" fmla="*/ 36 w 89"/>
                  <a:gd name="T23" fmla="*/ 33 h 160"/>
                  <a:gd name="T24" fmla="*/ 59 w 89"/>
                  <a:gd name="T25" fmla="*/ 50 h 160"/>
                  <a:gd name="T26" fmla="*/ 61 w 89"/>
                  <a:gd name="T27" fmla="*/ 62 h 160"/>
                  <a:gd name="T28" fmla="*/ 48 w 89"/>
                  <a:gd name="T29" fmla="*/ 72 h 160"/>
                  <a:gd name="T30" fmla="*/ 45 w 89"/>
                  <a:gd name="T31" fmla="*/ 93 h 160"/>
                  <a:gd name="T32" fmla="*/ 51 w 89"/>
                  <a:gd name="T33" fmla="*/ 108 h 160"/>
                  <a:gd name="T34" fmla="*/ 51 w 89"/>
                  <a:gd name="T35" fmla="*/ 108 h 1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
                  <a:gd name="T55" fmla="*/ 0 h 160"/>
                  <a:gd name="T56" fmla="*/ 89 w 89"/>
                  <a:gd name="T57" fmla="*/ 160 h 1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 h="160">
                    <a:moveTo>
                      <a:pt x="72" y="148"/>
                    </a:moveTo>
                    <a:lnTo>
                      <a:pt x="45" y="159"/>
                    </a:lnTo>
                    <a:lnTo>
                      <a:pt x="4" y="148"/>
                    </a:lnTo>
                    <a:lnTo>
                      <a:pt x="2" y="137"/>
                    </a:lnTo>
                    <a:lnTo>
                      <a:pt x="0" y="66"/>
                    </a:lnTo>
                    <a:lnTo>
                      <a:pt x="28" y="53"/>
                    </a:lnTo>
                    <a:lnTo>
                      <a:pt x="24" y="40"/>
                    </a:lnTo>
                    <a:lnTo>
                      <a:pt x="30" y="13"/>
                    </a:lnTo>
                    <a:lnTo>
                      <a:pt x="33" y="0"/>
                    </a:lnTo>
                    <a:lnTo>
                      <a:pt x="48" y="6"/>
                    </a:lnTo>
                    <a:lnTo>
                      <a:pt x="54" y="31"/>
                    </a:lnTo>
                    <a:lnTo>
                      <a:pt x="52" y="46"/>
                    </a:lnTo>
                    <a:lnTo>
                      <a:pt x="83" y="69"/>
                    </a:lnTo>
                    <a:lnTo>
                      <a:pt x="88" y="86"/>
                    </a:lnTo>
                    <a:lnTo>
                      <a:pt x="69" y="99"/>
                    </a:lnTo>
                    <a:lnTo>
                      <a:pt x="64" y="127"/>
                    </a:lnTo>
                    <a:lnTo>
                      <a:pt x="72" y="148"/>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43" name="Freeform 1092"/>
              <p:cNvSpPr/>
              <p:nvPr/>
            </p:nvSpPr>
            <p:spPr bwMode="auto">
              <a:xfrm rot="356891">
                <a:off x="7480809" y="2987315"/>
                <a:ext cx="214022" cy="232769"/>
              </a:xfrm>
              <a:custGeom>
                <a:avLst/>
                <a:gdLst>
                  <a:gd name="T0" fmla="*/ 75 w 142"/>
                  <a:gd name="T1" fmla="*/ 93 h 153"/>
                  <a:gd name="T2" fmla="*/ 74 w 142"/>
                  <a:gd name="T3" fmla="*/ 78 h 153"/>
                  <a:gd name="T4" fmla="*/ 68 w 142"/>
                  <a:gd name="T5" fmla="*/ 65 h 153"/>
                  <a:gd name="T6" fmla="*/ 96 w 142"/>
                  <a:gd name="T7" fmla="*/ 56 h 153"/>
                  <a:gd name="T8" fmla="*/ 98 w 142"/>
                  <a:gd name="T9" fmla="*/ 45 h 153"/>
                  <a:gd name="T10" fmla="*/ 91 w 142"/>
                  <a:gd name="T11" fmla="*/ 19 h 153"/>
                  <a:gd name="T12" fmla="*/ 83 w 142"/>
                  <a:gd name="T13" fmla="*/ 19 h 153"/>
                  <a:gd name="T14" fmla="*/ 47 w 142"/>
                  <a:gd name="T15" fmla="*/ 0 h 153"/>
                  <a:gd name="T16" fmla="*/ 28 w 142"/>
                  <a:gd name="T17" fmla="*/ 20 h 153"/>
                  <a:gd name="T18" fmla="*/ 23 w 142"/>
                  <a:gd name="T19" fmla="*/ 47 h 153"/>
                  <a:gd name="T20" fmla="*/ 4 w 142"/>
                  <a:gd name="T21" fmla="*/ 72 h 153"/>
                  <a:gd name="T22" fmla="*/ 0 w 142"/>
                  <a:gd name="T23" fmla="*/ 95 h 153"/>
                  <a:gd name="T24" fmla="*/ 4 w 142"/>
                  <a:gd name="T25" fmla="*/ 107 h 153"/>
                  <a:gd name="T26" fmla="*/ 31 w 142"/>
                  <a:gd name="T27" fmla="*/ 102 h 153"/>
                  <a:gd name="T28" fmla="*/ 51 w 142"/>
                  <a:gd name="T29" fmla="*/ 109 h 153"/>
                  <a:gd name="T30" fmla="*/ 59 w 142"/>
                  <a:gd name="T31" fmla="*/ 99 h 153"/>
                  <a:gd name="T32" fmla="*/ 75 w 142"/>
                  <a:gd name="T33" fmla="*/ 93 h 153"/>
                  <a:gd name="T34" fmla="*/ 75 w 142"/>
                  <a:gd name="T35" fmla="*/ 93 h 1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153"/>
                  <a:gd name="T56" fmla="*/ 142 w 142"/>
                  <a:gd name="T57" fmla="*/ 153 h 1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153">
                    <a:moveTo>
                      <a:pt x="107" y="130"/>
                    </a:moveTo>
                    <a:lnTo>
                      <a:pt x="105" y="108"/>
                    </a:lnTo>
                    <a:lnTo>
                      <a:pt x="98" y="92"/>
                    </a:lnTo>
                    <a:lnTo>
                      <a:pt x="138" y="77"/>
                    </a:lnTo>
                    <a:lnTo>
                      <a:pt x="141" y="63"/>
                    </a:lnTo>
                    <a:lnTo>
                      <a:pt x="131" y="26"/>
                    </a:lnTo>
                    <a:lnTo>
                      <a:pt x="119" y="26"/>
                    </a:lnTo>
                    <a:lnTo>
                      <a:pt x="68" y="0"/>
                    </a:lnTo>
                    <a:lnTo>
                      <a:pt x="40" y="28"/>
                    </a:lnTo>
                    <a:lnTo>
                      <a:pt x="33" y="65"/>
                    </a:lnTo>
                    <a:lnTo>
                      <a:pt x="4" y="99"/>
                    </a:lnTo>
                    <a:lnTo>
                      <a:pt x="0" y="132"/>
                    </a:lnTo>
                    <a:lnTo>
                      <a:pt x="6" y="149"/>
                    </a:lnTo>
                    <a:lnTo>
                      <a:pt x="44" y="142"/>
                    </a:lnTo>
                    <a:lnTo>
                      <a:pt x="72" y="152"/>
                    </a:lnTo>
                    <a:lnTo>
                      <a:pt x="85" y="138"/>
                    </a:lnTo>
                    <a:lnTo>
                      <a:pt x="107" y="130"/>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44" name="Freeform 1093"/>
              <p:cNvSpPr/>
              <p:nvPr/>
            </p:nvSpPr>
            <p:spPr bwMode="auto">
              <a:xfrm rot="356891">
                <a:off x="6218349" y="3198611"/>
                <a:ext cx="348213" cy="611655"/>
              </a:xfrm>
              <a:custGeom>
                <a:avLst/>
                <a:gdLst>
                  <a:gd name="T0" fmla="*/ 152 w 230"/>
                  <a:gd name="T1" fmla="*/ 163 h 400"/>
                  <a:gd name="T2" fmla="*/ 153 w 230"/>
                  <a:gd name="T3" fmla="*/ 131 h 400"/>
                  <a:gd name="T4" fmla="*/ 162 w 230"/>
                  <a:gd name="T5" fmla="*/ 117 h 400"/>
                  <a:gd name="T6" fmla="*/ 158 w 230"/>
                  <a:gd name="T7" fmla="*/ 103 h 400"/>
                  <a:gd name="T8" fmla="*/ 107 w 230"/>
                  <a:gd name="T9" fmla="*/ 84 h 400"/>
                  <a:gd name="T10" fmla="*/ 111 w 230"/>
                  <a:gd name="T11" fmla="*/ 62 h 400"/>
                  <a:gd name="T12" fmla="*/ 127 w 230"/>
                  <a:gd name="T13" fmla="*/ 40 h 400"/>
                  <a:gd name="T14" fmla="*/ 118 w 230"/>
                  <a:gd name="T15" fmla="*/ 5 h 400"/>
                  <a:gd name="T16" fmla="*/ 113 w 230"/>
                  <a:gd name="T17" fmla="*/ 0 h 400"/>
                  <a:gd name="T18" fmla="*/ 80 w 230"/>
                  <a:gd name="T19" fmla="*/ 23 h 400"/>
                  <a:gd name="T20" fmla="*/ 65 w 230"/>
                  <a:gd name="T21" fmla="*/ 74 h 400"/>
                  <a:gd name="T22" fmla="*/ 61 w 230"/>
                  <a:gd name="T23" fmla="*/ 110 h 400"/>
                  <a:gd name="T24" fmla="*/ 33 w 230"/>
                  <a:gd name="T25" fmla="*/ 131 h 400"/>
                  <a:gd name="T26" fmla="*/ 19 w 230"/>
                  <a:gd name="T27" fmla="*/ 138 h 400"/>
                  <a:gd name="T28" fmla="*/ 0 w 230"/>
                  <a:gd name="T29" fmla="*/ 142 h 400"/>
                  <a:gd name="T30" fmla="*/ 42 w 230"/>
                  <a:gd name="T31" fmla="*/ 196 h 400"/>
                  <a:gd name="T32" fmla="*/ 50 w 230"/>
                  <a:gd name="T33" fmla="*/ 237 h 400"/>
                  <a:gd name="T34" fmla="*/ 47 w 230"/>
                  <a:gd name="T35" fmla="*/ 256 h 400"/>
                  <a:gd name="T36" fmla="*/ 76 w 230"/>
                  <a:gd name="T37" fmla="*/ 272 h 400"/>
                  <a:gd name="T38" fmla="*/ 76 w 230"/>
                  <a:gd name="T39" fmla="*/ 284 h 400"/>
                  <a:gd name="T40" fmla="*/ 102 w 230"/>
                  <a:gd name="T41" fmla="*/ 291 h 400"/>
                  <a:gd name="T42" fmla="*/ 109 w 230"/>
                  <a:gd name="T43" fmla="*/ 291 h 400"/>
                  <a:gd name="T44" fmla="*/ 109 w 230"/>
                  <a:gd name="T45" fmla="*/ 267 h 400"/>
                  <a:gd name="T46" fmla="*/ 129 w 230"/>
                  <a:gd name="T47" fmla="*/ 265 h 400"/>
                  <a:gd name="T48" fmla="*/ 135 w 230"/>
                  <a:gd name="T49" fmla="*/ 238 h 400"/>
                  <a:gd name="T50" fmla="*/ 120 w 230"/>
                  <a:gd name="T51" fmla="*/ 226 h 400"/>
                  <a:gd name="T52" fmla="*/ 109 w 230"/>
                  <a:gd name="T53" fmla="*/ 215 h 400"/>
                  <a:gd name="T54" fmla="*/ 114 w 230"/>
                  <a:gd name="T55" fmla="*/ 164 h 400"/>
                  <a:gd name="T56" fmla="*/ 125 w 230"/>
                  <a:gd name="T57" fmla="*/ 158 h 400"/>
                  <a:gd name="T58" fmla="*/ 143 w 230"/>
                  <a:gd name="T59" fmla="*/ 166 h 400"/>
                  <a:gd name="T60" fmla="*/ 152 w 230"/>
                  <a:gd name="T61" fmla="*/ 163 h 400"/>
                  <a:gd name="T62" fmla="*/ 152 w 230"/>
                  <a:gd name="T63" fmla="*/ 163 h 4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0"/>
                  <a:gd name="T97" fmla="*/ 0 h 400"/>
                  <a:gd name="T98" fmla="*/ 230 w 230"/>
                  <a:gd name="T99" fmla="*/ 400 h 4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0" h="400">
                    <a:moveTo>
                      <a:pt x="214" y="223"/>
                    </a:moveTo>
                    <a:lnTo>
                      <a:pt x="216" y="180"/>
                    </a:lnTo>
                    <a:lnTo>
                      <a:pt x="229" y="160"/>
                    </a:lnTo>
                    <a:lnTo>
                      <a:pt x="223" y="141"/>
                    </a:lnTo>
                    <a:lnTo>
                      <a:pt x="152" y="114"/>
                    </a:lnTo>
                    <a:lnTo>
                      <a:pt x="157" y="86"/>
                    </a:lnTo>
                    <a:lnTo>
                      <a:pt x="178" y="55"/>
                    </a:lnTo>
                    <a:lnTo>
                      <a:pt x="166" y="6"/>
                    </a:lnTo>
                    <a:lnTo>
                      <a:pt x="159" y="0"/>
                    </a:lnTo>
                    <a:lnTo>
                      <a:pt x="113" y="31"/>
                    </a:lnTo>
                    <a:lnTo>
                      <a:pt x="92" y="101"/>
                    </a:lnTo>
                    <a:lnTo>
                      <a:pt x="85" y="150"/>
                    </a:lnTo>
                    <a:lnTo>
                      <a:pt x="47" y="180"/>
                    </a:lnTo>
                    <a:lnTo>
                      <a:pt x="26" y="189"/>
                    </a:lnTo>
                    <a:lnTo>
                      <a:pt x="0" y="196"/>
                    </a:lnTo>
                    <a:lnTo>
                      <a:pt x="59" y="269"/>
                    </a:lnTo>
                    <a:lnTo>
                      <a:pt x="71" y="324"/>
                    </a:lnTo>
                    <a:lnTo>
                      <a:pt x="66" y="350"/>
                    </a:lnTo>
                    <a:lnTo>
                      <a:pt x="107" y="372"/>
                    </a:lnTo>
                    <a:lnTo>
                      <a:pt x="107" y="389"/>
                    </a:lnTo>
                    <a:lnTo>
                      <a:pt x="144" y="399"/>
                    </a:lnTo>
                    <a:lnTo>
                      <a:pt x="154" y="399"/>
                    </a:lnTo>
                    <a:lnTo>
                      <a:pt x="154" y="367"/>
                    </a:lnTo>
                    <a:lnTo>
                      <a:pt x="183" y="363"/>
                    </a:lnTo>
                    <a:lnTo>
                      <a:pt x="190" y="326"/>
                    </a:lnTo>
                    <a:lnTo>
                      <a:pt x="170" y="310"/>
                    </a:lnTo>
                    <a:lnTo>
                      <a:pt x="154" y="295"/>
                    </a:lnTo>
                    <a:lnTo>
                      <a:pt x="161" y="225"/>
                    </a:lnTo>
                    <a:lnTo>
                      <a:pt x="176" y="216"/>
                    </a:lnTo>
                    <a:lnTo>
                      <a:pt x="202" y="227"/>
                    </a:lnTo>
                    <a:lnTo>
                      <a:pt x="214" y="223"/>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45" name="Freeform 1094"/>
              <p:cNvSpPr/>
              <p:nvPr/>
            </p:nvSpPr>
            <p:spPr bwMode="auto">
              <a:xfrm rot="356891">
                <a:off x="5556958" y="964881"/>
                <a:ext cx="2826463" cy="2594437"/>
              </a:xfrm>
              <a:custGeom>
                <a:avLst/>
                <a:gdLst>
                  <a:gd name="T0" fmla="*/ 428 w 1876"/>
                  <a:gd name="T1" fmla="*/ 1194 h 1700"/>
                  <a:gd name="T2" fmla="*/ 484 w 1876"/>
                  <a:gd name="T3" fmla="*/ 1090 h 1700"/>
                  <a:gd name="T4" fmla="*/ 524 w 1876"/>
                  <a:gd name="T5" fmla="*/ 1187 h 1700"/>
                  <a:gd name="T6" fmla="*/ 577 w 1876"/>
                  <a:gd name="T7" fmla="*/ 1208 h 1700"/>
                  <a:gd name="T8" fmla="*/ 644 w 1876"/>
                  <a:gd name="T9" fmla="*/ 1104 h 1700"/>
                  <a:gd name="T10" fmla="*/ 712 w 1876"/>
                  <a:gd name="T11" fmla="*/ 1069 h 1700"/>
                  <a:gd name="T12" fmla="*/ 791 w 1876"/>
                  <a:gd name="T13" fmla="*/ 1003 h 1700"/>
                  <a:gd name="T14" fmla="*/ 839 w 1876"/>
                  <a:gd name="T15" fmla="*/ 938 h 1700"/>
                  <a:gd name="T16" fmla="*/ 885 w 1876"/>
                  <a:gd name="T17" fmla="*/ 865 h 1700"/>
                  <a:gd name="T18" fmla="*/ 930 w 1876"/>
                  <a:gd name="T19" fmla="*/ 868 h 1700"/>
                  <a:gd name="T20" fmla="*/ 985 w 1876"/>
                  <a:gd name="T21" fmla="*/ 851 h 1700"/>
                  <a:gd name="T22" fmla="*/ 1052 w 1876"/>
                  <a:gd name="T23" fmla="*/ 844 h 1700"/>
                  <a:gd name="T24" fmla="*/ 1116 w 1876"/>
                  <a:gd name="T25" fmla="*/ 869 h 1700"/>
                  <a:gd name="T26" fmla="*/ 1150 w 1876"/>
                  <a:gd name="T27" fmla="*/ 843 h 1700"/>
                  <a:gd name="T28" fmla="*/ 1217 w 1876"/>
                  <a:gd name="T29" fmla="*/ 777 h 1700"/>
                  <a:gd name="T30" fmla="*/ 1276 w 1876"/>
                  <a:gd name="T31" fmla="*/ 743 h 1700"/>
                  <a:gd name="T32" fmla="*/ 1291 w 1876"/>
                  <a:gd name="T33" fmla="*/ 686 h 1700"/>
                  <a:gd name="T34" fmla="*/ 1220 w 1876"/>
                  <a:gd name="T35" fmla="*/ 646 h 1700"/>
                  <a:gd name="T36" fmla="*/ 1202 w 1876"/>
                  <a:gd name="T37" fmla="*/ 564 h 1700"/>
                  <a:gd name="T38" fmla="*/ 1224 w 1876"/>
                  <a:gd name="T39" fmla="*/ 536 h 1700"/>
                  <a:gd name="T40" fmla="*/ 1232 w 1876"/>
                  <a:gd name="T41" fmla="*/ 473 h 1700"/>
                  <a:gd name="T42" fmla="*/ 1232 w 1876"/>
                  <a:gd name="T43" fmla="*/ 457 h 1700"/>
                  <a:gd name="T44" fmla="*/ 1250 w 1876"/>
                  <a:gd name="T45" fmla="*/ 336 h 1700"/>
                  <a:gd name="T46" fmla="*/ 1275 w 1876"/>
                  <a:gd name="T47" fmla="*/ 348 h 1700"/>
                  <a:gd name="T48" fmla="*/ 1284 w 1876"/>
                  <a:gd name="T49" fmla="*/ 191 h 1700"/>
                  <a:gd name="T50" fmla="*/ 1200 w 1876"/>
                  <a:gd name="T51" fmla="*/ 124 h 1700"/>
                  <a:gd name="T52" fmla="*/ 1135 w 1876"/>
                  <a:gd name="T53" fmla="*/ 83 h 1700"/>
                  <a:gd name="T54" fmla="*/ 1072 w 1876"/>
                  <a:gd name="T55" fmla="*/ 63 h 1700"/>
                  <a:gd name="T56" fmla="*/ 1061 w 1876"/>
                  <a:gd name="T57" fmla="*/ 0 h 1700"/>
                  <a:gd name="T58" fmla="*/ 1035 w 1876"/>
                  <a:gd name="T59" fmla="*/ 63 h 1700"/>
                  <a:gd name="T60" fmla="*/ 1004 w 1876"/>
                  <a:gd name="T61" fmla="*/ 232 h 1700"/>
                  <a:gd name="T62" fmla="*/ 918 w 1876"/>
                  <a:gd name="T63" fmla="*/ 298 h 1700"/>
                  <a:gd name="T64" fmla="*/ 861 w 1876"/>
                  <a:gd name="T65" fmla="*/ 419 h 1700"/>
                  <a:gd name="T66" fmla="*/ 950 w 1876"/>
                  <a:gd name="T67" fmla="*/ 440 h 1700"/>
                  <a:gd name="T68" fmla="*/ 1076 w 1876"/>
                  <a:gd name="T69" fmla="*/ 484 h 1700"/>
                  <a:gd name="T70" fmla="*/ 987 w 1876"/>
                  <a:gd name="T71" fmla="*/ 523 h 1700"/>
                  <a:gd name="T72" fmla="*/ 915 w 1876"/>
                  <a:gd name="T73" fmla="*/ 573 h 1700"/>
                  <a:gd name="T74" fmla="*/ 820 w 1876"/>
                  <a:gd name="T75" fmla="*/ 663 h 1700"/>
                  <a:gd name="T76" fmla="*/ 707 w 1876"/>
                  <a:gd name="T77" fmla="*/ 680 h 1700"/>
                  <a:gd name="T78" fmla="*/ 683 w 1876"/>
                  <a:gd name="T79" fmla="*/ 794 h 1700"/>
                  <a:gd name="T80" fmla="*/ 508 w 1876"/>
                  <a:gd name="T81" fmla="*/ 871 h 1700"/>
                  <a:gd name="T82" fmla="*/ 361 w 1876"/>
                  <a:gd name="T83" fmla="*/ 919 h 1700"/>
                  <a:gd name="T84" fmla="*/ 130 w 1876"/>
                  <a:gd name="T85" fmla="*/ 863 h 1700"/>
                  <a:gd name="T86" fmla="*/ 7 w 1876"/>
                  <a:gd name="T87" fmla="*/ 905 h 1700"/>
                  <a:gd name="T88" fmla="*/ 77 w 1876"/>
                  <a:gd name="T89" fmla="*/ 988 h 1700"/>
                  <a:gd name="T90" fmla="*/ 147 w 1876"/>
                  <a:gd name="T91" fmla="*/ 1021 h 1700"/>
                  <a:gd name="T92" fmla="*/ 169 w 1876"/>
                  <a:gd name="T93" fmla="*/ 1086 h 1700"/>
                  <a:gd name="T94" fmla="*/ 242 w 1876"/>
                  <a:gd name="T95" fmla="*/ 1130 h 1700"/>
                  <a:gd name="T96" fmla="*/ 349 w 1876"/>
                  <a:gd name="T97" fmla="*/ 1119 h 1700"/>
                  <a:gd name="T98" fmla="*/ 314 w 1876"/>
                  <a:gd name="T99" fmla="*/ 1178 h 1700"/>
                  <a:gd name="T100" fmla="*/ 367 w 1876"/>
                  <a:gd name="T101" fmla="*/ 1228 h 17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6"/>
                  <a:gd name="T154" fmla="*/ 0 h 1700"/>
                  <a:gd name="T155" fmla="*/ 1876 w 1876"/>
                  <a:gd name="T156" fmla="*/ 1700 h 17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6" h="1700">
                    <a:moveTo>
                      <a:pt x="527" y="1694"/>
                    </a:moveTo>
                    <a:lnTo>
                      <a:pt x="553" y="1687"/>
                    </a:lnTo>
                    <a:lnTo>
                      <a:pt x="575" y="1678"/>
                    </a:lnTo>
                    <a:lnTo>
                      <a:pt x="613" y="1648"/>
                    </a:lnTo>
                    <a:lnTo>
                      <a:pt x="620" y="1598"/>
                    </a:lnTo>
                    <a:lnTo>
                      <a:pt x="641" y="1528"/>
                    </a:lnTo>
                    <a:lnTo>
                      <a:pt x="687" y="1497"/>
                    </a:lnTo>
                    <a:lnTo>
                      <a:pt x="694" y="1504"/>
                    </a:lnTo>
                    <a:lnTo>
                      <a:pt x="706" y="1552"/>
                    </a:lnTo>
                    <a:lnTo>
                      <a:pt x="685" y="1583"/>
                    </a:lnTo>
                    <a:lnTo>
                      <a:pt x="680" y="1612"/>
                    </a:lnTo>
                    <a:lnTo>
                      <a:pt x="751" y="1639"/>
                    </a:lnTo>
                    <a:lnTo>
                      <a:pt x="757" y="1658"/>
                    </a:lnTo>
                    <a:lnTo>
                      <a:pt x="799" y="1656"/>
                    </a:lnTo>
                    <a:lnTo>
                      <a:pt x="819" y="1660"/>
                    </a:lnTo>
                    <a:lnTo>
                      <a:pt x="828" y="1667"/>
                    </a:lnTo>
                    <a:lnTo>
                      <a:pt x="900" y="1564"/>
                    </a:lnTo>
                    <a:lnTo>
                      <a:pt x="919" y="1557"/>
                    </a:lnTo>
                    <a:lnTo>
                      <a:pt x="924" y="1544"/>
                    </a:lnTo>
                    <a:lnTo>
                      <a:pt x="922" y="1523"/>
                    </a:lnTo>
                    <a:lnTo>
                      <a:pt x="946" y="1489"/>
                    </a:lnTo>
                    <a:lnTo>
                      <a:pt x="991" y="1487"/>
                    </a:lnTo>
                    <a:lnTo>
                      <a:pt x="1010" y="1467"/>
                    </a:lnTo>
                    <a:lnTo>
                      <a:pt x="1020" y="1475"/>
                    </a:lnTo>
                    <a:lnTo>
                      <a:pt x="1046" y="1453"/>
                    </a:lnTo>
                    <a:lnTo>
                      <a:pt x="1062" y="1453"/>
                    </a:lnTo>
                    <a:lnTo>
                      <a:pt x="1110" y="1383"/>
                    </a:lnTo>
                    <a:lnTo>
                      <a:pt x="1134" y="1385"/>
                    </a:lnTo>
                    <a:lnTo>
                      <a:pt x="1165" y="1363"/>
                    </a:lnTo>
                    <a:lnTo>
                      <a:pt x="1173" y="1371"/>
                    </a:lnTo>
                    <a:lnTo>
                      <a:pt x="1230" y="1343"/>
                    </a:lnTo>
                    <a:lnTo>
                      <a:pt x="1202" y="1294"/>
                    </a:lnTo>
                    <a:lnTo>
                      <a:pt x="1211" y="1246"/>
                    </a:lnTo>
                    <a:lnTo>
                      <a:pt x="1235" y="1195"/>
                    </a:lnTo>
                    <a:lnTo>
                      <a:pt x="1254" y="1186"/>
                    </a:lnTo>
                    <a:lnTo>
                      <a:pt x="1268" y="1193"/>
                    </a:lnTo>
                    <a:lnTo>
                      <a:pt x="1268" y="1229"/>
                    </a:lnTo>
                    <a:lnTo>
                      <a:pt x="1283" y="1239"/>
                    </a:lnTo>
                    <a:lnTo>
                      <a:pt x="1319" y="1212"/>
                    </a:lnTo>
                    <a:lnTo>
                      <a:pt x="1333" y="1197"/>
                    </a:lnTo>
                    <a:lnTo>
                      <a:pt x="1349" y="1204"/>
                    </a:lnTo>
                    <a:lnTo>
                      <a:pt x="1367" y="1188"/>
                    </a:lnTo>
                    <a:lnTo>
                      <a:pt x="1404" y="1186"/>
                    </a:lnTo>
                    <a:lnTo>
                      <a:pt x="1410" y="1173"/>
                    </a:lnTo>
                    <a:lnTo>
                      <a:pt x="1402" y="1154"/>
                    </a:lnTo>
                    <a:lnTo>
                      <a:pt x="1428" y="1127"/>
                    </a:lnTo>
                    <a:lnTo>
                      <a:pt x="1458" y="1111"/>
                    </a:lnTo>
                    <a:lnTo>
                      <a:pt x="1507" y="1164"/>
                    </a:lnTo>
                    <a:lnTo>
                      <a:pt x="1505" y="1184"/>
                    </a:lnTo>
                    <a:lnTo>
                      <a:pt x="1529" y="1222"/>
                    </a:lnTo>
                    <a:lnTo>
                      <a:pt x="1586" y="1226"/>
                    </a:lnTo>
                    <a:lnTo>
                      <a:pt x="1599" y="1200"/>
                    </a:lnTo>
                    <a:lnTo>
                      <a:pt x="1584" y="1123"/>
                    </a:lnTo>
                    <a:lnTo>
                      <a:pt x="1597" y="1109"/>
                    </a:lnTo>
                    <a:lnTo>
                      <a:pt x="1623" y="1127"/>
                    </a:lnTo>
                    <a:lnTo>
                      <a:pt x="1647" y="1162"/>
                    </a:lnTo>
                    <a:lnTo>
                      <a:pt x="1685" y="1104"/>
                    </a:lnTo>
                    <a:lnTo>
                      <a:pt x="1702" y="1101"/>
                    </a:lnTo>
                    <a:lnTo>
                      <a:pt x="1730" y="1072"/>
                    </a:lnTo>
                    <a:lnTo>
                      <a:pt x="1744" y="1072"/>
                    </a:lnTo>
                    <a:lnTo>
                      <a:pt x="1768" y="1048"/>
                    </a:lnTo>
                    <a:lnTo>
                      <a:pt x="1781" y="1048"/>
                    </a:lnTo>
                    <a:lnTo>
                      <a:pt x="1794" y="1025"/>
                    </a:lnTo>
                    <a:lnTo>
                      <a:pt x="1829" y="1025"/>
                    </a:lnTo>
                    <a:lnTo>
                      <a:pt x="1860" y="995"/>
                    </a:lnTo>
                    <a:lnTo>
                      <a:pt x="1875" y="979"/>
                    </a:lnTo>
                    <a:lnTo>
                      <a:pt x="1875" y="961"/>
                    </a:lnTo>
                    <a:lnTo>
                      <a:pt x="1850" y="947"/>
                    </a:lnTo>
                    <a:lnTo>
                      <a:pt x="1850" y="915"/>
                    </a:lnTo>
                    <a:lnTo>
                      <a:pt x="1805" y="858"/>
                    </a:lnTo>
                    <a:lnTo>
                      <a:pt x="1761" y="899"/>
                    </a:lnTo>
                    <a:lnTo>
                      <a:pt x="1748" y="891"/>
                    </a:lnTo>
                    <a:lnTo>
                      <a:pt x="1745" y="867"/>
                    </a:lnTo>
                    <a:lnTo>
                      <a:pt x="1728" y="840"/>
                    </a:lnTo>
                    <a:lnTo>
                      <a:pt x="1723" y="809"/>
                    </a:lnTo>
                    <a:lnTo>
                      <a:pt x="1723" y="778"/>
                    </a:lnTo>
                    <a:lnTo>
                      <a:pt x="1693" y="756"/>
                    </a:lnTo>
                    <a:lnTo>
                      <a:pt x="1689" y="742"/>
                    </a:lnTo>
                    <a:lnTo>
                      <a:pt x="1697" y="723"/>
                    </a:lnTo>
                    <a:lnTo>
                      <a:pt x="1754" y="740"/>
                    </a:lnTo>
                    <a:lnTo>
                      <a:pt x="1757" y="711"/>
                    </a:lnTo>
                    <a:lnTo>
                      <a:pt x="1776" y="689"/>
                    </a:lnTo>
                    <a:lnTo>
                      <a:pt x="1764" y="677"/>
                    </a:lnTo>
                    <a:lnTo>
                      <a:pt x="1766" y="653"/>
                    </a:lnTo>
                    <a:lnTo>
                      <a:pt x="1794" y="639"/>
                    </a:lnTo>
                    <a:lnTo>
                      <a:pt x="1800" y="631"/>
                    </a:lnTo>
                    <a:lnTo>
                      <a:pt x="1797" y="622"/>
                    </a:lnTo>
                    <a:lnTo>
                      <a:pt x="1766" y="631"/>
                    </a:lnTo>
                    <a:lnTo>
                      <a:pt x="1711" y="590"/>
                    </a:lnTo>
                    <a:lnTo>
                      <a:pt x="1709" y="580"/>
                    </a:lnTo>
                    <a:lnTo>
                      <a:pt x="1735" y="547"/>
                    </a:lnTo>
                    <a:lnTo>
                      <a:pt x="1790" y="463"/>
                    </a:lnTo>
                    <a:lnTo>
                      <a:pt x="1794" y="456"/>
                    </a:lnTo>
                    <a:lnTo>
                      <a:pt x="1802" y="456"/>
                    </a:lnTo>
                    <a:lnTo>
                      <a:pt x="1821" y="478"/>
                    </a:lnTo>
                    <a:lnTo>
                      <a:pt x="1826" y="480"/>
                    </a:lnTo>
                    <a:lnTo>
                      <a:pt x="1826" y="378"/>
                    </a:lnTo>
                    <a:lnTo>
                      <a:pt x="1845" y="370"/>
                    </a:lnTo>
                    <a:lnTo>
                      <a:pt x="1845" y="330"/>
                    </a:lnTo>
                    <a:lnTo>
                      <a:pt x="1840" y="264"/>
                    </a:lnTo>
                    <a:lnTo>
                      <a:pt x="1862" y="176"/>
                    </a:lnTo>
                    <a:lnTo>
                      <a:pt x="1797" y="125"/>
                    </a:lnTo>
                    <a:lnTo>
                      <a:pt x="1745" y="169"/>
                    </a:lnTo>
                    <a:lnTo>
                      <a:pt x="1719" y="171"/>
                    </a:lnTo>
                    <a:lnTo>
                      <a:pt x="1706" y="187"/>
                    </a:lnTo>
                    <a:lnTo>
                      <a:pt x="1663" y="180"/>
                    </a:lnTo>
                    <a:lnTo>
                      <a:pt x="1640" y="154"/>
                    </a:lnTo>
                    <a:lnTo>
                      <a:pt x="1627" y="114"/>
                    </a:lnTo>
                    <a:lnTo>
                      <a:pt x="1630" y="99"/>
                    </a:lnTo>
                    <a:lnTo>
                      <a:pt x="1594" y="77"/>
                    </a:lnTo>
                    <a:lnTo>
                      <a:pt x="1575" y="110"/>
                    </a:lnTo>
                    <a:lnTo>
                      <a:pt x="1537" y="87"/>
                    </a:lnTo>
                    <a:lnTo>
                      <a:pt x="1531" y="81"/>
                    </a:lnTo>
                    <a:lnTo>
                      <a:pt x="1553" y="21"/>
                    </a:lnTo>
                    <a:lnTo>
                      <a:pt x="1536" y="0"/>
                    </a:lnTo>
                    <a:lnTo>
                      <a:pt x="1520" y="0"/>
                    </a:lnTo>
                    <a:lnTo>
                      <a:pt x="1481" y="26"/>
                    </a:lnTo>
                    <a:lnTo>
                      <a:pt x="1448" y="77"/>
                    </a:lnTo>
                    <a:lnTo>
                      <a:pt x="1460" y="84"/>
                    </a:lnTo>
                    <a:lnTo>
                      <a:pt x="1484" y="87"/>
                    </a:lnTo>
                    <a:lnTo>
                      <a:pt x="1505" y="137"/>
                    </a:lnTo>
                    <a:lnTo>
                      <a:pt x="1494" y="158"/>
                    </a:lnTo>
                    <a:lnTo>
                      <a:pt x="1474" y="187"/>
                    </a:lnTo>
                    <a:lnTo>
                      <a:pt x="1439" y="320"/>
                    </a:lnTo>
                    <a:lnTo>
                      <a:pt x="1452" y="342"/>
                    </a:lnTo>
                    <a:lnTo>
                      <a:pt x="1441" y="359"/>
                    </a:lnTo>
                    <a:lnTo>
                      <a:pt x="1360" y="419"/>
                    </a:lnTo>
                    <a:lnTo>
                      <a:pt x="1316" y="412"/>
                    </a:lnTo>
                    <a:lnTo>
                      <a:pt x="1292" y="403"/>
                    </a:lnTo>
                    <a:lnTo>
                      <a:pt x="1288" y="414"/>
                    </a:lnTo>
                    <a:lnTo>
                      <a:pt x="1252" y="557"/>
                    </a:lnTo>
                    <a:lnTo>
                      <a:pt x="1235" y="578"/>
                    </a:lnTo>
                    <a:lnTo>
                      <a:pt x="1244" y="602"/>
                    </a:lnTo>
                    <a:lnTo>
                      <a:pt x="1266" y="622"/>
                    </a:lnTo>
                    <a:lnTo>
                      <a:pt x="1303" y="602"/>
                    </a:lnTo>
                    <a:lnTo>
                      <a:pt x="1362" y="607"/>
                    </a:lnTo>
                    <a:lnTo>
                      <a:pt x="1380" y="578"/>
                    </a:lnTo>
                    <a:lnTo>
                      <a:pt x="1410" y="569"/>
                    </a:lnTo>
                    <a:lnTo>
                      <a:pt x="1470" y="590"/>
                    </a:lnTo>
                    <a:lnTo>
                      <a:pt x="1542" y="668"/>
                    </a:lnTo>
                    <a:lnTo>
                      <a:pt x="1542" y="684"/>
                    </a:lnTo>
                    <a:lnTo>
                      <a:pt x="1527" y="694"/>
                    </a:lnTo>
                    <a:lnTo>
                      <a:pt x="1443" y="699"/>
                    </a:lnTo>
                    <a:lnTo>
                      <a:pt x="1415" y="721"/>
                    </a:lnTo>
                    <a:lnTo>
                      <a:pt x="1393" y="718"/>
                    </a:lnTo>
                    <a:lnTo>
                      <a:pt x="1378" y="742"/>
                    </a:lnTo>
                    <a:lnTo>
                      <a:pt x="1338" y="752"/>
                    </a:lnTo>
                    <a:lnTo>
                      <a:pt x="1312" y="790"/>
                    </a:lnTo>
                    <a:lnTo>
                      <a:pt x="1307" y="820"/>
                    </a:lnTo>
                    <a:lnTo>
                      <a:pt x="1250" y="858"/>
                    </a:lnTo>
                    <a:lnTo>
                      <a:pt x="1216" y="862"/>
                    </a:lnTo>
                    <a:lnTo>
                      <a:pt x="1176" y="915"/>
                    </a:lnTo>
                    <a:lnTo>
                      <a:pt x="1139" y="937"/>
                    </a:lnTo>
                    <a:lnTo>
                      <a:pt x="1067" y="921"/>
                    </a:lnTo>
                    <a:lnTo>
                      <a:pt x="1042" y="911"/>
                    </a:lnTo>
                    <a:lnTo>
                      <a:pt x="1014" y="939"/>
                    </a:lnTo>
                    <a:lnTo>
                      <a:pt x="1000" y="990"/>
                    </a:lnTo>
                    <a:lnTo>
                      <a:pt x="1041" y="1048"/>
                    </a:lnTo>
                    <a:lnTo>
                      <a:pt x="1014" y="1074"/>
                    </a:lnTo>
                    <a:lnTo>
                      <a:pt x="979" y="1096"/>
                    </a:lnTo>
                    <a:lnTo>
                      <a:pt x="926" y="1162"/>
                    </a:lnTo>
                    <a:lnTo>
                      <a:pt x="859" y="1193"/>
                    </a:lnTo>
                    <a:lnTo>
                      <a:pt x="747" y="1204"/>
                    </a:lnTo>
                    <a:lnTo>
                      <a:pt x="728" y="1202"/>
                    </a:lnTo>
                    <a:lnTo>
                      <a:pt x="599" y="1257"/>
                    </a:lnTo>
                    <a:lnTo>
                      <a:pt x="541" y="1294"/>
                    </a:lnTo>
                    <a:lnTo>
                      <a:pt x="522" y="1285"/>
                    </a:lnTo>
                    <a:lnTo>
                      <a:pt x="517" y="1268"/>
                    </a:lnTo>
                    <a:lnTo>
                      <a:pt x="438" y="1263"/>
                    </a:lnTo>
                    <a:lnTo>
                      <a:pt x="345" y="1234"/>
                    </a:lnTo>
                    <a:lnTo>
                      <a:pt x="321" y="1207"/>
                    </a:lnTo>
                    <a:lnTo>
                      <a:pt x="187" y="1191"/>
                    </a:lnTo>
                    <a:lnTo>
                      <a:pt x="163" y="1202"/>
                    </a:lnTo>
                    <a:lnTo>
                      <a:pt x="1" y="1186"/>
                    </a:lnTo>
                    <a:lnTo>
                      <a:pt x="0" y="1210"/>
                    </a:lnTo>
                    <a:lnTo>
                      <a:pt x="10" y="1248"/>
                    </a:lnTo>
                    <a:lnTo>
                      <a:pt x="3" y="1310"/>
                    </a:lnTo>
                    <a:lnTo>
                      <a:pt x="50" y="1378"/>
                    </a:lnTo>
                    <a:lnTo>
                      <a:pt x="74" y="1393"/>
                    </a:lnTo>
                    <a:lnTo>
                      <a:pt x="110" y="1364"/>
                    </a:lnTo>
                    <a:lnTo>
                      <a:pt x="189" y="1364"/>
                    </a:lnTo>
                    <a:lnTo>
                      <a:pt x="209" y="1371"/>
                    </a:lnTo>
                    <a:lnTo>
                      <a:pt x="220" y="1389"/>
                    </a:lnTo>
                    <a:lnTo>
                      <a:pt x="211" y="1409"/>
                    </a:lnTo>
                    <a:lnTo>
                      <a:pt x="168" y="1444"/>
                    </a:lnTo>
                    <a:lnTo>
                      <a:pt x="172" y="1462"/>
                    </a:lnTo>
                    <a:lnTo>
                      <a:pt x="223" y="1499"/>
                    </a:lnTo>
                    <a:lnTo>
                      <a:pt x="242" y="1499"/>
                    </a:lnTo>
                    <a:lnTo>
                      <a:pt x="249" y="1508"/>
                    </a:lnTo>
                    <a:lnTo>
                      <a:pt x="244" y="1523"/>
                    </a:lnTo>
                    <a:lnTo>
                      <a:pt x="275" y="1548"/>
                    </a:lnTo>
                    <a:lnTo>
                      <a:pt x="347" y="1559"/>
                    </a:lnTo>
                    <a:lnTo>
                      <a:pt x="383" y="1550"/>
                    </a:lnTo>
                    <a:lnTo>
                      <a:pt x="426" y="1506"/>
                    </a:lnTo>
                    <a:lnTo>
                      <a:pt x="479" y="1511"/>
                    </a:lnTo>
                    <a:lnTo>
                      <a:pt x="501" y="1544"/>
                    </a:lnTo>
                    <a:lnTo>
                      <a:pt x="488" y="1574"/>
                    </a:lnTo>
                    <a:lnTo>
                      <a:pt x="493" y="1593"/>
                    </a:lnTo>
                    <a:lnTo>
                      <a:pt x="464" y="1610"/>
                    </a:lnTo>
                    <a:lnTo>
                      <a:pt x="450" y="1625"/>
                    </a:lnTo>
                    <a:lnTo>
                      <a:pt x="455" y="1663"/>
                    </a:lnTo>
                    <a:lnTo>
                      <a:pt x="505" y="1699"/>
                    </a:lnTo>
                    <a:lnTo>
                      <a:pt x="527" y="1694"/>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46" name="Freeform 1095"/>
              <p:cNvSpPr/>
              <p:nvPr/>
            </p:nvSpPr>
            <p:spPr bwMode="auto">
              <a:xfrm rot="356891">
                <a:off x="7865835" y="2548769"/>
                <a:ext cx="738890" cy="728890"/>
              </a:xfrm>
              <a:custGeom>
                <a:avLst/>
                <a:gdLst>
                  <a:gd name="T0" fmla="*/ 283 w 491"/>
                  <a:gd name="T1" fmla="*/ 240 h 478"/>
                  <a:gd name="T2" fmla="*/ 319 w 491"/>
                  <a:gd name="T3" fmla="*/ 184 h 478"/>
                  <a:gd name="T4" fmla="*/ 341 w 491"/>
                  <a:gd name="T5" fmla="*/ 156 h 478"/>
                  <a:gd name="T6" fmla="*/ 338 w 491"/>
                  <a:gd name="T7" fmla="*/ 129 h 478"/>
                  <a:gd name="T8" fmla="*/ 314 w 491"/>
                  <a:gd name="T9" fmla="*/ 101 h 478"/>
                  <a:gd name="T10" fmla="*/ 310 w 491"/>
                  <a:gd name="T11" fmla="*/ 76 h 478"/>
                  <a:gd name="T12" fmla="*/ 267 w 491"/>
                  <a:gd name="T13" fmla="*/ 14 h 478"/>
                  <a:gd name="T14" fmla="*/ 265 w 491"/>
                  <a:gd name="T15" fmla="*/ 20 h 478"/>
                  <a:gd name="T16" fmla="*/ 255 w 491"/>
                  <a:gd name="T17" fmla="*/ 31 h 478"/>
                  <a:gd name="T18" fmla="*/ 237 w 491"/>
                  <a:gd name="T19" fmla="*/ 8 h 478"/>
                  <a:gd name="T20" fmla="*/ 210 w 491"/>
                  <a:gd name="T21" fmla="*/ 0 h 478"/>
                  <a:gd name="T22" fmla="*/ 210 w 491"/>
                  <a:gd name="T23" fmla="*/ 8 h 478"/>
                  <a:gd name="T24" fmla="*/ 210 w 491"/>
                  <a:gd name="T25" fmla="*/ 20 h 478"/>
                  <a:gd name="T26" fmla="*/ 198 w 491"/>
                  <a:gd name="T27" fmla="*/ 31 h 478"/>
                  <a:gd name="T28" fmla="*/ 177 w 491"/>
                  <a:gd name="T29" fmla="*/ 53 h 478"/>
                  <a:gd name="T30" fmla="*/ 154 w 491"/>
                  <a:gd name="T31" fmla="*/ 53 h 478"/>
                  <a:gd name="T32" fmla="*/ 144 w 491"/>
                  <a:gd name="T33" fmla="*/ 70 h 478"/>
                  <a:gd name="T34" fmla="*/ 136 w 491"/>
                  <a:gd name="T35" fmla="*/ 70 h 478"/>
                  <a:gd name="T36" fmla="*/ 119 w 491"/>
                  <a:gd name="T37" fmla="*/ 88 h 478"/>
                  <a:gd name="T38" fmla="*/ 109 w 491"/>
                  <a:gd name="T39" fmla="*/ 88 h 478"/>
                  <a:gd name="T40" fmla="*/ 89 w 491"/>
                  <a:gd name="T41" fmla="*/ 109 h 478"/>
                  <a:gd name="T42" fmla="*/ 77 w 491"/>
                  <a:gd name="T43" fmla="*/ 111 h 478"/>
                  <a:gd name="T44" fmla="*/ 51 w 491"/>
                  <a:gd name="T45" fmla="*/ 153 h 478"/>
                  <a:gd name="T46" fmla="*/ 35 w 491"/>
                  <a:gd name="T47" fmla="*/ 128 h 478"/>
                  <a:gd name="T48" fmla="*/ 16 w 491"/>
                  <a:gd name="T49" fmla="*/ 115 h 478"/>
                  <a:gd name="T50" fmla="*/ 8 w 491"/>
                  <a:gd name="T51" fmla="*/ 124 h 478"/>
                  <a:gd name="T52" fmla="*/ 18 w 491"/>
                  <a:gd name="T53" fmla="*/ 180 h 478"/>
                  <a:gd name="T54" fmla="*/ 10 w 491"/>
                  <a:gd name="T55" fmla="*/ 200 h 478"/>
                  <a:gd name="T56" fmla="*/ 0 w 491"/>
                  <a:gd name="T57" fmla="*/ 228 h 478"/>
                  <a:gd name="T58" fmla="*/ 26 w 491"/>
                  <a:gd name="T59" fmla="*/ 245 h 478"/>
                  <a:gd name="T60" fmla="*/ 39 w 491"/>
                  <a:gd name="T61" fmla="*/ 248 h 478"/>
                  <a:gd name="T62" fmla="*/ 58 w 491"/>
                  <a:gd name="T63" fmla="*/ 275 h 478"/>
                  <a:gd name="T64" fmla="*/ 71 w 491"/>
                  <a:gd name="T65" fmla="*/ 266 h 478"/>
                  <a:gd name="T66" fmla="*/ 93 w 491"/>
                  <a:gd name="T67" fmla="*/ 240 h 478"/>
                  <a:gd name="T68" fmla="*/ 113 w 491"/>
                  <a:gd name="T69" fmla="*/ 201 h 478"/>
                  <a:gd name="T70" fmla="*/ 151 w 491"/>
                  <a:gd name="T71" fmla="*/ 193 h 478"/>
                  <a:gd name="T72" fmla="*/ 174 w 491"/>
                  <a:gd name="T73" fmla="*/ 216 h 478"/>
                  <a:gd name="T74" fmla="*/ 156 w 491"/>
                  <a:gd name="T75" fmla="*/ 256 h 478"/>
                  <a:gd name="T76" fmla="*/ 136 w 491"/>
                  <a:gd name="T77" fmla="*/ 291 h 478"/>
                  <a:gd name="T78" fmla="*/ 155 w 491"/>
                  <a:gd name="T79" fmla="*/ 304 h 478"/>
                  <a:gd name="T80" fmla="*/ 154 w 491"/>
                  <a:gd name="T81" fmla="*/ 321 h 478"/>
                  <a:gd name="T82" fmla="*/ 137 w 491"/>
                  <a:gd name="T83" fmla="*/ 337 h 478"/>
                  <a:gd name="T84" fmla="*/ 141 w 491"/>
                  <a:gd name="T85" fmla="*/ 345 h 478"/>
                  <a:gd name="T86" fmla="*/ 168 w 491"/>
                  <a:gd name="T87" fmla="*/ 330 h 478"/>
                  <a:gd name="T88" fmla="*/ 207 w 491"/>
                  <a:gd name="T89" fmla="*/ 278 h 478"/>
                  <a:gd name="T90" fmla="*/ 264 w 491"/>
                  <a:gd name="T91" fmla="*/ 243 h 478"/>
                  <a:gd name="T92" fmla="*/ 283 w 491"/>
                  <a:gd name="T93" fmla="*/ 240 h 478"/>
                  <a:gd name="T94" fmla="*/ 283 w 491"/>
                  <a:gd name="T95" fmla="*/ 240 h 4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91"/>
                  <a:gd name="T145" fmla="*/ 0 h 478"/>
                  <a:gd name="T146" fmla="*/ 491 w 491"/>
                  <a:gd name="T147" fmla="*/ 478 h 4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91" h="478">
                    <a:moveTo>
                      <a:pt x="406" y="331"/>
                    </a:moveTo>
                    <a:lnTo>
                      <a:pt x="458" y="254"/>
                    </a:lnTo>
                    <a:lnTo>
                      <a:pt x="490" y="216"/>
                    </a:lnTo>
                    <a:lnTo>
                      <a:pt x="485" y="178"/>
                    </a:lnTo>
                    <a:lnTo>
                      <a:pt x="451" y="139"/>
                    </a:lnTo>
                    <a:lnTo>
                      <a:pt x="446" y="106"/>
                    </a:lnTo>
                    <a:lnTo>
                      <a:pt x="384" y="20"/>
                    </a:lnTo>
                    <a:lnTo>
                      <a:pt x="380" y="28"/>
                    </a:lnTo>
                    <a:lnTo>
                      <a:pt x="367" y="42"/>
                    </a:lnTo>
                    <a:lnTo>
                      <a:pt x="341" y="11"/>
                    </a:lnTo>
                    <a:lnTo>
                      <a:pt x="303" y="0"/>
                    </a:lnTo>
                    <a:lnTo>
                      <a:pt x="301" y="11"/>
                    </a:lnTo>
                    <a:lnTo>
                      <a:pt x="301" y="28"/>
                    </a:lnTo>
                    <a:lnTo>
                      <a:pt x="286" y="44"/>
                    </a:lnTo>
                    <a:lnTo>
                      <a:pt x="255" y="74"/>
                    </a:lnTo>
                    <a:lnTo>
                      <a:pt x="221" y="74"/>
                    </a:lnTo>
                    <a:lnTo>
                      <a:pt x="207" y="97"/>
                    </a:lnTo>
                    <a:lnTo>
                      <a:pt x="195" y="97"/>
                    </a:lnTo>
                    <a:lnTo>
                      <a:pt x="171" y="122"/>
                    </a:lnTo>
                    <a:lnTo>
                      <a:pt x="157" y="122"/>
                    </a:lnTo>
                    <a:lnTo>
                      <a:pt x="129" y="150"/>
                    </a:lnTo>
                    <a:lnTo>
                      <a:pt x="111" y="154"/>
                    </a:lnTo>
                    <a:lnTo>
                      <a:pt x="74" y="212"/>
                    </a:lnTo>
                    <a:lnTo>
                      <a:pt x="50" y="177"/>
                    </a:lnTo>
                    <a:lnTo>
                      <a:pt x="23" y="159"/>
                    </a:lnTo>
                    <a:lnTo>
                      <a:pt x="11" y="172"/>
                    </a:lnTo>
                    <a:lnTo>
                      <a:pt x="26" y="250"/>
                    </a:lnTo>
                    <a:lnTo>
                      <a:pt x="13" y="276"/>
                    </a:lnTo>
                    <a:lnTo>
                      <a:pt x="0" y="315"/>
                    </a:lnTo>
                    <a:lnTo>
                      <a:pt x="37" y="339"/>
                    </a:lnTo>
                    <a:lnTo>
                      <a:pt x="57" y="342"/>
                    </a:lnTo>
                    <a:lnTo>
                      <a:pt x="83" y="380"/>
                    </a:lnTo>
                    <a:lnTo>
                      <a:pt x="102" y="368"/>
                    </a:lnTo>
                    <a:lnTo>
                      <a:pt x="133" y="331"/>
                    </a:lnTo>
                    <a:lnTo>
                      <a:pt x="164" y="278"/>
                    </a:lnTo>
                    <a:lnTo>
                      <a:pt x="217" y="267"/>
                    </a:lnTo>
                    <a:lnTo>
                      <a:pt x="250" y="300"/>
                    </a:lnTo>
                    <a:lnTo>
                      <a:pt x="225" y="353"/>
                    </a:lnTo>
                    <a:lnTo>
                      <a:pt x="195" y="402"/>
                    </a:lnTo>
                    <a:lnTo>
                      <a:pt x="223" y="421"/>
                    </a:lnTo>
                    <a:lnTo>
                      <a:pt x="221" y="445"/>
                    </a:lnTo>
                    <a:lnTo>
                      <a:pt x="198" y="467"/>
                    </a:lnTo>
                    <a:lnTo>
                      <a:pt x="203" y="477"/>
                    </a:lnTo>
                    <a:lnTo>
                      <a:pt x="243" y="457"/>
                    </a:lnTo>
                    <a:lnTo>
                      <a:pt x="298" y="384"/>
                    </a:lnTo>
                    <a:lnTo>
                      <a:pt x="379" y="337"/>
                    </a:lnTo>
                    <a:lnTo>
                      <a:pt x="406" y="331"/>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47" name="Freeform 1096"/>
              <p:cNvSpPr/>
              <p:nvPr/>
            </p:nvSpPr>
            <p:spPr bwMode="auto">
              <a:xfrm rot="356891">
                <a:off x="8080696" y="2174886"/>
                <a:ext cx="1066719" cy="745879"/>
              </a:xfrm>
              <a:custGeom>
                <a:avLst/>
                <a:gdLst>
                  <a:gd name="T0" fmla="*/ 477 w 709"/>
                  <a:gd name="T1" fmla="*/ 98 h 488"/>
                  <a:gd name="T2" fmla="*/ 438 w 709"/>
                  <a:gd name="T3" fmla="*/ 91 h 488"/>
                  <a:gd name="T4" fmla="*/ 423 w 709"/>
                  <a:gd name="T5" fmla="*/ 87 h 488"/>
                  <a:gd name="T6" fmla="*/ 390 w 709"/>
                  <a:gd name="T7" fmla="*/ 109 h 488"/>
                  <a:gd name="T8" fmla="*/ 375 w 709"/>
                  <a:gd name="T9" fmla="*/ 118 h 488"/>
                  <a:gd name="T10" fmla="*/ 345 w 709"/>
                  <a:gd name="T11" fmla="*/ 94 h 488"/>
                  <a:gd name="T12" fmla="*/ 319 w 709"/>
                  <a:gd name="T13" fmla="*/ 69 h 488"/>
                  <a:gd name="T14" fmla="*/ 313 w 709"/>
                  <a:gd name="T15" fmla="*/ 103 h 488"/>
                  <a:gd name="T16" fmla="*/ 286 w 709"/>
                  <a:gd name="T17" fmla="*/ 69 h 488"/>
                  <a:gd name="T18" fmla="*/ 264 w 709"/>
                  <a:gd name="T19" fmla="*/ 46 h 488"/>
                  <a:gd name="T20" fmla="*/ 213 w 709"/>
                  <a:gd name="T21" fmla="*/ 46 h 488"/>
                  <a:gd name="T22" fmla="*/ 187 w 709"/>
                  <a:gd name="T23" fmla="*/ 26 h 488"/>
                  <a:gd name="T24" fmla="*/ 150 w 709"/>
                  <a:gd name="T25" fmla="*/ 40 h 488"/>
                  <a:gd name="T26" fmla="*/ 112 w 709"/>
                  <a:gd name="T27" fmla="*/ 30 h 488"/>
                  <a:gd name="T28" fmla="*/ 60 w 709"/>
                  <a:gd name="T29" fmla="*/ 7 h 488"/>
                  <a:gd name="T30" fmla="*/ 45 w 709"/>
                  <a:gd name="T31" fmla="*/ 44 h 488"/>
                  <a:gd name="T32" fmla="*/ 0 w 709"/>
                  <a:gd name="T33" fmla="*/ 46 h 488"/>
                  <a:gd name="T34" fmla="*/ 24 w 709"/>
                  <a:gd name="T35" fmla="*/ 72 h 488"/>
                  <a:gd name="T36" fmla="*/ 27 w 709"/>
                  <a:gd name="T37" fmla="*/ 117 h 488"/>
                  <a:gd name="T38" fmla="*/ 40 w 709"/>
                  <a:gd name="T39" fmla="*/ 154 h 488"/>
                  <a:gd name="T40" fmla="*/ 80 w 709"/>
                  <a:gd name="T41" fmla="*/ 130 h 488"/>
                  <a:gd name="T42" fmla="*/ 112 w 709"/>
                  <a:gd name="T43" fmla="*/ 195 h 488"/>
                  <a:gd name="T44" fmla="*/ 130 w 709"/>
                  <a:gd name="T45" fmla="*/ 197 h 488"/>
                  <a:gd name="T46" fmla="*/ 175 w 709"/>
                  <a:gd name="T47" fmla="*/ 228 h 488"/>
                  <a:gd name="T48" fmla="*/ 187 w 709"/>
                  <a:gd name="T49" fmla="*/ 212 h 488"/>
                  <a:gd name="T50" fmla="*/ 233 w 709"/>
                  <a:gd name="T51" fmla="*/ 298 h 488"/>
                  <a:gd name="T52" fmla="*/ 260 w 709"/>
                  <a:gd name="T53" fmla="*/ 354 h 488"/>
                  <a:gd name="T54" fmla="*/ 301 w 709"/>
                  <a:gd name="T55" fmla="*/ 280 h 488"/>
                  <a:gd name="T56" fmla="*/ 332 w 709"/>
                  <a:gd name="T57" fmla="*/ 290 h 488"/>
                  <a:gd name="T58" fmla="*/ 380 w 709"/>
                  <a:gd name="T59" fmla="*/ 273 h 488"/>
                  <a:gd name="T60" fmla="*/ 368 w 709"/>
                  <a:gd name="T61" fmla="*/ 240 h 488"/>
                  <a:gd name="T62" fmla="*/ 413 w 709"/>
                  <a:gd name="T63" fmla="*/ 202 h 488"/>
                  <a:gd name="T64" fmla="*/ 430 w 709"/>
                  <a:gd name="T65" fmla="*/ 166 h 488"/>
                  <a:gd name="T66" fmla="*/ 446 w 709"/>
                  <a:gd name="T67" fmla="*/ 146 h 488"/>
                  <a:gd name="T68" fmla="*/ 463 w 709"/>
                  <a:gd name="T69" fmla="*/ 164 h 488"/>
                  <a:gd name="T70" fmla="*/ 492 w 709"/>
                  <a:gd name="T71" fmla="*/ 107 h 488"/>
                  <a:gd name="T72" fmla="*/ 490 w 709"/>
                  <a:gd name="T73" fmla="*/ 98 h 4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09"/>
                  <a:gd name="T112" fmla="*/ 0 h 488"/>
                  <a:gd name="T113" fmla="*/ 709 w 709"/>
                  <a:gd name="T114" fmla="*/ 488 h 4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09" h="488">
                    <a:moveTo>
                      <a:pt x="704" y="135"/>
                    </a:moveTo>
                    <a:lnTo>
                      <a:pt x="686" y="135"/>
                    </a:lnTo>
                    <a:lnTo>
                      <a:pt x="664" y="135"/>
                    </a:lnTo>
                    <a:lnTo>
                      <a:pt x="631" y="125"/>
                    </a:lnTo>
                    <a:lnTo>
                      <a:pt x="620" y="105"/>
                    </a:lnTo>
                    <a:lnTo>
                      <a:pt x="609" y="120"/>
                    </a:lnTo>
                    <a:lnTo>
                      <a:pt x="594" y="110"/>
                    </a:lnTo>
                    <a:lnTo>
                      <a:pt x="561" y="149"/>
                    </a:lnTo>
                    <a:lnTo>
                      <a:pt x="554" y="161"/>
                    </a:lnTo>
                    <a:lnTo>
                      <a:pt x="539" y="162"/>
                    </a:lnTo>
                    <a:lnTo>
                      <a:pt x="517" y="138"/>
                    </a:lnTo>
                    <a:lnTo>
                      <a:pt x="496" y="130"/>
                    </a:lnTo>
                    <a:lnTo>
                      <a:pt x="473" y="85"/>
                    </a:lnTo>
                    <a:lnTo>
                      <a:pt x="458" y="96"/>
                    </a:lnTo>
                    <a:lnTo>
                      <a:pt x="462" y="135"/>
                    </a:lnTo>
                    <a:lnTo>
                      <a:pt x="451" y="142"/>
                    </a:lnTo>
                    <a:lnTo>
                      <a:pt x="422" y="110"/>
                    </a:lnTo>
                    <a:lnTo>
                      <a:pt x="412" y="96"/>
                    </a:lnTo>
                    <a:lnTo>
                      <a:pt x="390" y="96"/>
                    </a:lnTo>
                    <a:lnTo>
                      <a:pt x="379" y="63"/>
                    </a:lnTo>
                    <a:lnTo>
                      <a:pt x="348" y="48"/>
                    </a:lnTo>
                    <a:lnTo>
                      <a:pt x="307" y="63"/>
                    </a:lnTo>
                    <a:lnTo>
                      <a:pt x="290" y="61"/>
                    </a:lnTo>
                    <a:lnTo>
                      <a:pt x="269" y="36"/>
                    </a:lnTo>
                    <a:lnTo>
                      <a:pt x="237" y="55"/>
                    </a:lnTo>
                    <a:lnTo>
                      <a:pt x="216" y="55"/>
                    </a:lnTo>
                    <a:lnTo>
                      <a:pt x="194" y="65"/>
                    </a:lnTo>
                    <a:lnTo>
                      <a:pt x="161" y="41"/>
                    </a:lnTo>
                    <a:lnTo>
                      <a:pt x="139" y="0"/>
                    </a:lnTo>
                    <a:lnTo>
                      <a:pt x="87" y="10"/>
                    </a:lnTo>
                    <a:lnTo>
                      <a:pt x="67" y="32"/>
                    </a:lnTo>
                    <a:lnTo>
                      <a:pt x="65" y="61"/>
                    </a:lnTo>
                    <a:lnTo>
                      <a:pt x="8" y="43"/>
                    </a:lnTo>
                    <a:lnTo>
                      <a:pt x="0" y="63"/>
                    </a:lnTo>
                    <a:lnTo>
                      <a:pt x="3" y="77"/>
                    </a:lnTo>
                    <a:lnTo>
                      <a:pt x="34" y="99"/>
                    </a:lnTo>
                    <a:lnTo>
                      <a:pt x="34" y="130"/>
                    </a:lnTo>
                    <a:lnTo>
                      <a:pt x="38" y="161"/>
                    </a:lnTo>
                    <a:lnTo>
                      <a:pt x="56" y="187"/>
                    </a:lnTo>
                    <a:lnTo>
                      <a:pt x="58" y="211"/>
                    </a:lnTo>
                    <a:lnTo>
                      <a:pt x="72" y="219"/>
                    </a:lnTo>
                    <a:lnTo>
                      <a:pt x="115" y="178"/>
                    </a:lnTo>
                    <a:lnTo>
                      <a:pt x="161" y="236"/>
                    </a:lnTo>
                    <a:lnTo>
                      <a:pt x="161" y="268"/>
                    </a:lnTo>
                    <a:lnTo>
                      <a:pt x="185" y="282"/>
                    </a:lnTo>
                    <a:lnTo>
                      <a:pt x="187" y="270"/>
                    </a:lnTo>
                    <a:lnTo>
                      <a:pt x="225" y="282"/>
                    </a:lnTo>
                    <a:lnTo>
                      <a:pt x="252" y="313"/>
                    </a:lnTo>
                    <a:lnTo>
                      <a:pt x="264" y="299"/>
                    </a:lnTo>
                    <a:lnTo>
                      <a:pt x="269" y="291"/>
                    </a:lnTo>
                    <a:lnTo>
                      <a:pt x="331" y="376"/>
                    </a:lnTo>
                    <a:lnTo>
                      <a:pt x="335" y="409"/>
                    </a:lnTo>
                    <a:lnTo>
                      <a:pt x="370" y="449"/>
                    </a:lnTo>
                    <a:lnTo>
                      <a:pt x="374" y="487"/>
                    </a:lnTo>
                    <a:lnTo>
                      <a:pt x="405" y="467"/>
                    </a:lnTo>
                    <a:lnTo>
                      <a:pt x="434" y="385"/>
                    </a:lnTo>
                    <a:lnTo>
                      <a:pt x="446" y="381"/>
                    </a:lnTo>
                    <a:lnTo>
                      <a:pt x="477" y="398"/>
                    </a:lnTo>
                    <a:lnTo>
                      <a:pt x="528" y="392"/>
                    </a:lnTo>
                    <a:lnTo>
                      <a:pt x="546" y="376"/>
                    </a:lnTo>
                    <a:lnTo>
                      <a:pt x="522" y="339"/>
                    </a:lnTo>
                    <a:lnTo>
                      <a:pt x="528" y="330"/>
                    </a:lnTo>
                    <a:lnTo>
                      <a:pt x="577" y="315"/>
                    </a:lnTo>
                    <a:lnTo>
                      <a:pt x="594" y="277"/>
                    </a:lnTo>
                    <a:lnTo>
                      <a:pt x="620" y="265"/>
                    </a:lnTo>
                    <a:lnTo>
                      <a:pt x="620" y="229"/>
                    </a:lnTo>
                    <a:lnTo>
                      <a:pt x="627" y="204"/>
                    </a:lnTo>
                    <a:lnTo>
                      <a:pt x="642" y="200"/>
                    </a:lnTo>
                    <a:lnTo>
                      <a:pt x="654" y="214"/>
                    </a:lnTo>
                    <a:lnTo>
                      <a:pt x="666" y="224"/>
                    </a:lnTo>
                    <a:lnTo>
                      <a:pt x="699" y="180"/>
                    </a:lnTo>
                    <a:lnTo>
                      <a:pt x="708" y="147"/>
                    </a:lnTo>
                    <a:lnTo>
                      <a:pt x="704" y="135"/>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48" name="Freeform 1097"/>
              <p:cNvSpPr/>
              <p:nvPr/>
            </p:nvSpPr>
            <p:spPr bwMode="auto">
              <a:xfrm rot="356891">
                <a:off x="7927905" y="1069078"/>
                <a:ext cx="1460794" cy="1354137"/>
              </a:xfrm>
              <a:custGeom>
                <a:avLst/>
                <a:gdLst>
                  <a:gd name="T0" fmla="*/ 207 w 970"/>
                  <a:gd name="T1" fmla="*/ 523 h 888"/>
                  <a:gd name="T2" fmla="*/ 245 w 970"/>
                  <a:gd name="T3" fmla="*/ 571 h 888"/>
                  <a:gd name="T4" fmla="*/ 274 w 970"/>
                  <a:gd name="T5" fmla="*/ 563 h 888"/>
                  <a:gd name="T6" fmla="*/ 311 w 970"/>
                  <a:gd name="T7" fmla="*/ 568 h 888"/>
                  <a:gd name="T8" fmla="*/ 352 w 970"/>
                  <a:gd name="T9" fmla="*/ 558 h 888"/>
                  <a:gd name="T10" fmla="*/ 381 w 970"/>
                  <a:gd name="T11" fmla="*/ 593 h 888"/>
                  <a:gd name="T12" fmla="*/ 403 w 970"/>
                  <a:gd name="T13" fmla="*/ 603 h 888"/>
                  <a:gd name="T14" fmla="*/ 432 w 970"/>
                  <a:gd name="T15" fmla="*/ 622 h 888"/>
                  <a:gd name="T16" fmla="*/ 439 w 970"/>
                  <a:gd name="T17" fmla="*/ 585 h 888"/>
                  <a:gd name="T18" fmla="*/ 470 w 970"/>
                  <a:gd name="T19" fmla="*/ 624 h 888"/>
                  <a:gd name="T20" fmla="*/ 495 w 970"/>
                  <a:gd name="T21" fmla="*/ 640 h 888"/>
                  <a:gd name="T22" fmla="*/ 523 w 970"/>
                  <a:gd name="T23" fmla="*/ 603 h 888"/>
                  <a:gd name="T24" fmla="*/ 542 w 970"/>
                  <a:gd name="T25" fmla="*/ 600 h 888"/>
                  <a:gd name="T26" fmla="*/ 572 w 970"/>
                  <a:gd name="T27" fmla="*/ 622 h 888"/>
                  <a:gd name="T28" fmla="*/ 599 w 970"/>
                  <a:gd name="T29" fmla="*/ 622 h 888"/>
                  <a:gd name="T30" fmla="*/ 588 w 970"/>
                  <a:gd name="T31" fmla="*/ 571 h 888"/>
                  <a:gd name="T32" fmla="*/ 576 w 970"/>
                  <a:gd name="T33" fmla="*/ 512 h 888"/>
                  <a:gd name="T34" fmla="*/ 642 w 970"/>
                  <a:gd name="T35" fmla="*/ 484 h 888"/>
                  <a:gd name="T36" fmla="*/ 648 w 970"/>
                  <a:gd name="T37" fmla="*/ 454 h 888"/>
                  <a:gd name="T38" fmla="*/ 655 w 970"/>
                  <a:gd name="T39" fmla="*/ 423 h 888"/>
                  <a:gd name="T40" fmla="*/ 661 w 970"/>
                  <a:gd name="T41" fmla="*/ 302 h 888"/>
                  <a:gd name="T42" fmla="*/ 656 w 970"/>
                  <a:gd name="T43" fmla="*/ 252 h 888"/>
                  <a:gd name="T44" fmla="*/ 653 w 970"/>
                  <a:gd name="T45" fmla="*/ 228 h 888"/>
                  <a:gd name="T46" fmla="*/ 610 w 970"/>
                  <a:gd name="T47" fmla="*/ 264 h 888"/>
                  <a:gd name="T48" fmla="*/ 565 w 970"/>
                  <a:gd name="T49" fmla="*/ 308 h 888"/>
                  <a:gd name="T50" fmla="*/ 481 w 970"/>
                  <a:gd name="T51" fmla="*/ 308 h 888"/>
                  <a:gd name="T52" fmla="*/ 473 w 970"/>
                  <a:gd name="T53" fmla="*/ 275 h 888"/>
                  <a:gd name="T54" fmla="*/ 443 w 970"/>
                  <a:gd name="T55" fmla="*/ 252 h 888"/>
                  <a:gd name="T56" fmla="*/ 390 w 970"/>
                  <a:gd name="T57" fmla="*/ 236 h 888"/>
                  <a:gd name="T58" fmla="*/ 347 w 970"/>
                  <a:gd name="T59" fmla="*/ 232 h 888"/>
                  <a:gd name="T60" fmla="*/ 309 w 970"/>
                  <a:gd name="T61" fmla="*/ 205 h 888"/>
                  <a:gd name="T62" fmla="*/ 292 w 970"/>
                  <a:gd name="T63" fmla="*/ 172 h 888"/>
                  <a:gd name="T64" fmla="*/ 261 w 970"/>
                  <a:gd name="T65" fmla="*/ 136 h 888"/>
                  <a:gd name="T66" fmla="*/ 231 w 970"/>
                  <a:gd name="T67" fmla="*/ 80 h 888"/>
                  <a:gd name="T68" fmla="*/ 194 w 970"/>
                  <a:gd name="T69" fmla="*/ 24 h 888"/>
                  <a:gd name="T70" fmla="*/ 137 w 970"/>
                  <a:gd name="T71" fmla="*/ 13 h 888"/>
                  <a:gd name="T72" fmla="*/ 73 w 970"/>
                  <a:gd name="T73" fmla="*/ 0 h 888"/>
                  <a:gd name="T74" fmla="*/ 4 w 970"/>
                  <a:gd name="T75" fmla="*/ 31 h 888"/>
                  <a:gd name="T76" fmla="*/ 0 w 970"/>
                  <a:gd name="T77" fmla="*/ 91 h 888"/>
                  <a:gd name="T78" fmla="*/ 30 w 970"/>
                  <a:gd name="T79" fmla="*/ 112 h 888"/>
                  <a:gd name="T80" fmla="*/ 68 w 970"/>
                  <a:gd name="T81" fmla="*/ 103 h 888"/>
                  <a:gd name="T82" fmla="*/ 75 w 970"/>
                  <a:gd name="T83" fmla="*/ 145 h 888"/>
                  <a:gd name="T84" fmla="*/ 121 w 970"/>
                  <a:gd name="T85" fmla="*/ 168 h 888"/>
                  <a:gd name="T86" fmla="*/ 149 w 970"/>
                  <a:gd name="T87" fmla="*/ 154 h 888"/>
                  <a:gd name="T88" fmla="*/ 231 w 970"/>
                  <a:gd name="T89" fmla="*/ 160 h 888"/>
                  <a:gd name="T90" fmla="*/ 218 w 970"/>
                  <a:gd name="T91" fmla="*/ 271 h 888"/>
                  <a:gd name="T92" fmla="*/ 205 w 970"/>
                  <a:gd name="T93" fmla="*/ 306 h 888"/>
                  <a:gd name="T94" fmla="*/ 201 w 970"/>
                  <a:gd name="T95" fmla="*/ 378 h 888"/>
                  <a:gd name="T96" fmla="*/ 183 w 970"/>
                  <a:gd name="T97" fmla="*/ 363 h 888"/>
                  <a:gd name="T98" fmla="*/ 142 w 970"/>
                  <a:gd name="T99" fmla="*/ 428 h 888"/>
                  <a:gd name="T100" fmla="*/ 125 w 970"/>
                  <a:gd name="T101" fmla="*/ 460 h 888"/>
                  <a:gd name="T102" fmla="*/ 184 w 970"/>
                  <a:gd name="T103" fmla="*/ 482 h 888"/>
                  <a:gd name="T104" fmla="*/ 183 w 970"/>
                  <a:gd name="T105" fmla="*/ 495 h 888"/>
                  <a:gd name="T106" fmla="*/ 161 w 970"/>
                  <a:gd name="T107" fmla="*/ 522 h 888"/>
                  <a:gd name="T108" fmla="*/ 170 w 970"/>
                  <a:gd name="T109" fmla="*/ 530 h 88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70"/>
                  <a:gd name="T166" fmla="*/ 0 h 888"/>
                  <a:gd name="T167" fmla="*/ 970 w 970"/>
                  <a:gd name="T168" fmla="*/ 888 h 88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70" h="888">
                    <a:moveTo>
                      <a:pt x="244" y="734"/>
                    </a:moveTo>
                    <a:lnTo>
                      <a:pt x="297" y="724"/>
                    </a:lnTo>
                    <a:lnTo>
                      <a:pt x="318" y="766"/>
                    </a:lnTo>
                    <a:lnTo>
                      <a:pt x="351" y="790"/>
                    </a:lnTo>
                    <a:lnTo>
                      <a:pt x="373" y="779"/>
                    </a:lnTo>
                    <a:lnTo>
                      <a:pt x="394" y="779"/>
                    </a:lnTo>
                    <a:lnTo>
                      <a:pt x="426" y="761"/>
                    </a:lnTo>
                    <a:lnTo>
                      <a:pt x="447" y="785"/>
                    </a:lnTo>
                    <a:lnTo>
                      <a:pt x="463" y="787"/>
                    </a:lnTo>
                    <a:lnTo>
                      <a:pt x="505" y="772"/>
                    </a:lnTo>
                    <a:lnTo>
                      <a:pt x="535" y="787"/>
                    </a:lnTo>
                    <a:lnTo>
                      <a:pt x="547" y="821"/>
                    </a:lnTo>
                    <a:lnTo>
                      <a:pt x="569" y="821"/>
                    </a:lnTo>
                    <a:lnTo>
                      <a:pt x="579" y="835"/>
                    </a:lnTo>
                    <a:lnTo>
                      <a:pt x="607" y="867"/>
                    </a:lnTo>
                    <a:lnTo>
                      <a:pt x="619" y="860"/>
                    </a:lnTo>
                    <a:lnTo>
                      <a:pt x="614" y="821"/>
                    </a:lnTo>
                    <a:lnTo>
                      <a:pt x="629" y="809"/>
                    </a:lnTo>
                    <a:lnTo>
                      <a:pt x="652" y="854"/>
                    </a:lnTo>
                    <a:lnTo>
                      <a:pt x="674" y="862"/>
                    </a:lnTo>
                    <a:lnTo>
                      <a:pt x="695" y="887"/>
                    </a:lnTo>
                    <a:lnTo>
                      <a:pt x="710" y="885"/>
                    </a:lnTo>
                    <a:lnTo>
                      <a:pt x="717" y="874"/>
                    </a:lnTo>
                    <a:lnTo>
                      <a:pt x="750" y="835"/>
                    </a:lnTo>
                    <a:lnTo>
                      <a:pt x="765" y="845"/>
                    </a:lnTo>
                    <a:lnTo>
                      <a:pt x="777" y="830"/>
                    </a:lnTo>
                    <a:lnTo>
                      <a:pt x="787" y="850"/>
                    </a:lnTo>
                    <a:lnTo>
                      <a:pt x="820" y="860"/>
                    </a:lnTo>
                    <a:lnTo>
                      <a:pt x="842" y="860"/>
                    </a:lnTo>
                    <a:lnTo>
                      <a:pt x="860" y="860"/>
                    </a:lnTo>
                    <a:lnTo>
                      <a:pt x="849" y="845"/>
                    </a:lnTo>
                    <a:lnTo>
                      <a:pt x="844" y="790"/>
                    </a:lnTo>
                    <a:lnTo>
                      <a:pt x="805" y="730"/>
                    </a:lnTo>
                    <a:lnTo>
                      <a:pt x="827" y="708"/>
                    </a:lnTo>
                    <a:lnTo>
                      <a:pt x="849" y="669"/>
                    </a:lnTo>
                    <a:lnTo>
                      <a:pt x="921" y="669"/>
                    </a:lnTo>
                    <a:lnTo>
                      <a:pt x="937" y="657"/>
                    </a:lnTo>
                    <a:lnTo>
                      <a:pt x="930" y="628"/>
                    </a:lnTo>
                    <a:lnTo>
                      <a:pt x="947" y="600"/>
                    </a:lnTo>
                    <a:lnTo>
                      <a:pt x="941" y="585"/>
                    </a:lnTo>
                    <a:lnTo>
                      <a:pt x="947" y="558"/>
                    </a:lnTo>
                    <a:lnTo>
                      <a:pt x="947" y="419"/>
                    </a:lnTo>
                    <a:lnTo>
                      <a:pt x="969" y="375"/>
                    </a:lnTo>
                    <a:lnTo>
                      <a:pt x="942" y="349"/>
                    </a:lnTo>
                    <a:lnTo>
                      <a:pt x="947" y="331"/>
                    </a:lnTo>
                    <a:lnTo>
                      <a:pt x="937" y="315"/>
                    </a:lnTo>
                    <a:lnTo>
                      <a:pt x="908" y="327"/>
                    </a:lnTo>
                    <a:lnTo>
                      <a:pt x="875" y="365"/>
                    </a:lnTo>
                    <a:lnTo>
                      <a:pt x="842" y="380"/>
                    </a:lnTo>
                    <a:lnTo>
                      <a:pt x="810" y="426"/>
                    </a:lnTo>
                    <a:lnTo>
                      <a:pt x="729" y="452"/>
                    </a:lnTo>
                    <a:lnTo>
                      <a:pt x="691" y="426"/>
                    </a:lnTo>
                    <a:lnTo>
                      <a:pt x="695" y="408"/>
                    </a:lnTo>
                    <a:lnTo>
                      <a:pt x="678" y="380"/>
                    </a:lnTo>
                    <a:lnTo>
                      <a:pt x="667" y="349"/>
                    </a:lnTo>
                    <a:lnTo>
                      <a:pt x="636" y="349"/>
                    </a:lnTo>
                    <a:lnTo>
                      <a:pt x="581" y="320"/>
                    </a:lnTo>
                    <a:lnTo>
                      <a:pt x="559" y="327"/>
                    </a:lnTo>
                    <a:lnTo>
                      <a:pt x="535" y="315"/>
                    </a:lnTo>
                    <a:lnTo>
                      <a:pt x="497" y="320"/>
                    </a:lnTo>
                    <a:lnTo>
                      <a:pt x="463" y="309"/>
                    </a:lnTo>
                    <a:lnTo>
                      <a:pt x="444" y="283"/>
                    </a:lnTo>
                    <a:lnTo>
                      <a:pt x="426" y="261"/>
                    </a:lnTo>
                    <a:lnTo>
                      <a:pt x="418" y="238"/>
                    </a:lnTo>
                    <a:lnTo>
                      <a:pt x="394" y="209"/>
                    </a:lnTo>
                    <a:lnTo>
                      <a:pt x="375" y="187"/>
                    </a:lnTo>
                    <a:lnTo>
                      <a:pt x="341" y="137"/>
                    </a:lnTo>
                    <a:lnTo>
                      <a:pt x="330" y="110"/>
                    </a:lnTo>
                    <a:lnTo>
                      <a:pt x="291" y="59"/>
                    </a:lnTo>
                    <a:lnTo>
                      <a:pt x="279" y="33"/>
                    </a:lnTo>
                    <a:lnTo>
                      <a:pt x="229" y="6"/>
                    </a:lnTo>
                    <a:lnTo>
                      <a:pt x="196" y="18"/>
                    </a:lnTo>
                    <a:lnTo>
                      <a:pt x="167" y="11"/>
                    </a:lnTo>
                    <a:lnTo>
                      <a:pt x="105" y="0"/>
                    </a:lnTo>
                    <a:lnTo>
                      <a:pt x="19" y="28"/>
                    </a:lnTo>
                    <a:lnTo>
                      <a:pt x="4" y="44"/>
                    </a:lnTo>
                    <a:lnTo>
                      <a:pt x="21" y="66"/>
                    </a:lnTo>
                    <a:lnTo>
                      <a:pt x="0" y="126"/>
                    </a:lnTo>
                    <a:lnTo>
                      <a:pt x="5" y="132"/>
                    </a:lnTo>
                    <a:lnTo>
                      <a:pt x="43" y="155"/>
                    </a:lnTo>
                    <a:lnTo>
                      <a:pt x="62" y="122"/>
                    </a:lnTo>
                    <a:lnTo>
                      <a:pt x="98" y="143"/>
                    </a:lnTo>
                    <a:lnTo>
                      <a:pt x="95" y="158"/>
                    </a:lnTo>
                    <a:lnTo>
                      <a:pt x="108" y="199"/>
                    </a:lnTo>
                    <a:lnTo>
                      <a:pt x="131" y="225"/>
                    </a:lnTo>
                    <a:lnTo>
                      <a:pt x="174" y="232"/>
                    </a:lnTo>
                    <a:lnTo>
                      <a:pt x="187" y="216"/>
                    </a:lnTo>
                    <a:lnTo>
                      <a:pt x="213" y="214"/>
                    </a:lnTo>
                    <a:lnTo>
                      <a:pt x="265" y="170"/>
                    </a:lnTo>
                    <a:lnTo>
                      <a:pt x="330" y="221"/>
                    </a:lnTo>
                    <a:lnTo>
                      <a:pt x="308" y="309"/>
                    </a:lnTo>
                    <a:lnTo>
                      <a:pt x="313" y="375"/>
                    </a:lnTo>
                    <a:lnTo>
                      <a:pt x="313" y="415"/>
                    </a:lnTo>
                    <a:lnTo>
                      <a:pt x="294" y="423"/>
                    </a:lnTo>
                    <a:lnTo>
                      <a:pt x="294" y="525"/>
                    </a:lnTo>
                    <a:lnTo>
                      <a:pt x="289" y="522"/>
                    </a:lnTo>
                    <a:lnTo>
                      <a:pt x="270" y="501"/>
                    </a:lnTo>
                    <a:lnTo>
                      <a:pt x="262" y="501"/>
                    </a:lnTo>
                    <a:lnTo>
                      <a:pt x="258" y="508"/>
                    </a:lnTo>
                    <a:lnTo>
                      <a:pt x="203" y="592"/>
                    </a:lnTo>
                    <a:lnTo>
                      <a:pt x="177" y="625"/>
                    </a:lnTo>
                    <a:lnTo>
                      <a:pt x="179" y="635"/>
                    </a:lnTo>
                    <a:lnTo>
                      <a:pt x="234" y="676"/>
                    </a:lnTo>
                    <a:lnTo>
                      <a:pt x="265" y="666"/>
                    </a:lnTo>
                    <a:lnTo>
                      <a:pt x="268" y="676"/>
                    </a:lnTo>
                    <a:lnTo>
                      <a:pt x="262" y="684"/>
                    </a:lnTo>
                    <a:lnTo>
                      <a:pt x="234" y="698"/>
                    </a:lnTo>
                    <a:lnTo>
                      <a:pt x="231" y="722"/>
                    </a:lnTo>
                    <a:lnTo>
                      <a:pt x="244" y="734"/>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49" name="Freeform 1098"/>
              <p:cNvSpPr/>
              <p:nvPr/>
            </p:nvSpPr>
            <p:spPr bwMode="auto">
              <a:xfrm rot="356891">
                <a:off x="7623705" y="3113584"/>
                <a:ext cx="64546" cy="81554"/>
              </a:xfrm>
              <a:custGeom>
                <a:avLst/>
                <a:gdLst>
                  <a:gd name="T0" fmla="*/ 30 w 42"/>
                  <a:gd name="T1" fmla="*/ 0 h 54"/>
                  <a:gd name="T2" fmla="*/ 24 w 42"/>
                  <a:gd name="T3" fmla="*/ 18 h 54"/>
                  <a:gd name="T4" fmla="*/ 28 w 42"/>
                  <a:gd name="T5" fmla="*/ 28 h 54"/>
                  <a:gd name="T6" fmla="*/ 6 w 42"/>
                  <a:gd name="T7" fmla="*/ 37 h 54"/>
                  <a:gd name="T8" fmla="*/ 5 w 42"/>
                  <a:gd name="T9" fmla="*/ 22 h 54"/>
                  <a:gd name="T10" fmla="*/ 0 w 42"/>
                  <a:gd name="T11" fmla="*/ 10 h 54"/>
                  <a:gd name="T12" fmla="*/ 30 w 42"/>
                  <a:gd name="T13" fmla="*/ 0 h 54"/>
                  <a:gd name="T14" fmla="*/ 30 w 42"/>
                  <a:gd name="T15" fmla="*/ 0 h 54"/>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54"/>
                  <a:gd name="T26" fmla="*/ 42 w 42"/>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54">
                    <a:moveTo>
                      <a:pt x="41" y="0"/>
                    </a:moveTo>
                    <a:lnTo>
                      <a:pt x="33" y="26"/>
                    </a:lnTo>
                    <a:lnTo>
                      <a:pt x="38" y="39"/>
                    </a:lnTo>
                    <a:lnTo>
                      <a:pt x="9" y="53"/>
                    </a:lnTo>
                    <a:lnTo>
                      <a:pt x="7" y="31"/>
                    </a:lnTo>
                    <a:lnTo>
                      <a:pt x="0" y="14"/>
                    </a:lnTo>
                    <a:lnTo>
                      <a:pt x="41" y="0"/>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50" name="未知"/>
              <p:cNvSpPr/>
              <p:nvPr/>
            </p:nvSpPr>
            <p:spPr bwMode="auto">
              <a:xfrm rot="459960">
                <a:off x="6216472" y="4259879"/>
                <a:ext cx="630433" cy="615788"/>
              </a:xfrm>
              <a:custGeom>
                <a:avLst/>
                <a:gdLst>
                  <a:gd name="T0" fmla="*/ 19050 w 360"/>
                  <a:gd name="T1" fmla="*/ 393700 h 324"/>
                  <a:gd name="T2" fmla="*/ 100013 w 360"/>
                  <a:gd name="T3" fmla="*/ 455613 h 324"/>
                  <a:gd name="T4" fmla="*/ 50800 w 360"/>
                  <a:gd name="T5" fmla="*/ 417513 h 324"/>
                  <a:gd name="T6" fmla="*/ 19050 w 360"/>
                  <a:gd name="T7" fmla="*/ 384175 h 324"/>
                  <a:gd name="T8" fmla="*/ 9525 w 360"/>
                  <a:gd name="T9" fmla="*/ 336550 h 324"/>
                  <a:gd name="T10" fmla="*/ 0 w 360"/>
                  <a:gd name="T11" fmla="*/ 298450 h 324"/>
                  <a:gd name="T12" fmla="*/ 42863 w 360"/>
                  <a:gd name="T13" fmla="*/ 288925 h 324"/>
                  <a:gd name="T14" fmla="*/ 95250 w 360"/>
                  <a:gd name="T15" fmla="*/ 288925 h 324"/>
                  <a:gd name="T16" fmla="*/ 104775 w 360"/>
                  <a:gd name="T17" fmla="*/ 274638 h 324"/>
                  <a:gd name="T18" fmla="*/ 142875 w 360"/>
                  <a:gd name="T19" fmla="*/ 269875 h 324"/>
                  <a:gd name="T20" fmla="*/ 185738 w 360"/>
                  <a:gd name="T21" fmla="*/ 222250 h 324"/>
                  <a:gd name="T22" fmla="*/ 204788 w 360"/>
                  <a:gd name="T23" fmla="*/ 207963 h 324"/>
                  <a:gd name="T24" fmla="*/ 242888 w 360"/>
                  <a:gd name="T25" fmla="*/ 198438 h 324"/>
                  <a:gd name="T26" fmla="*/ 271463 w 360"/>
                  <a:gd name="T27" fmla="*/ 165100 h 324"/>
                  <a:gd name="T28" fmla="*/ 319088 w 360"/>
                  <a:gd name="T29" fmla="*/ 155575 h 324"/>
                  <a:gd name="T30" fmla="*/ 319088 w 360"/>
                  <a:gd name="T31" fmla="*/ 112713 h 324"/>
                  <a:gd name="T32" fmla="*/ 342900 w 360"/>
                  <a:gd name="T33" fmla="*/ 65088 h 324"/>
                  <a:gd name="T34" fmla="*/ 352425 w 360"/>
                  <a:gd name="T35" fmla="*/ 26988 h 324"/>
                  <a:gd name="T36" fmla="*/ 358775 w 360"/>
                  <a:gd name="T37" fmla="*/ 0 h 324"/>
                  <a:gd name="T38" fmla="*/ 442913 w 360"/>
                  <a:gd name="T39" fmla="*/ 30163 h 324"/>
                  <a:gd name="T40" fmla="*/ 460375 w 360"/>
                  <a:gd name="T41" fmla="*/ 53975 h 324"/>
                  <a:gd name="T42" fmla="*/ 506413 w 360"/>
                  <a:gd name="T43" fmla="*/ 42863 h 324"/>
                  <a:gd name="T44" fmla="*/ 531813 w 360"/>
                  <a:gd name="T45" fmla="*/ 49213 h 324"/>
                  <a:gd name="T46" fmla="*/ 563563 w 360"/>
                  <a:gd name="T47" fmla="*/ 79375 h 324"/>
                  <a:gd name="T48" fmla="*/ 571500 w 360"/>
                  <a:gd name="T49" fmla="*/ 144463 h 324"/>
                  <a:gd name="T50" fmla="*/ 563563 w 360"/>
                  <a:gd name="T51" fmla="*/ 169863 h 324"/>
                  <a:gd name="T52" fmla="*/ 544513 w 360"/>
                  <a:gd name="T53" fmla="*/ 163513 h 324"/>
                  <a:gd name="T54" fmla="*/ 492125 w 360"/>
                  <a:gd name="T55" fmla="*/ 204788 h 324"/>
                  <a:gd name="T56" fmla="*/ 403225 w 360"/>
                  <a:gd name="T57" fmla="*/ 219075 h 324"/>
                  <a:gd name="T58" fmla="*/ 379413 w 360"/>
                  <a:gd name="T59" fmla="*/ 242888 h 324"/>
                  <a:gd name="T60" fmla="*/ 395288 w 360"/>
                  <a:gd name="T61" fmla="*/ 265113 h 324"/>
                  <a:gd name="T62" fmla="*/ 403225 w 360"/>
                  <a:gd name="T63" fmla="*/ 314325 h 324"/>
                  <a:gd name="T64" fmla="*/ 423863 w 360"/>
                  <a:gd name="T65" fmla="*/ 322263 h 324"/>
                  <a:gd name="T66" fmla="*/ 487363 w 360"/>
                  <a:gd name="T67" fmla="*/ 393700 h 324"/>
                  <a:gd name="T68" fmla="*/ 492125 w 360"/>
                  <a:gd name="T69" fmla="*/ 490538 h 324"/>
                  <a:gd name="T70" fmla="*/ 447675 w 360"/>
                  <a:gd name="T71" fmla="*/ 514350 h 324"/>
                  <a:gd name="T72" fmla="*/ 417513 w 360"/>
                  <a:gd name="T73" fmla="*/ 484188 h 324"/>
                  <a:gd name="T74" fmla="*/ 379413 w 360"/>
                  <a:gd name="T75" fmla="*/ 434975 h 324"/>
                  <a:gd name="T76" fmla="*/ 379413 w 360"/>
                  <a:gd name="T77" fmla="*/ 411163 h 324"/>
                  <a:gd name="T78" fmla="*/ 352425 w 360"/>
                  <a:gd name="T79" fmla="*/ 404813 h 324"/>
                  <a:gd name="T80" fmla="*/ 327025 w 360"/>
                  <a:gd name="T81" fmla="*/ 417513 h 324"/>
                  <a:gd name="T82" fmla="*/ 276225 w 360"/>
                  <a:gd name="T83" fmla="*/ 393700 h 324"/>
                  <a:gd name="T84" fmla="*/ 257175 w 360"/>
                  <a:gd name="T85" fmla="*/ 442913 h 324"/>
                  <a:gd name="T86" fmla="*/ 220663 w 360"/>
                  <a:gd name="T87" fmla="*/ 447675 h 324"/>
                  <a:gd name="T88" fmla="*/ 187325 w 360"/>
                  <a:gd name="T89" fmla="*/ 490538 h 324"/>
                  <a:gd name="T90" fmla="*/ 173038 w 360"/>
                  <a:gd name="T91" fmla="*/ 477838 h 324"/>
                  <a:gd name="T92" fmla="*/ 141288 w 360"/>
                  <a:gd name="T93" fmla="*/ 490538 h 324"/>
                  <a:gd name="T94" fmla="*/ 104775 w 360"/>
                  <a:gd name="T95" fmla="*/ 465138 h 324"/>
                  <a:gd name="T96" fmla="*/ 19050 w 360"/>
                  <a:gd name="T97" fmla="*/ 393700 h 3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connsiteX0" fmla="*/ 1833 w 10000"/>
                  <a:gd name="connsiteY0" fmla="*/ 9043 h 10000"/>
                  <a:gd name="connsiteX1" fmla="*/ 1750 w 10000"/>
                  <a:gd name="connsiteY1" fmla="*/ 8858 h 10000"/>
                  <a:gd name="connsiteX2" fmla="*/ 889 w 10000"/>
                  <a:gd name="connsiteY2" fmla="*/ 8117 h 10000"/>
                  <a:gd name="connsiteX3" fmla="*/ 333 w 10000"/>
                  <a:gd name="connsiteY3" fmla="*/ 7469 h 10000"/>
                  <a:gd name="connsiteX4" fmla="*/ 167 w 10000"/>
                  <a:gd name="connsiteY4" fmla="*/ 6543 h 10000"/>
                  <a:gd name="connsiteX5" fmla="*/ 0 w 10000"/>
                  <a:gd name="connsiteY5" fmla="*/ 5802 h 10000"/>
                  <a:gd name="connsiteX6" fmla="*/ 750 w 10000"/>
                  <a:gd name="connsiteY6" fmla="*/ 5617 h 10000"/>
                  <a:gd name="connsiteX7" fmla="*/ 1667 w 10000"/>
                  <a:gd name="connsiteY7" fmla="*/ 5617 h 10000"/>
                  <a:gd name="connsiteX8" fmla="*/ 1833 w 10000"/>
                  <a:gd name="connsiteY8" fmla="*/ 5340 h 10000"/>
                  <a:gd name="connsiteX9" fmla="*/ 2500 w 10000"/>
                  <a:gd name="connsiteY9" fmla="*/ 5247 h 10000"/>
                  <a:gd name="connsiteX10" fmla="*/ 3250 w 10000"/>
                  <a:gd name="connsiteY10" fmla="*/ 4321 h 10000"/>
                  <a:gd name="connsiteX11" fmla="*/ 3583 w 10000"/>
                  <a:gd name="connsiteY11" fmla="*/ 4043 h 10000"/>
                  <a:gd name="connsiteX12" fmla="*/ 4250 w 10000"/>
                  <a:gd name="connsiteY12" fmla="*/ 3858 h 10000"/>
                  <a:gd name="connsiteX13" fmla="*/ 4750 w 10000"/>
                  <a:gd name="connsiteY13" fmla="*/ 3210 h 10000"/>
                  <a:gd name="connsiteX14" fmla="*/ 5583 w 10000"/>
                  <a:gd name="connsiteY14" fmla="*/ 3025 h 10000"/>
                  <a:gd name="connsiteX15" fmla="*/ 5583 w 10000"/>
                  <a:gd name="connsiteY15" fmla="*/ 2191 h 10000"/>
                  <a:gd name="connsiteX16" fmla="*/ 6000 w 10000"/>
                  <a:gd name="connsiteY16" fmla="*/ 1265 h 10000"/>
                  <a:gd name="connsiteX17" fmla="*/ 6167 w 10000"/>
                  <a:gd name="connsiteY17" fmla="*/ 525 h 10000"/>
                  <a:gd name="connsiteX18" fmla="*/ 6278 w 10000"/>
                  <a:gd name="connsiteY18" fmla="*/ 0 h 10000"/>
                  <a:gd name="connsiteX19" fmla="*/ 7750 w 10000"/>
                  <a:gd name="connsiteY19" fmla="*/ 586 h 10000"/>
                  <a:gd name="connsiteX20" fmla="*/ 8056 w 10000"/>
                  <a:gd name="connsiteY20" fmla="*/ 1049 h 10000"/>
                  <a:gd name="connsiteX21" fmla="*/ 8861 w 10000"/>
                  <a:gd name="connsiteY21" fmla="*/ 833 h 10000"/>
                  <a:gd name="connsiteX22" fmla="*/ 9306 w 10000"/>
                  <a:gd name="connsiteY22" fmla="*/ 957 h 10000"/>
                  <a:gd name="connsiteX23" fmla="*/ 9861 w 10000"/>
                  <a:gd name="connsiteY23" fmla="*/ 1543 h 10000"/>
                  <a:gd name="connsiteX24" fmla="*/ 10000 w 10000"/>
                  <a:gd name="connsiteY24" fmla="*/ 2809 h 10000"/>
                  <a:gd name="connsiteX25" fmla="*/ 9861 w 10000"/>
                  <a:gd name="connsiteY25" fmla="*/ 3302 h 10000"/>
                  <a:gd name="connsiteX26" fmla="*/ 9528 w 10000"/>
                  <a:gd name="connsiteY26" fmla="*/ 3179 h 10000"/>
                  <a:gd name="connsiteX27" fmla="*/ 8611 w 10000"/>
                  <a:gd name="connsiteY27" fmla="*/ 3981 h 10000"/>
                  <a:gd name="connsiteX28" fmla="*/ 7056 w 10000"/>
                  <a:gd name="connsiteY28" fmla="*/ 4259 h 10000"/>
                  <a:gd name="connsiteX29" fmla="*/ 6639 w 10000"/>
                  <a:gd name="connsiteY29" fmla="*/ 4722 h 10000"/>
                  <a:gd name="connsiteX30" fmla="*/ 6917 w 10000"/>
                  <a:gd name="connsiteY30" fmla="*/ 5154 h 10000"/>
                  <a:gd name="connsiteX31" fmla="*/ 7056 w 10000"/>
                  <a:gd name="connsiteY31" fmla="*/ 6111 h 10000"/>
                  <a:gd name="connsiteX32" fmla="*/ 7417 w 10000"/>
                  <a:gd name="connsiteY32" fmla="*/ 6265 h 10000"/>
                  <a:gd name="connsiteX33" fmla="*/ 8528 w 10000"/>
                  <a:gd name="connsiteY33" fmla="*/ 7654 h 10000"/>
                  <a:gd name="connsiteX34" fmla="*/ 8611 w 10000"/>
                  <a:gd name="connsiteY34" fmla="*/ 9537 h 10000"/>
                  <a:gd name="connsiteX35" fmla="*/ 7833 w 10000"/>
                  <a:gd name="connsiteY35" fmla="*/ 10000 h 10000"/>
                  <a:gd name="connsiteX36" fmla="*/ 7306 w 10000"/>
                  <a:gd name="connsiteY36" fmla="*/ 9414 h 10000"/>
                  <a:gd name="connsiteX37" fmla="*/ 6639 w 10000"/>
                  <a:gd name="connsiteY37" fmla="*/ 8457 h 10000"/>
                  <a:gd name="connsiteX38" fmla="*/ 6639 w 10000"/>
                  <a:gd name="connsiteY38" fmla="*/ 7994 h 10000"/>
                  <a:gd name="connsiteX39" fmla="*/ 6167 w 10000"/>
                  <a:gd name="connsiteY39" fmla="*/ 7870 h 10000"/>
                  <a:gd name="connsiteX40" fmla="*/ 5722 w 10000"/>
                  <a:gd name="connsiteY40" fmla="*/ 8117 h 10000"/>
                  <a:gd name="connsiteX41" fmla="*/ 4833 w 10000"/>
                  <a:gd name="connsiteY41" fmla="*/ 7654 h 10000"/>
                  <a:gd name="connsiteX42" fmla="*/ 4500 w 10000"/>
                  <a:gd name="connsiteY42" fmla="*/ 8611 h 10000"/>
                  <a:gd name="connsiteX43" fmla="*/ 3861 w 10000"/>
                  <a:gd name="connsiteY43" fmla="*/ 8704 h 10000"/>
                  <a:gd name="connsiteX44" fmla="*/ 3278 w 10000"/>
                  <a:gd name="connsiteY44" fmla="*/ 9537 h 10000"/>
                  <a:gd name="connsiteX45" fmla="*/ 3028 w 10000"/>
                  <a:gd name="connsiteY45" fmla="*/ 9290 h 10000"/>
                  <a:gd name="connsiteX46" fmla="*/ 2472 w 10000"/>
                  <a:gd name="connsiteY46" fmla="*/ 9537 h 10000"/>
                  <a:gd name="connsiteX47" fmla="*/ 1833 w 10000"/>
                  <a:gd name="connsiteY47" fmla="*/ 9043 h 10000"/>
                  <a:gd name="connsiteX0-1" fmla="*/ 1833 w 10000"/>
                  <a:gd name="connsiteY0-2" fmla="*/ 9043 h 10000"/>
                  <a:gd name="connsiteX1-3" fmla="*/ 889 w 10000"/>
                  <a:gd name="connsiteY1-4" fmla="*/ 8117 h 10000"/>
                  <a:gd name="connsiteX2-5" fmla="*/ 333 w 10000"/>
                  <a:gd name="connsiteY2-6" fmla="*/ 7469 h 10000"/>
                  <a:gd name="connsiteX3-7" fmla="*/ 167 w 10000"/>
                  <a:gd name="connsiteY3-8" fmla="*/ 6543 h 10000"/>
                  <a:gd name="connsiteX4-9" fmla="*/ 0 w 10000"/>
                  <a:gd name="connsiteY4-10" fmla="*/ 5802 h 10000"/>
                  <a:gd name="connsiteX5-11" fmla="*/ 750 w 10000"/>
                  <a:gd name="connsiteY5-12" fmla="*/ 5617 h 10000"/>
                  <a:gd name="connsiteX6-13" fmla="*/ 1667 w 10000"/>
                  <a:gd name="connsiteY6-14" fmla="*/ 5617 h 10000"/>
                  <a:gd name="connsiteX7-15" fmla="*/ 1833 w 10000"/>
                  <a:gd name="connsiteY7-16" fmla="*/ 5340 h 10000"/>
                  <a:gd name="connsiteX8-17" fmla="*/ 2500 w 10000"/>
                  <a:gd name="connsiteY8-18" fmla="*/ 5247 h 10000"/>
                  <a:gd name="connsiteX9-19" fmla="*/ 3250 w 10000"/>
                  <a:gd name="connsiteY9-20" fmla="*/ 4321 h 10000"/>
                  <a:gd name="connsiteX10-21" fmla="*/ 3583 w 10000"/>
                  <a:gd name="connsiteY10-22" fmla="*/ 4043 h 10000"/>
                  <a:gd name="connsiteX11-23" fmla="*/ 4250 w 10000"/>
                  <a:gd name="connsiteY11-24" fmla="*/ 3858 h 10000"/>
                  <a:gd name="connsiteX12-25" fmla="*/ 4750 w 10000"/>
                  <a:gd name="connsiteY12-26" fmla="*/ 3210 h 10000"/>
                  <a:gd name="connsiteX13-27" fmla="*/ 5583 w 10000"/>
                  <a:gd name="connsiteY13-28" fmla="*/ 3025 h 10000"/>
                  <a:gd name="connsiteX14-29" fmla="*/ 5583 w 10000"/>
                  <a:gd name="connsiteY14-30" fmla="*/ 2191 h 10000"/>
                  <a:gd name="connsiteX15-31" fmla="*/ 6000 w 10000"/>
                  <a:gd name="connsiteY15-32" fmla="*/ 1265 h 10000"/>
                  <a:gd name="connsiteX16-33" fmla="*/ 6167 w 10000"/>
                  <a:gd name="connsiteY16-34" fmla="*/ 525 h 10000"/>
                  <a:gd name="connsiteX17-35" fmla="*/ 6278 w 10000"/>
                  <a:gd name="connsiteY17-36" fmla="*/ 0 h 10000"/>
                  <a:gd name="connsiteX18-37" fmla="*/ 7750 w 10000"/>
                  <a:gd name="connsiteY18-38" fmla="*/ 586 h 10000"/>
                  <a:gd name="connsiteX19-39" fmla="*/ 8056 w 10000"/>
                  <a:gd name="connsiteY19-40" fmla="*/ 1049 h 10000"/>
                  <a:gd name="connsiteX20-41" fmla="*/ 8861 w 10000"/>
                  <a:gd name="connsiteY20-42" fmla="*/ 833 h 10000"/>
                  <a:gd name="connsiteX21-43" fmla="*/ 9306 w 10000"/>
                  <a:gd name="connsiteY21-44" fmla="*/ 957 h 10000"/>
                  <a:gd name="connsiteX22-45" fmla="*/ 9861 w 10000"/>
                  <a:gd name="connsiteY22-46" fmla="*/ 1543 h 10000"/>
                  <a:gd name="connsiteX23-47" fmla="*/ 10000 w 10000"/>
                  <a:gd name="connsiteY23-48" fmla="*/ 2809 h 10000"/>
                  <a:gd name="connsiteX24-49" fmla="*/ 9861 w 10000"/>
                  <a:gd name="connsiteY24-50" fmla="*/ 3302 h 10000"/>
                  <a:gd name="connsiteX25-51" fmla="*/ 9528 w 10000"/>
                  <a:gd name="connsiteY25-52" fmla="*/ 3179 h 10000"/>
                  <a:gd name="connsiteX26-53" fmla="*/ 8611 w 10000"/>
                  <a:gd name="connsiteY26-54" fmla="*/ 3981 h 10000"/>
                  <a:gd name="connsiteX27-55" fmla="*/ 7056 w 10000"/>
                  <a:gd name="connsiteY27-56" fmla="*/ 4259 h 10000"/>
                  <a:gd name="connsiteX28-57" fmla="*/ 6639 w 10000"/>
                  <a:gd name="connsiteY28-58" fmla="*/ 4722 h 10000"/>
                  <a:gd name="connsiteX29-59" fmla="*/ 6917 w 10000"/>
                  <a:gd name="connsiteY29-60" fmla="*/ 5154 h 10000"/>
                  <a:gd name="connsiteX30-61" fmla="*/ 7056 w 10000"/>
                  <a:gd name="connsiteY30-62" fmla="*/ 6111 h 10000"/>
                  <a:gd name="connsiteX31-63" fmla="*/ 7417 w 10000"/>
                  <a:gd name="connsiteY31-64" fmla="*/ 6265 h 10000"/>
                  <a:gd name="connsiteX32-65" fmla="*/ 8528 w 10000"/>
                  <a:gd name="connsiteY32-66" fmla="*/ 7654 h 10000"/>
                  <a:gd name="connsiteX33-67" fmla="*/ 8611 w 10000"/>
                  <a:gd name="connsiteY33-68" fmla="*/ 9537 h 10000"/>
                  <a:gd name="connsiteX34-69" fmla="*/ 7833 w 10000"/>
                  <a:gd name="connsiteY34-70" fmla="*/ 10000 h 10000"/>
                  <a:gd name="connsiteX35-71" fmla="*/ 7306 w 10000"/>
                  <a:gd name="connsiteY35-72" fmla="*/ 9414 h 10000"/>
                  <a:gd name="connsiteX36-73" fmla="*/ 6639 w 10000"/>
                  <a:gd name="connsiteY36-74" fmla="*/ 8457 h 10000"/>
                  <a:gd name="connsiteX37-75" fmla="*/ 6639 w 10000"/>
                  <a:gd name="connsiteY37-76" fmla="*/ 7994 h 10000"/>
                  <a:gd name="connsiteX38-77" fmla="*/ 6167 w 10000"/>
                  <a:gd name="connsiteY38-78" fmla="*/ 7870 h 10000"/>
                  <a:gd name="connsiteX39-79" fmla="*/ 5722 w 10000"/>
                  <a:gd name="connsiteY39-80" fmla="*/ 8117 h 10000"/>
                  <a:gd name="connsiteX40-81" fmla="*/ 4833 w 10000"/>
                  <a:gd name="connsiteY40-82" fmla="*/ 7654 h 10000"/>
                  <a:gd name="connsiteX41-83" fmla="*/ 4500 w 10000"/>
                  <a:gd name="connsiteY41-84" fmla="*/ 8611 h 10000"/>
                  <a:gd name="connsiteX42-85" fmla="*/ 3861 w 10000"/>
                  <a:gd name="connsiteY42-86" fmla="*/ 8704 h 10000"/>
                  <a:gd name="connsiteX43-87" fmla="*/ 3278 w 10000"/>
                  <a:gd name="connsiteY43-88" fmla="*/ 9537 h 10000"/>
                  <a:gd name="connsiteX44-89" fmla="*/ 3028 w 10000"/>
                  <a:gd name="connsiteY44-90" fmla="*/ 9290 h 10000"/>
                  <a:gd name="connsiteX45-91" fmla="*/ 2472 w 10000"/>
                  <a:gd name="connsiteY45-92" fmla="*/ 9537 h 10000"/>
                  <a:gd name="connsiteX46-93" fmla="*/ 1833 w 10000"/>
                  <a:gd name="connsiteY46-94" fmla="*/ 9043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Lst>
                <a:rect l="l" t="t" r="r" b="b"/>
                <a:pathLst>
                  <a:path w="10000" h="10000">
                    <a:moveTo>
                      <a:pt x="1833" y="9043"/>
                    </a:moveTo>
                    <a:cubicBezTo>
                      <a:pt x="1569" y="8807"/>
                      <a:pt x="1139" y="8379"/>
                      <a:pt x="889" y="8117"/>
                    </a:cubicBezTo>
                    <a:lnTo>
                      <a:pt x="333" y="7469"/>
                    </a:lnTo>
                    <a:cubicBezTo>
                      <a:pt x="278" y="7160"/>
                      <a:pt x="222" y="6852"/>
                      <a:pt x="167" y="6543"/>
                    </a:cubicBezTo>
                    <a:cubicBezTo>
                      <a:pt x="111" y="6296"/>
                      <a:pt x="56" y="6049"/>
                      <a:pt x="0" y="5802"/>
                    </a:cubicBezTo>
                    <a:lnTo>
                      <a:pt x="750" y="5617"/>
                    </a:lnTo>
                    <a:lnTo>
                      <a:pt x="1667" y="5617"/>
                    </a:lnTo>
                    <a:lnTo>
                      <a:pt x="1833" y="5340"/>
                    </a:lnTo>
                    <a:lnTo>
                      <a:pt x="2500" y="5247"/>
                    </a:lnTo>
                    <a:lnTo>
                      <a:pt x="3250" y="4321"/>
                    </a:lnTo>
                    <a:lnTo>
                      <a:pt x="3583" y="4043"/>
                    </a:lnTo>
                    <a:lnTo>
                      <a:pt x="4250" y="3858"/>
                    </a:lnTo>
                    <a:lnTo>
                      <a:pt x="4750" y="3210"/>
                    </a:lnTo>
                    <a:lnTo>
                      <a:pt x="5583" y="3025"/>
                    </a:lnTo>
                    <a:lnTo>
                      <a:pt x="5583" y="2191"/>
                    </a:lnTo>
                    <a:lnTo>
                      <a:pt x="6000" y="1265"/>
                    </a:lnTo>
                    <a:cubicBezTo>
                      <a:pt x="6056" y="1018"/>
                      <a:pt x="6111" y="772"/>
                      <a:pt x="6167" y="525"/>
                    </a:cubicBezTo>
                    <a:lnTo>
                      <a:pt x="6278" y="0"/>
                    </a:lnTo>
                    <a:lnTo>
                      <a:pt x="7750" y="586"/>
                    </a:lnTo>
                    <a:lnTo>
                      <a:pt x="8056" y="1049"/>
                    </a:lnTo>
                    <a:lnTo>
                      <a:pt x="8861" y="833"/>
                    </a:lnTo>
                    <a:lnTo>
                      <a:pt x="9306" y="957"/>
                    </a:lnTo>
                    <a:lnTo>
                      <a:pt x="9861" y="1543"/>
                    </a:lnTo>
                    <a:cubicBezTo>
                      <a:pt x="9907" y="1965"/>
                      <a:pt x="9954" y="2387"/>
                      <a:pt x="10000" y="2809"/>
                    </a:cubicBezTo>
                    <a:cubicBezTo>
                      <a:pt x="9954" y="2973"/>
                      <a:pt x="9907" y="3138"/>
                      <a:pt x="9861" y="3302"/>
                    </a:cubicBezTo>
                    <a:lnTo>
                      <a:pt x="9528" y="3179"/>
                    </a:lnTo>
                    <a:lnTo>
                      <a:pt x="8611" y="3981"/>
                    </a:lnTo>
                    <a:lnTo>
                      <a:pt x="7056" y="4259"/>
                    </a:lnTo>
                    <a:lnTo>
                      <a:pt x="6639" y="4722"/>
                    </a:lnTo>
                    <a:lnTo>
                      <a:pt x="6917" y="5154"/>
                    </a:lnTo>
                    <a:cubicBezTo>
                      <a:pt x="6963" y="5473"/>
                      <a:pt x="7010" y="5792"/>
                      <a:pt x="7056" y="6111"/>
                    </a:cubicBezTo>
                    <a:lnTo>
                      <a:pt x="7417" y="6265"/>
                    </a:lnTo>
                    <a:lnTo>
                      <a:pt x="8528" y="7654"/>
                    </a:lnTo>
                    <a:cubicBezTo>
                      <a:pt x="8556" y="8282"/>
                      <a:pt x="8583" y="8909"/>
                      <a:pt x="8611" y="9537"/>
                    </a:cubicBezTo>
                    <a:lnTo>
                      <a:pt x="7833" y="10000"/>
                    </a:lnTo>
                    <a:lnTo>
                      <a:pt x="7306" y="9414"/>
                    </a:lnTo>
                    <a:lnTo>
                      <a:pt x="6639" y="8457"/>
                    </a:lnTo>
                    <a:lnTo>
                      <a:pt x="6639" y="7994"/>
                    </a:lnTo>
                    <a:lnTo>
                      <a:pt x="6167" y="7870"/>
                    </a:lnTo>
                    <a:lnTo>
                      <a:pt x="5722" y="8117"/>
                    </a:lnTo>
                    <a:lnTo>
                      <a:pt x="4833" y="7654"/>
                    </a:lnTo>
                    <a:lnTo>
                      <a:pt x="4500" y="8611"/>
                    </a:lnTo>
                    <a:lnTo>
                      <a:pt x="3861" y="8704"/>
                    </a:lnTo>
                    <a:lnTo>
                      <a:pt x="3278" y="9537"/>
                    </a:lnTo>
                    <a:lnTo>
                      <a:pt x="3028" y="9290"/>
                    </a:lnTo>
                    <a:lnTo>
                      <a:pt x="2472" y="9537"/>
                    </a:lnTo>
                    <a:lnTo>
                      <a:pt x="1833" y="9043"/>
                    </a:lnTo>
                    <a:close/>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grpSp>
        <p:sp>
          <p:nvSpPr>
            <p:cNvPr id="51" name="椭圆 50"/>
            <p:cNvSpPr/>
            <p:nvPr/>
          </p:nvSpPr>
          <p:spPr>
            <a:xfrm>
              <a:off x="4817300" y="3015017"/>
              <a:ext cx="108012" cy="108012"/>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274" tIns="45637" rIns="91274" bIns="45637" rtlCol="0" anchor="ctr"/>
            <a:lstStyle/>
            <a:p>
              <a:pPr algn="ctr" fontAlgn="base">
                <a:spcBef>
                  <a:spcPct val="0"/>
                </a:spcBef>
                <a:spcAft>
                  <a:spcPct val="0"/>
                </a:spcAft>
              </a:pP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52" name="椭圆 51"/>
            <p:cNvSpPr/>
            <p:nvPr/>
          </p:nvSpPr>
          <p:spPr>
            <a:xfrm>
              <a:off x="5445080" y="2305023"/>
              <a:ext cx="108012" cy="108012"/>
            </a:xfrm>
            <a:prstGeom prst="ellipse">
              <a:avLst/>
            </a:prstGeom>
            <a:solidFill>
              <a:schemeClr val="bg1"/>
            </a:solidFill>
            <a:ln w="38100">
              <a:solidFill>
                <a:srgbClr val="009276"/>
              </a:solidFill>
            </a:ln>
          </p:spPr>
          <p:style>
            <a:lnRef idx="2">
              <a:schemeClr val="accent1">
                <a:shade val="50000"/>
              </a:schemeClr>
            </a:lnRef>
            <a:fillRef idx="1">
              <a:schemeClr val="accent1"/>
            </a:fillRef>
            <a:effectRef idx="0">
              <a:schemeClr val="accent1"/>
            </a:effectRef>
            <a:fontRef idx="minor">
              <a:schemeClr val="lt1"/>
            </a:fontRef>
          </p:style>
          <p:txBody>
            <a:bodyPr lIns="91274" tIns="45637" rIns="91274" bIns="45637" rtlCol="0" anchor="ctr"/>
            <a:lstStyle/>
            <a:p>
              <a:pPr algn="ctr" fontAlgn="base">
                <a:spcBef>
                  <a:spcPct val="0"/>
                </a:spcBef>
                <a:spcAft>
                  <a:spcPct val="0"/>
                </a:spcAft>
              </a:pP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53" name="椭圆 52"/>
            <p:cNvSpPr/>
            <p:nvPr/>
          </p:nvSpPr>
          <p:spPr>
            <a:xfrm>
              <a:off x="5252525" y="3825041"/>
              <a:ext cx="108012" cy="108012"/>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274" tIns="45637" rIns="91274" bIns="45637" rtlCol="0" anchor="ctr"/>
            <a:lstStyle/>
            <a:p>
              <a:pPr algn="ctr" fontAlgn="base">
                <a:spcBef>
                  <a:spcPct val="0"/>
                </a:spcBef>
                <a:spcAft>
                  <a:spcPct val="0"/>
                </a:spcAft>
              </a:pP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54" name="椭圆 53"/>
            <p:cNvSpPr/>
            <p:nvPr/>
          </p:nvSpPr>
          <p:spPr>
            <a:xfrm>
              <a:off x="4656403" y="4741588"/>
              <a:ext cx="108012" cy="108012"/>
            </a:xfrm>
            <a:prstGeom prst="ellipse">
              <a:avLst/>
            </a:prstGeom>
            <a:solidFill>
              <a:schemeClr val="bg1"/>
            </a:solidFill>
            <a:ln w="38100">
              <a:solidFill>
                <a:srgbClr val="00D2AA"/>
              </a:solidFill>
            </a:ln>
          </p:spPr>
          <p:style>
            <a:lnRef idx="2">
              <a:schemeClr val="accent1">
                <a:shade val="50000"/>
              </a:schemeClr>
            </a:lnRef>
            <a:fillRef idx="1">
              <a:schemeClr val="accent1"/>
            </a:fillRef>
            <a:effectRef idx="0">
              <a:schemeClr val="accent1"/>
            </a:effectRef>
            <a:fontRef idx="minor">
              <a:schemeClr val="lt1"/>
            </a:fontRef>
          </p:style>
          <p:txBody>
            <a:bodyPr lIns="91274" tIns="45637" rIns="91274" bIns="45637" rtlCol="0" anchor="ctr"/>
            <a:lstStyle/>
            <a:p>
              <a:pPr algn="ctr" fontAlgn="base">
                <a:spcBef>
                  <a:spcPct val="0"/>
                </a:spcBef>
                <a:spcAft>
                  <a:spcPct val="0"/>
                </a:spcAft>
              </a:pPr>
              <a:endParaRPr lang="zh-CN" altLang="en-US">
                <a:solidFill>
                  <a:prstClr val="white"/>
                </a:solidFill>
                <a:latin typeface="微软雅黑" panose="020B0503020204020204" pitchFamily="34" charset="-122"/>
                <a:ea typeface="微软雅黑" panose="020B0503020204020204" pitchFamily="34" charset="-122"/>
              </a:endParaRPr>
            </a:p>
          </p:txBody>
        </p:sp>
        <p:cxnSp>
          <p:nvCxnSpPr>
            <p:cNvPr id="55" name="肘形连接符 54"/>
            <p:cNvCxnSpPr>
              <a:stCxn id="52" idx="6"/>
            </p:cNvCxnSpPr>
            <p:nvPr/>
          </p:nvCxnSpPr>
          <p:spPr>
            <a:xfrm flipV="1">
              <a:off x="5553092" y="1837488"/>
              <a:ext cx="1623714" cy="521541"/>
            </a:xfrm>
            <a:prstGeom prst="bentConnector3">
              <a:avLst/>
            </a:prstGeom>
            <a:ln w="19050">
              <a:solidFill>
                <a:srgbClr val="005D4B"/>
              </a:solidFill>
            </a:ln>
          </p:spPr>
          <p:style>
            <a:lnRef idx="1">
              <a:schemeClr val="accent1"/>
            </a:lnRef>
            <a:fillRef idx="0">
              <a:schemeClr val="accent1"/>
            </a:fillRef>
            <a:effectRef idx="0">
              <a:schemeClr val="accent1"/>
            </a:effectRef>
            <a:fontRef idx="minor">
              <a:schemeClr val="tx1"/>
            </a:fontRef>
          </p:style>
        </p:cxnSp>
        <p:cxnSp>
          <p:nvCxnSpPr>
            <p:cNvPr id="56" name="肘形连接符 55"/>
            <p:cNvCxnSpPr>
              <a:stCxn id="51" idx="0"/>
              <a:endCxn id="60" idx="2"/>
            </p:cNvCxnSpPr>
            <p:nvPr/>
          </p:nvCxnSpPr>
          <p:spPr>
            <a:xfrm rot="5400000" flipH="1" flipV="1">
              <a:off x="5825184" y="1951426"/>
              <a:ext cx="109717" cy="2017468"/>
            </a:xfrm>
            <a:prstGeom prst="bentConnector2">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肘形连接符 56"/>
            <p:cNvCxnSpPr>
              <a:stCxn id="54" idx="4"/>
            </p:cNvCxnSpPr>
            <p:nvPr/>
          </p:nvCxnSpPr>
          <p:spPr>
            <a:xfrm rot="16200000" flipH="1">
              <a:off x="5884312" y="3675780"/>
              <a:ext cx="35393" cy="2383032"/>
            </a:xfrm>
            <a:prstGeom prst="bentConnector2">
              <a:avLst/>
            </a:prstGeom>
            <a:ln w="19050">
              <a:solidFill>
                <a:srgbClr val="00D2AA"/>
              </a:solidFill>
            </a:ln>
          </p:spPr>
          <p:style>
            <a:lnRef idx="1">
              <a:schemeClr val="accent1"/>
            </a:lnRef>
            <a:fillRef idx="0">
              <a:schemeClr val="accent1"/>
            </a:fillRef>
            <a:effectRef idx="0">
              <a:schemeClr val="accent1"/>
            </a:effectRef>
            <a:fontRef idx="minor">
              <a:schemeClr val="tx1"/>
            </a:fontRef>
          </p:style>
        </p:cxnSp>
        <p:sp>
          <p:nvSpPr>
            <p:cNvPr id="58" name="椭圆 57"/>
            <p:cNvSpPr/>
            <p:nvPr/>
          </p:nvSpPr>
          <p:spPr>
            <a:xfrm>
              <a:off x="6888775" y="1568422"/>
              <a:ext cx="576064" cy="576064"/>
            </a:xfrm>
            <a:prstGeom prst="ellipse">
              <a:avLst/>
            </a:prstGeom>
            <a:solidFill>
              <a:srgbClr val="009276"/>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274" tIns="45637" rIns="91274" bIns="45637" rtlCol="0" anchor="ctr"/>
            <a:lstStyle/>
            <a:p>
              <a:pPr algn="ctr" fontAlgn="base">
                <a:spcBef>
                  <a:spcPct val="0"/>
                </a:spcBef>
                <a:spcAft>
                  <a:spcPct val="0"/>
                </a:spcAft>
              </a:pPr>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59" name="TextBox 187"/>
            <p:cNvSpPr txBox="1"/>
            <p:nvPr/>
          </p:nvSpPr>
          <p:spPr>
            <a:xfrm>
              <a:off x="6872890" y="1681164"/>
              <a:ext cx="607859" cy="338554"/>
            </a:xfrm>
            <a:prstGeom prst="rect">
              <a:avLst/>
            </a:prstGeom>
            <a:noFill/>
          </p:spPr>
          <p:txBody>
            <a:bodyPr wrap="none" lIns="91274" tIns="45637" rIns="91274" bIns="45637" rtlCol="0">
              <a:spAutoFit/>
            </a:bodyPr>
            <a:lstStyle/>
            <a:p>
              <a:pPr fontAlgn="base">
                <a:spcBef>
                  <a:spcPct val="0"/>
                </a:spcBef>
                <a:spcAft>
                  <a:spcPct val="0"/>
                </a:spcAft>
              </a:pPr>
              <a:r>
                <a:rPr lang="en-US" altLang="zh-CN" sz="1600" dirty="0">
                  <a:solidFill>
                    <a:prstClr val="white"/>
                  </a:solidFill>
                  <a:latin typeface="微软雅黑" panose="020B0503020204020204" pitchFamily="34" charset="-122"/>
                  <a:ea typeface="微软雅黑" panose="020B0503020204020204" pitchFamily="34" charset="-122"/>
                </a:rPr>
                <a:t>20%</a:t>
              </a:r>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60" name="椭圆 59"/>
            <p:cNvSpPr/>
            <p:nvPr/>
          </p:nvSpPr>
          <p:spPr>
            <a:xfrm>
              <a:off x="6888775" y="2617270"/>
              <a:ext cx="576064" cy="576064"/>
            </a:xfrm>
            <a:prstGeom prst="ellipse">
              <a:avLst/>
            </a:prstGeom>
            <a:solidFill>
              <a:schemeClr val="accent2"/>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274" tIns="45637" rIns="91274" bIns="45637" rtlCol="0" anchor="ctr"/>
            <a:lstStyle/>
            <a:p>
              <a:pPr algn="ctr" fontAlgn="base">
                <a:spcBef>
                  <a:spcPct val="0"/>
                </a:spcBef>
                <a:spcAft>
                  <a:spcPct val="0"/>
                </a:spcAft>
              </a:pPr>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61" name="TextBox 189"/>
            <p:cNvSpPr txBox="1"/>
            <p:nvPr/>
          </p:nvSpPr>
          <p:spPr>
            <a:xfrm>
              <a:off x="6872890" y="2738518"/>
              <a:ext cx="607859" cy="338554"/>
            </a:xfrm>
            <a:prstGeom prst="rect">
              <a:avLst/>
            </a:prstGeom>
            <a:noFill/>
          </p:spPr>
          <p:txBody>
            <a:bodyPr wrap="none" lIns="91274" tIns="45637" rIns="91274" bIns="45637" rtlCol="0">
              <a:spAutoFit/>
            </a:bodyPr>
            <a:lstStyle/>
            <a:p>
              <a:pPr fontAlgn="base">
                <a:spcBef>
                  <a:spcPct val="0"/>
                </a:spcBef>
                <a:spcAft>
                  <a:spcPct val="0"/>
                </a:spcAft>
              </a:pPr>
              <a:r>
                <a:rPr lang="en-US" altLang="zh-CN" sz="1600" dirty="0">
                  <a:solidFill>
                    <a:prstClr val="white"/>
                  </a:solidFill>
                  <a:latin typeface="微软雅黑" panose="020B0503020204020204" pitchFamily="34" charset="-122"/>
                  <a:ea typeface="微软雅黑" panose="020B0503020204020204" pitchFamily="34" charset="-122"/>
                </a:rPr>
                <a:t>20%</a:t>
              </a:r>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62" name="椭圆 61"/>
            <p:cNvSpPr/>
            <p:nvPr/>
          </p:nvSpPr>
          <p:spPr>
            <a:xfrm>
              <a:off x="6888775" y="3585847"/>
              <a:ext cx="576064" cy="576064"/>
            </a:xfrm>
            <a:prstGeom prst="ellipse">
              <a:avLst/>
            </a:prstGeom>
            <a:solidFill>
              <a:schemeClr val="accent3"/>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274" tIns="45637" rIns="91274" bIns="45637" rtlCol="0" anchor="ctr"/>
            <a:lstStyle/>
            <a:p>
              <a:pPr algn="ctr" fontAlgn="base">
                <a:spcBef>
                  <a:spcPct val="0"/>
                </a:spcBef>
                <a:spcAft>
                  <a:spcPct val="0"/>
                </a:spcAft>
              </a:pPr>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63" name="TextBox 191"/>
            <p:cNvSpPr txBox="1"/>
            <p:nvPr/>
          </p:nvSpPr>
          <p:spPr>
            <a:xfrm>
              <a:off x="6872890" y="3698590"/>
              <a:ext cx="607859" cy="338554"/>
            </a:xfrm>
            <a:prstGeom prst="rect">
              <a:avLst/>
            </a:prstGeom>
            <a:noFill/>
          </p:spPr>
          <p:txBody>
            <a:bodyPr wrap="none" lIns="91274" tIns="45637" rIns="91274" bIns="45637" rtlCol="0">
              <a:spAutoFit/>
            </a:bodyPr>
            <a:lstStyle/>
            <a:p>
              <a:pPr fontAlgn="base">
                <a:spcBef>
                  <a:spcPct val="0"/>
                </a:spcBef>
                <a:spcAft>
                  <a:spcPct val="0"/>
                </a:spcAft>
              </a:pPr>
              <a:r>
                <a:rPr lang="en-US" altLang="zh-CN" sz="1600" dirty="0">
                  <a:solidFill>
                    <a:prstClr val="white"/>
                  </a:solidFill>
                  <a:latin typeface="微软雅黑" panose="020B0503020204020204" pitchFamily="34" charset="-122"/>
                  <a:ea typeface="微软雅黑" panose="020B0503020204020204" pitchFamily="34" charset="-122"/>
                </a:rPr>
                <a:t>20%</a:t>
              </a:r>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64" name="椭圆 63"/>
            <p:cNvSpPr/>
            <p:nvPr/>
          </p:nvSpPr>
          <p:spPr>
            <a:xfrm>
              <a:off x="6888775" y="4633372"/>
              <a:ext cx="576064" cy="576064"/>
            </a:xfrm>
            <a:prstGeom prst="ellipse">
              <a:avLst/>
            </a:prstGeom>
            <a:solidFill>
              <a:srgbClr val="00D2AA"/>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274" tIns="45637" rIns="91274" bIns="45637" rtlCol="0" anchor="ctr"/>
            <a:lstStyle/>
            <a:p>
              <a:pPr algn="ctr" fontAlgn="base">
                <a:spcBef>
                  <a:spcPct val="0"/>
                </a:spcBef>
                <a:spcAft>
                  <a:spcPct val="0"/>
                </a:spcAft>
              </a:pPr>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65" name="TextBox 193"/>
            <p:cNvSpPr txBox="1"/>
            <p:nvPr/>
          </p:nvSpPr>
          <p:spPr>
            <a:xfrm>
              <a:off x="6872890" y="4746118"/>
              <a:ext cx="607859" cy="338554"/>
            </a:xfrm>
            <a:prstGeom prst="rect">
              <a:avLst/>
            </a:prstGeom>
            <a:noFill/>
          </p:spPr>
          <p:txBody>
            <a:bodyPr wrap="none" lIns="91274" tIns="45637" rIns="91274" bIns="45637" rtlCol="0">
              <a:spAutoFit/>
            </a:bodyPr>
            <a:lstStyle/>
            <a:p>
              <a:pPr fontAlgn="base">
                <a:spcBef>
                  <a:spcPct val="0"/>
                </a:spcBef>
                <a:spcAft>
                  <a:spcPct val="0"/>
                </a:spcAft>
              </a:pPr>
              <a:r>
                <a:rPr lang="en-US" altLang="zh-CN" sz="1600" dirty="0">
                  <a:solidFill>
                    <a:prstClr val="white"/>
                  </a:solidFill>
                  <a:latin typeface="微软雅黑" panose="020B0503020204020204" pitchFamily="34" charset="-122"/>
                  <a:ea typeface="微软雅黑" panose="020B0503020204020204" pitchFamily="34" charset="-122"/>
                </a:rPr>
                <a:t>20%</a:t>
              </a:r>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66" name="TextBox 194"/>
            <p:cNvSpPr txBox="1"/>
            <p:nvPr/>
          </p:nvSpPr>
          <p:spPr>
            <a:xfrm>
              <a:off x="7542017" y="1474194"/>
              <a:ext cx="2654928" cy="584608"/>
            </a:xfrm>
            <a:prstGeom prst="rect">
              <a:avLst/>
            </a:prstGeom>
            <a:noFill/>
          </p:spPr>
          <p:txBody>
            <a:bodyPr wrap="square" lIns="91274" tIns="45637" rIns="91274" bIns="45637" rtlCol="0">
              <a:spAutoFit/>
            </a:bodyPr>
            <a:lstStyle/>
            <a:p>
              <a:pPr fontAlgn="base">
                <a:spcBef>
                  <a:spcPct val="0"/>
                </a:spcBef>
                <a:spcAft>
                  <a:spcPct val="0"/>
                </a:spcAft>
              </a:pPr>
              <a:r>
                <a:rPr lang="zh-CN" altLang="en-US" sz="1600" dirty="0">
                  <a:solidFill>
                    <a:srgbClr val="005D4B"/>
                  </a:solidFill>
                  <a:latin typeface="微软雅黑" panose="020B0503020204020204" pitchFamily="34" charset="-122"/>
                  <a:ea typeface="微软雅黑" panose="020B0503020204020204" pitchFamily="34" charset="-122"/>
                </a:rPr>
                <a:t>单击此处添加</a:t>
              </a:r>
              <a:r>
                <a:rPr lang="zh-CN" altLang="en-US" sz="1600" dirty="0" smtClean="0">
                  <a:solidFill>
                    <a:srgbClr val="005D4B"/>
                  </a:solidFill>
                  <a:latin typeface="微软雅黑" panose="020B0503020204020204" pitchFamily="34" charset="-122"/>
                  <a:ea typeface="微软雅黑" panose="020B0503020204020204" pitchFamily="34" charset="-122"/>
                </a:rPr>
                <a:t>文本单击</a:t>
              </a:r>
              <a:r>
                <a:rPr lang="zh-CN" altLang="en-US" sz="1600" dirty="0">
                  <a:solidFill>
                    <a:srgbClr val="005D4B"/>
                  </a:solidFill>
                  <a:latin typeface="微软雅黑" panose="020B0503020204020204" pitchFamily="34" charset="-122"/>
                  <a:ea typeface="微软雅黑" panose="020B0503020204020204" pitchFamily="34" charset="-122"/>
                </a:rPr>
                <a:t>此处添加</a:t>
              </a:r>
              <a:r>
                <a:rPr lang="zh-CN" altLang="en-US" sz="1600" dirty="0" smtClean="0">
                  <a:solidFill>
                    <a:srgbClr val="005D4B"/>
                  </a:solidFill>
                  <a:latin typeface="微软雅黑" panose="020B0503020204020204" pitchFamily="34" charset="-122"/>
                  <a:ea typeface="微软雅黑" panose="020B0503020204020204" pitchFamily="34" charset="-122"/>
                </a:rPr>
                <a:t>文本单击</a:t>
              </a:r>
              <a:r>
                <a:rPr lang="zh-CN" altLang="en-US" sz="1600" dirty="0">
                  <a:solidFill>
                    <a:srgbClr val="005D4B"/>
                  </a:solidFill>
                  <a:latin typeface="微软雅黑" panose="020B0503020204020204" pitchFamily="34" charset="-122"/>
                  <a:ea typeface="微软雅黑" panose="020B0503020204020204" pitchFamily="34" charset="-122"/>
                </a:rPr>
                <a:t>此处添加文本</a:t>
              </a:r>
              <a:endParaRPr lang="en-US" altLang="zh-CN" sz="1600" dirty="0">
                <a:solidFill>
                  <a:srgbClr val="005D4B"/>
                </a:solidFill>
                <a:latin typeface="微软雅黑" panose="020B0503020204020204" pitchFamily="34" charset="-122"/>
                <a:ea typeface="微软雅黑" panose="020B0503020204020204" pitchFamily="34" charset="-122"/>
              </a:endParaRPr>
            </a:p>
          </p:txBody>
        </p:sp>
        <p:sp>
          <p:nvSpPr>
            <p:cNvPr id="67" name="TextBox 195"/>
            <p:cNvSpPr txBox="1"/>
            <p:nvPr/>
          </p:nvSpPr>
          <p:spPr>
            <a:xfrm>
              <a:off x="7542017" y="2535811"/>
              <a:ext cx="2654928" cy="584608"/>
            </a:xfrm>
            <a:prstGeom prst="rect">
              <a:avLst/>
            </a:prstGeom>
            <a:noFill/>
          </p:spPr>
          <p:txBody>
            <a:bodyPr wrap="square" lIns="91274" tIns="45637" rIns="91274" bIns="45637" rtlCol="0">
              <a:spAutoFit/>
            </a:bodyPr>
            <a:lstStyle/>
            <a:p>
              <a:pPr fontAlgn="base">
                <a:spcBef>
                  <a:spcPct val="0"/>
                </a:spcBef>
                <a:spcAft>
                  <a:spcPct val="0"/>
                </a:spcAft>
              </a:pPr>
              <a:r>
                <a:rPr lang="zh-CN" altLang="en-US" sz="1600" dirty="0">
                  <a:solidFill>
                    <a:srgbClr val="005D4B"/>
                  </a:solidFill>
                  <a:latin typeface="微软雅黑" panose="020B0503020204020204" pitchFamily="34" charset="-122"/>
                  <a:ea typeface="微软雅黑" panose="020B0503020204020204" pitchFamily="34" charset="-122"/>
                </a:rPr>
                <a:t>单击此处添加</a:t>
              </a:r>
              <a:r>
                <a:rPr lang="zh-CN" altLang="en-US" sz="1600" dirty="0" smtClean="0">
                  <a:solidFill>
                    <a:srgbClr val="005D4B"/>
                  </a:solidFill>
                  <a:latin typeface="微软雅黑" panose="020B0503020204020204" pitchFamily="34" charset="-122"/>
                  <a:ea typeface="微软雅黑" panose="020B0503020204020204" pitchFamily="34" charset="-122"/>
                </a:rPr>
                <a:t>文本单击</a:t>
              </a:r>
              <a:r>
                <a:rPr lang="zh-CN" altLang="en-US" sz="1600" dirty="0">
                  <a:solidFill>
                    <a:srgbClr val="005D4B"/>
                  </a:solidFill>
                  <a:latin typeface="微软雅黑" panose="020B0503020204020204" pitchFamily="34" charset="-122"/>
                  <a:ea typeface="微软雅黑" panose="020B0503020204020204" pitchFamily="34" charset="-122"/>
                </a:rPr>
                <a:t>此处添加</a:t>
              </a:r>
              <a:r>
                <a:rPr lang="zh-CN" altLang="en-US" sz="1600" dirty="0" smtClean="0">
                  <a:solidFill>
                    <a:srgbClr val="005D4B"/>
                  </a:solidFill>
                  <a:latin typeface="微软雅黑" panose="020B0503020204020204" pitchFamily="34" charset="-122"/>
                  <a:ea typeface="微软雅黑" panose="020B0503020204020204" pitchFamily="34" charset="-122"/>
                </a:rPr>
                <a:t>文本单击</a:t>
              </a:r>
              <a:r>
                <a:rPr lang="zh-CN" altLang="en-US" sz="1600" dirty="0">
                  <a:solidFill>
                    <a:srgbClr val="005D4B"/>
                  </a:solidFill>
                  <a:latin typeface="微软雅黑" panose="020B0503020204020204" pitchFamily="34" charset="-122"/>
                  <a:ea typeface="微软雅黑" panose="020B0503020204020204" pitchFamily="34" charset="-122"/>
                </a:rPr>
                <a:t>此处添加文本</a:t>
              </a:r>
              <a:endParaRPr lang="en-US" altLang="zh-CN" sz="1600" dirty="0">
                <a:solidFill>
                  <a:srgbClr val="005D4B"/>
                </a:solidFill>
                <a:latin typeface="微软雅黑" panose="020B0503020204020204" pitchFamily="34" charset="-122"/>
                <a:ea typeface="微软雅黑" panose="020B0503020204020204" pitchFamily="34" charset="-122"/>
              </a:endParaRPr>
            </a:p>
          </p:txBody>
        </p:sp>
        <p:sp>
          <p:nvSpPr>
            <p:cNvPr id="68" name="TextBox 196"/>
            <p:cNvSpPr txBox="1"/>
            <p:nvPr/>
          </p:nvSpPr>
          <p:spPr>
            <a:xfrm>
              <a:off x="7542016" y="3523803"/>
              <a:ext cx="2654929" cy="584608"/>
            </a:xfrm>
            <a:prstGeom prst="rect">
              <a:avLst/>
            </a:prstGeom>
            <a:noFill/>
          </p:spPr>
          <p:txBody>
            <a:bodyPr wrap="square" lIns="91274" tIns="45637" rIns="91274" bIns="45637" rtlCol="0">
              <a:spAutoFit/>
            </a:bodyPr>
            <a:lstStyle/>
            <a:p>
              <a:pPr fontAlgn="base">
                <a:spcBef>
                  <a:spcPct val="0"/>
                </a:spcBef>
                <a:spcAft>
                  <a:spcPct val="0"/>
                </a:spcAft>
              </a:pPr>
              <a:r>
                <a:rPr lang="zh-CN" altLang="en-US" sz="1600" dirty="0">
                  <a:solidFill>
                    <a:srgbClr val="005D4B"/>
                  </a:solidFill>
                  <a:latin typeface="微软雅黑" panose="020B0503020204020204" pitchFamily="34" charset="-122"/>
                  <a:ea typeface="微软雅黑" panose="020B0503020204020204" pitchFamily="34" charset="-122"/>
                </a:rPr>
                <a:t>单击此处添加</a:t>
              </a:r>
              <a:r>
                <a:rPr lang="zh-CN" altLang="en-US" sz="1600" dirty="0" smtClean="0">
                  <a:solidFill>
                    <a:srgbClr val="005D4B"/>
                  </a:solidFill>
                  <a:latin typeface="微软雅黑" panose="020B0503020204020204" pitchFamily="34" charset="-122"/>
                  <a:ea typeface="微软雅黑" panose="020B0503020204020204" pitchFamily="34" charset="-122"/>
                </a:rPr>
                <a:t>文本单击</a:t>
              </a:r>
              <a:r>
                <a:rPr lang="zh-CN" altLang="en-US" sz="1600" dirty="0">
                  <a:solidFill>
                    <a:srgbClr val="005D4B"/>
                  </a:solidFill>
                  <a:latin typeface="微软雅黑" panose="020B0503020204020204" pitchFamily="34" charset="-122"/>
                  <a:ea typeface="微软雅黑" panose="020B0503020204020204" pitchFamily="34" charset="-122"/>
                </a:rPr>
                <a:t>此处添加</a:t>
              </a:r>
              <a:r>
                <a:rPr lang="zh-CN" altLang="en-US" sz="1600" dirty="0" smtClean="0">
                  <a:solidFill>
                    <a:srgbClr val="005D4B"/>
                  </a:solidFill>
                  <a:latin typeface="微软雅黑" panose="020B0503020204020204" pitchFamily="34" charset="-122"/>
                  <a:ea typeface="微软雅黑" panose="020B0503020204020204" pitchFamily="34" charset="-122"/>
                </a:rPr>
                <a:t>文本单击</a:t>
              </a:r>
              <a:r>
                <a:rPr lang="zh-CN" altLang="en-US" sz="1600" dirty="0">
                  <a:solidFill>
                    <a:srgbClr val="005D4B"/>
                  </a:solidFill>
                  <a:latin typeface="微软雅黑" panose="020B0503020204020204" pitchFamily="34" charset="-122"/>
                  <a:ea typeface="微软雅黑" panose="020B0503020204020204" pitchFamily="34" charset="-122"/>
                </a:rPr>
                <a:t>此处添加文本</a:t>
              </a:r>
              <a:endParaRPr lang="en-US" altLang="zh-CN" sz="1600" dirty="0">
                <a:solidFill>
                  <a:srgbClr val="005D4B"/>
                </a:solidFill>
                <a:latin typeface="微软雅黑" panose="020B0503020204020204" pitchFamily="34" charset="-122"/>
                <a:ea typeface="微软雅黑" panose="020B0503020204020204" pitchFamily="34" charset="-122"/>
              </a:endParaRPr>
            </a:p>
          </p:txBody>
        </p:sp>
        <p:sp>
          <p:nvSpPr>
            <p:cNvPr id="69" name="TextBox 197"/>
            <p:cNvSpPr txBox="1"/>
            <p:nvPr/>
          </p:nvSpPr>
          <p:spPr>
            <a:xfrm>
              <a:off x="7542016" y="4561207"/>
              <a:ext cx="2779620" cy="584608"/>
            </a:xfrm>
            <a:prstGeom prst="rect">
              <a:avLst/>
            </a:prstGeom>
            <a:noFill/>
          </p:spPr>
          <p:txBody>
            <a:bodyPr wrap="square" lIns="91274" tIns="45637" rIns="91274" bIns="45637" rtlCol="0">
              <a:spAutoFit/>
            </a:bodyPr>
            <a:lstStyle/>
            <a:p>
              <a:pPr fontAlgn="base">
                <a:spcBef>
                  <a:spcPct val="0"/>
                </a:spcBef>
                <a:spcAft>
                  <a:spcPct val="0"/>
                </a:spcAft>
              </a:pPr>
              <a:r>
                <a:rPr lang="zh-CN" altLang="en-US" sz="1600" dirty="0">
                  <a:solidFill>
                    <a:srgbClr val="005D4B"/>
                  </a:solidFill>
                  <a:latin typeface="微软雅黑" panose="020B0503020204020204" pitchFamily="34" charset="-122"/>
                  <a:ea typeface="微软雅黑" panose="020B0503020204020204" pitchFamily="34" charset="-122"/>
                </a:rPr>
                <a:t>单击此处添加</a:t>
              </a:r>
              <a:r>
                <a:rPr lang="zh-CN" altLang="en-US" sz="1600" dirty="0" smtClean="0">
                  <a:solidFill>
                    <a:srgbClr val="005D4B"/>
                  </a:solidFill>
                  <a:latin typeface="微软雅黑" panose="020B0503020204020204" pitchFamily="34" charset="-122"/>
                  <a:ea typeface="微软雅黑" panose="020B0503020204020204" pitchFamily="34" charset="-122"/>
                </a:rPr>
                <a:t>文本单击</a:t>
              </a:r>
              <a:r>
                <a:rPr lang="zh-CN" altLang="en-US" sz="1600" dirty="0">
                  <a:solidFill>
                    <a:srgbClr val="005D4B"/>
                  </a:solidFill>
                  <a:latin typeface="微软雅黑" panose="020B0503020204020204" pitchFamily="34" charset="-122"/>
                  <a:ea typeface="微软雅黑" panose="020B0503020204020204" pitchFamily="34" charset="-122"/>
                </a:rPr>
                <a:t>此处添加</a:t>
              </a:r>
              <a:r>
                <a:rPr lang="zh-CN" altLang="en-US" sz="1600" dirty="0" smtClean="0">
                  <a:solidFill>
                    <a:srgbClr val="005D4B"/>
                  </a:solidFill>
                  <a:latin typeface="微软雅黑" panose="020B0503020204020204" pitchFamily="34" charset="-122"/>
                  <a:ea typeface="微软雅黑" panose="020B0503020204020204" pitchFamily="34" charset="-122"/>
                </a:rPr>
                <a:t>文本单击</a:t>
              </a:r>
              <a:r>
                <a:rPr lang="zh-CN" altLang="en-US" sz="1600" dirty="0">
                  <a:solidFill>
                    <a:srgbClr val="005D4B"/>
                  </a:solidFill>
                  <a:latin typeface="微软雅黑" panose="020B0503020204020204" pitchFamily="34" charset="-122"/>
                  <a:ea typeface="微软雅黑" panose="020B0503020204020204" pitchFamily="34" charset="-122"/>
                </a:rPr>
                <a:t>此处添加文本</a:t>
              </a:r>
              <a:endParaRPr lang="en-US" altLang="zh-CN" sz="1600" dirty="0">
                <a:solidFill>
                  <a:srgbClr val="005D4B"/>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5458692"/>
            <a:ext cx="2905136" cy="1399308"/>
          </a:xfrm>
          <a:prstGeom prst="rect">
            <a:avLst/>
          </a:prstGeom>
        </p:spPr>
      </p:pic>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0800000">
            <a:off x="9286864" y="0"/>
            <a:ext cx="2905136" cy="1399308"/>
          </a:xfrm>
          <a:prstGeom prst="rect">
            <a:avLst/>
          </a:prstGeom>
        </p:spPr>
      </p:pic>
      <p:sp>
        <p:nvSpPr>
          <p:cNvPr id="33" name="等腰三角形 32"/>
          <p:cNvSpPr/>
          <p:nvPr/>
        </p:nvSpPr>
        <p:spPr>
          <a:xfrm rot="5400000">
            <a:off x="877948" y="203152"/>
            <a:ext cx="362123" cy="312175"/>
          </a:xfrm>
          <a:prstGeom prst="triangle">
            <a:avLst/>
          </a:prstGeom>
          <a:solidFill>
            <a:srgbClr val="00948D"/>
          </a:solidFill>
          <a:ln>
            <a:solidFill>
              <a:srgbClr val="005D4B"/>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4" name="文本框 33"/>
          <p:cNvSpPr txBox="1"/>
          <p:nvPr/>
        </p:nvSpPr>
        <p:spPr>
          <a:xfrm>
            <a:off x="1347056" y="74654"/>
            <a:ext cx="2192337" cy="338554"/>
          </a:xfrm>
          <a:prstGeom prst="rect">
            <a:avLst/>
          </a:prstGeom>
          <a:noFill/>
        </p:spPr>
        <p:txBody>
          <a:bodyPr wrap="square" rtlCol="0">
            <a:spAutoFit/>
          </a:bodyPr>
          <a:lstStyle>
            <a:defPPr>
              <a:defRPr lang="zh-CN"/>
            </a:defPPr>
            <a:lvl1pPr>
              <a:defRPr sz="1600" b="1">
                <a:solidFill>
                  <a:srgbClr val="005D4B"/>
                </a:solidFill>
              </a:defRPr>
            </a:lvl1pPr>
          </a:lstStyle>
          <a:p>
            <a:r>
              <a:rPr lang="en-US" altLang="zh-CN" dirty="0" smtClean="0">
                <a:latin typeface="微软雅黑" panose="020B0503020204020204" pitchFamily="34" charset="-122"/>
                <a:ea typeface="微软雅黑" panose="020B0503020204020204" pitchFamily="34" charset="-122"/>
              </a:rPr>
              <a:t>03.</a:t>
            </a:r>
            <a:r>
              <a:rPr lang="zh-CN" altLang="en-US" dirty="0">
                <a:latin typeface="微软雅黑" panose="020B0503020204020204" pitchFamily="34" charset="-122"/>
                <a:ea typeface="微软雅黑" panose="020B0503020204020204" pitchFamily="34" charset="-122"/>
              </a:rPr>
              <a:t>请输入小标题</a:t>
            </a:r>
            <a:endParaRPr lang="zh-CN" altLang="en-US" dirty="0">
              <a:latin typeface="微软雅黑" panose="020B0503020204020204" pitchFamily="34" charset="-122"/>
              <a:ea typeface="微软雅黑" panose="020B0503020204020204" pitchFamily="34" charset="-122"/>
            </a:endParaRPr>
          </a:p>
        </p:txBody>
      </p:sp>
      <p:cxnSp>
        <p:nvCxnSpPr>
          <p:cNvPr id="35" name="直接连接符 34"/>
          <p:cNvCxnSpPr/>
          <p:nvPr/>
        </p:nvCxnSpPr>
        <p:spPr>
          <a:xfrm>
            <a:off x="1347056" y="413208"/>
            <a:ext cx="1988205" cy="0"/>
          </a:xfrm>
          <a:prstGeom prst="line">
            <a:avLst/>
          </a:prstGeom>
          <a:ln>
            <a:solidFill>
              <a:srgbClr val="005D4B"/>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1347056" y="512880"/>
            <a:ext cx="3191931" cy="276999"/>
          </a:xfrm>
          <a:prstGeom prst="rect">
            <a:avLst/>
          </a:prstGeom>
        </p:spPr>
        <p:txBody>
          <a:bodyPr wrap="square">
            <a:spAutoFit/>
          </a:bodyPr>
          <a:lstStyle>
            <a:defPPr>
              <a:defRPr lang="zh-CN"/>
            </a:defPPr>
            <a:lvl1pPr>
              <a:defRPr sz="1500" b="1">
                <a:solidFill>
                  <a:srgbClr val="00948D"/>
                </a:solidFill>
              </a:defRPr>
            </a:lvl1pPr>
          </a:lstStyle>
          <a:p>
            <a:r>
              <a:rPr lang="zh-CN" altLang="en-US" sz="1200" dirty="0">
                <a:latin typeface="微软雅黑" panose="020B0503020204020204" pitchFamily="34" charset="-122"/>
                <a:ea typeface="微软雅黑" panose="020B0503020204020204" pitchFamily="34" charset="-122"/>
              </a:rPr>
              <a:t>点击添加正文、温提示正文</a:t>
            </a:r>
            <a:r>
              <a:rPr lang="zh-CN" altLang="en-US" sz="1200" dirty="0" smtClean="0">
                <a:latin typeface="微软雅黑" panose="020B0503020204020204" pitchFamily="34" charset="-122"/>
                <a:ea typeface="微软雅黑" panose="020B0503020204020204" pitchFamily="34" charset="-122"/>
              </a:rPr>
              <a:t>行距随意添加</a:t>
            </a:r>
            <a:endParaRPr lang="zh-CN" altLang="en-US" sz="1200" dirty="0">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75" y="27195"/>
            <a:ext cx="636215" cy="596428"/>
          </a:xfrm>
          <a:prstGeom prst="rect">
            <a:avLst/>
          </a:prstGeom>
        </p:spPr>
      </p:pic>
      <p:pic>
        <p:nvPicPr>
          <p:cNvPr id="9" name="图片 4"/>
          <p:cNvPicPr>
            <a:picLocks noChangeAspect="1" noChangeArrowheads="1"/>
          </p:cNvPicPr>
          <p:nvPr/>
        </p:nvPicPr>
        <p:blipFill>
          <a:blip r:embed="rId3" cstate="email"/>
          <a:srcRect/>
          <a:stretch>
            <a:fillRect/>
          </a:stretch>
        </p:blipFill>
        <p:spPr bwMode="auto">
          <a:xfrm>
            <a:off x="8366449" y="1805853"/>
            <a:ext cx="3284538" cy="2190750"/>
          </a:xfrm>
          <a:prstGeom prst="rect">
            <a:avLst/>
          </a:prstGeom>
          <a:noFill/>
          <a:ln w="9525">
            <a:noFill/>
            <a:miter lim="800000"/>
            <a:headEnd/>
            <a:tailEnd/>
          </a:ln>
        </p:spPr>
      </p:pic>
      <p:pic>
        <p:nvPicPr>
          <p:cNvPr id="11" name="图片 8"/>
          <p:cNvPicPr>
            <a:picLocks noChangeAspect="1" noChangeArrowheads="1"/>
          </p:cNvPicPr>
          <p:nvPr/>
        </p:nvPicPr>
        <p:blipFill>
          <a:blip r:embed="rId4" cstate="email"/>
          <a:srcRect/>
          <a:stretch>
            <a:fillRect/>
          </a:stretch>
        </p:blipFill>
        <p:spPr bwMode="auto">
          <a:xfrm>
            <a:off x="4538987" y="1805853"/>
            <a:ext cx="3286125" cy="2190750"/>
          </a:xfrm>
          <a:prstGeom prst="rect">
            <a:avLst/>
          </a:prstGeom>
          <a:noFill/>
          <a:ln w="9525">
            <a:noFill/>
            <a:miter lim="800000"/>
            <a:headEnd/>
            <a:tailEnd/>
          </a:ln>
        </p:spPr>
      </p:pic>
      <p:pic>
        <p:nvPicPr>
          <p:cNvPr id="12" name="图片 9"/>
          <p:cNvPicPr>
            <a:picLocks noChangeAspect="1" noChangeArrowheads="1"/>
          </p:cNvPicPr>
          <p:nvPr/>
        </p:nvPicPr>
        <p:blipFill>
          <a:blip r:embed="rId5" cstate="email"/>
          <a:srcRect/>
          <a:stretch>
            <a:fillRect/>
          </a:stretch>
        </p:blipFill>
        <p:spPr bwMode="auto">
          <a:xfrm>
            <a:off x="713112" y="1805853"/>
            <a:ext cx="3284537" cy="2190750"/>
          </a:xfrm>
          <a:prstGeom prst="rect">
            <a:avLst/>
          </a:prstGeom>
          <a:noFill/>
          <a:ln w="9525">
            <a:noFill/>
            <a:miter lim="800000"/>
            <a:headEnd/>
            <a:tailEnd/>
          </a:ln>
        </p:spPr>
      </p:pic>
      <p:grpSp>
        <p:nvGrpSpPr>
          <p:cNvPr id="13" name="组合 10"/>
          <p:cNvGrpSpPr/>
          <p:nvPr/>
        </p:nvGrpSpPr>
        <p:grpSpPr bwMode="auto">
          <a:xfrm>
            <a:off x="713112" y="4061691"/>
            <a:ext cx="3284537" cy="1397000"/>
            <a:chOff x="0" y="0"/>
            <a:chExt cx="2500311" cy="1062812"/>
          </a:xfrm>
        </p:grpSpPr>
        <p:sp>
          <p:nvSpPr>
            <p:cNvPr id="14" name="矩形 11"/>
            <p:cNvSpPr>
              <a:spLocks noChangeArrowheads="1"/>
            </p:cNvSpPr>
            <p:nvPr/>
          </p:nvSpPr>
          <p:spPr bwMode="auto">
            <a:xfrm>
              <a:off x="0" y="0"/>
              <a:ext cx="2500311" cy="360000"/>
            </a:xfrm>
            <a:prstGeom prst="rect">
              <a:avLst/>
            </a:prstGeom>
            <a:solidFill>
              <a:srgbClr val="009276"/>
            </a:solidFill>
            <a:ln w="9525">
              <a:noFill/>
              <a:miter lim="800000"/>
            </a:ln>
          </p:spPr>
          <p:txBody>
            <a:bodyPr anchor="ctr"/>
            <a:lstStyle/>
            <a:p>
              <a:pPr algn="ctr" eaLnBrk="1" hangingPunct="1"/>
              <a:endParaRPr lang="zh-CN" altLang="en-US" sz="1200">
                <a:solidFill>
                  <a:srgbClr val="FFFFFF"/>
                </a:solidFill>
                <a:latin typeface="微软雅黑" panose="020B0503020204020204" pitchFamily="34" charset="-122"/>
                <a:ea typeface="微软雅黑" panose="020B0503020204020204" pitchFamily="34" charset="-122"/>
              </a:endParaRPr>
            </a:p>
          </p:txBody>
        </p:sp>
        <p:sp>
          <p:nvSpPr>
            <p:cNvPr id="15" name="文本框 12"/>
            <p:cNvSpPr txBox="1">
              <a:spLocks noChangeArrowheads="1"/>
            </p:cNvSpPr>
            <p:nvPr/>
          </p:nvSpPr>
          <p:spPr bwMode="auto">
            <a:xfrm>
              <a:off x="599867" y="70500"/>
              <a:ext cx="1370484" cy="234271"/>
            </a:xfrm>
            <a:prstGeom prst="rect">
              <a:avLst/>
            </a:prstGeom>
            <a:noFill/>
            <a:ln w="9525">
              <a:noFill/>
              <a:miter lim="800000"/>
            </a:ln>
          </p:spPr>
          <p:txBody>
            <a:bodyPr wrap="none">
              <a:spAutoFit/>
            </a:bodyPr>
            <a:lstStyle/>
            <a:p>
              <a:pPr algn="ctr" eaLnBrk="1" hangingPunct="1"/>
              <a:r>
                <a:rPr lang="zh-CN" altLang="en-US" sz="1400" b="1">
                  <a:solidFill>
                    <a:srgbClr val="FFFFFF"/>
                  </a:solidFill>
                  <a:latin typeface="微软雅黑" panose="020B0503020204020204" pitchFamily="34" charset="-122"/>
                  <a:ea typeface="微软雅黑" panose="020B0503020204020204" pitchFamily="34" charset="-122"/>
                </a:rPr>
                <a:t>请在此处添加小标题</a:t>
              </a:r>
              <a:endParaRPr lang="zh-CN" altLang="en-US" sz="1400" b="1">
                <a:solidFill>
                  <a:srgbClr val="FFFFFF"/>
                </a:solidFill>
                <a:latin typeface="微软雅黑" panose="020B0503020204020204" pitchFamily="34" charset="-122"/>
                <a:ea typeface="微软雅黑" panose="020B0503020204020204" pitchFamily="34" charset="-122"/>
              </a:endParaRPr>
            </a:p>
          </p:txBody>
        </p:sp>
        <p:sp>
          <p:nvSpPr>
            <p:cNvPr id="16" name="文本框 13"/>
            <p:cNvSpPr txBox="1">
              <a:spLocks noChangeArrowheads="1"/>
            </p:cNvSpPr>
            <p:nvPr/>
          </p:nvSpPr>
          <p:spPr bwMode="auto">
            <a:xfrm>
              <a:off x="0" y="360000"/>
              <a:ext cx="2500311" cy="702812"/>
            </a:xfrm>
            <a:prstGeom prst="rect">
              <a:avLst/>
            </a:prstGeom>
            <a:noFill/>
            <a:ln w="9525">
              <a:noFill/>
              <a:miter lim="800000"/>
            </a:ln>
          </p:spPr>
          <p:txBody>
            <a:bodyPr lIns="0" rIns="0">
              <a:spAutoFit/>
            </a:bodyPr>
            <a:lstStyle/>
            <a:p>
              <a:pPr eaLnBrk="1" hangingPunct="1">
                <a:lnSpc>
                  <a:spcPct val="150000"/>
                </a:lnSpc>
              </a:pPr>
              <a:r>
                <a:rPr lang="zh-CN" altLang="en-US" sz="1200" dirty="0">
                  <a:solidFill>
                    <a:srgbClr val="005D4B"/>
                  </a:solidFill>
                  <a:latin typeface="微软雅黑" panose="020B0503020204020204" pitchFamily="34" charset="-122"/>
                  <a:ea typeface="微软雅黑" panose="020B0503020204020204" pitchFamily="34" charset="-122"/>
                </a:rPr>
                <a:t>我们工作室致力于专业</a:t>
              </a:r>
              <a:r>
                <a:rPr lang="en-US" altLang="zh-CN" sz="1200" dirty="0">
                  <a:solidFill>
                    <a:srgbClr val="005D4B"/>
                  </a:solidFill>
                  <a:latin typeface="微软雅黑" panose="020B0503020204020204" pitchFamily="34" charset="-122"/>
                  <a:ea typeface="微软雅黑" panose="020B0503020204020204" pitchFamily="34" charset="-122"/>
                </a:rPr>
                <a:t>PPT</a:t>
              </a:r>
              <a:r>
                <a:rPr lang="zh-CN" altLang="en-US" sz="1200" dirty="0">
                  <a:solidFill>
                    <a:srgbClr val="005D4B"/>
                  </a:solidFill>
                  <a:latin typeface="微软雅黑" panose="020B0503020204020204" pitchFamily="34" charset="-122"/>
                  <a:ea typeface="微软雅黑" panose="020B0503020204020204" pitchFamily="34" charset="-122"/>
                </a:rPr>
                <a:t>模板的发布，课件及汇报</a:t>
              </a:r>
              <a:r>
                <a:rPr lang="en-US" altLang="zh-CN" sz="1200" dirty="0">
                  <a:solidFill>
                    <a:srgbClr val="005D4B"/>
                  </a:solidFill>
                  <a:latin typeface="微软雅黑" panose="020B0503020204020204" pitchFamily="34" charset="-122"/>
                  <a:ea typeface="微软雅黑" panose="020B0503020204020204" pitchFamily="34" charset="-122"/>
                </a:rPr>
                <a:t>PPT</a:t>
              </a:r>
              <a:r>
                <a:rPr lang="zh-CN" altLang="en-US" sz="1200" dirty="0">
                  <a:solidFill>
                    <a:srgbClr val="005D4B"/>
                  </a:solidFill>
                  <a:latin typeface="微软雅黑" panose="020B0503020204020204" pitchFamily="34" charset="-122"/>
                  <a:ea typeface="微软雅黑" panose="020B0503020204020204" pitchFamily="34" charset="-122"/>
                </a:rPr>
                <a:t>的美化，并为您提供专业的</a:t>
              </a:r>
              <a:r>
                <a:rPr lang="en-US" altLang="zh-CN" sz="1200" dirty="0">
                  <a:solidFill>
                    <a:srgbClr val="005D4B"/>
                  </a:solidFill>
                  <a:latin typeface="微软雅黑" panose="020B0503020204020204" pitchFamily="34" charset="-122"/>
                  <a:ea typeface="微软雅黑" panose="020B0503020204020204" pitchFamily="34" charset="-122"/>
                </a:rPr>
                <a:t>PPT</a:t>
              </a:r>
              <a:r>
                <a:rPr lang="zh-CN" altLang="en-US" sz="1200" dirty="0">
                  <a:solidFill>
                    <a:srgbClr val="005D4B"/>
                  </a:solidFill>
                  <a:latin typeface="微软雅黑" panose="020B0503020204020204" pitchFamily="34" charset="-122"/>
                  <a:ea typeface="微软雅黑" panose="020B0503020204020204" pitchFamily="34" charset="-122"/>
                </a:rPr>
                <a:t>个性定制服务。</a:t>
              </a:r>
              <a:endParaRPr lang="zh-CN" altLang="en-US" sz="1200" dirty="0">
                <a:solidFill>
                  <a:srgbClr val="005D4B"/>
                </a:solidFill>
                <a:latin typeface="宋体" panose="02010600030101010101" pitchFamily="2" charset="-122"/>
                <a:ea typeface="微软雅黑" panose="020B0503020204020204" pitchFamily="34" charset="-122"/>
              </a:endParaRPr>
            </a:p>
          </p:txBody>
        </p:sp>
      </p:grpSp>
      <p:grpSp>
        <p:nvGrpSpPr>
          <p:cNvPr id="17" name="组合 14"/>
          <p:cNvGrpSpPr/>
          <p:nvPr/>
        </p:nvGrpSpPr>
        <p:grpSpPr bwMode="auto">
          <a:xfrm>
            <a:off x="4538987" y="4061691"/>
            <a:ext cx="3286125" cy="1397000"/>
            <a:chOff x="0" y="0"/>
            <a:chExt cx="2500311" cy="1062812"/>
          </a:xfrm>
        </p:grpSpPr>
        <p:sp>
          <p:nvSpPr>
            <p:cNvPr id="18" name="矩形 15"/>
            <p:cNvSpPr>
              <a:spLocks noChangeArrowheads="1"/>
            </p:cNvSpPr>
            <p:nvPr/>
          </p:nvSpPr>
          <p:spPr bwMode="auto">
            <a:xfrm>
              <a:off x="0" y="0"/>
              <a:ext cx="2500311" cy="360000"/>
            </a:xfrm>
            <a:prstGeom prst="rect">
              <a:avLst/>
            </a:prstGeom>
            <a:solidFill>
              <a:srgbClr val="009276"/>
            </a:solidFill>
            <a:ln w="9525">
              <a:noFill/>
              <a:miter lim="800000"/>
            </a:ln>
          </p:spPr>
          <p:txBody>
            <a:bodyPr anchor="ctr"/>
            <a:lstStyle/>
            <a:p>
              <a:pPr algn="ctr" eaLnBrk="1" hangingPunct="1"/>
              <a:endParaRPr lang="zh-CN" altLang="en-US" sz="1200">
                <a:solidFill>
                  <a:srgbClr val="FFFFFF"/>
                </a:solidFill>
                <a:latin typeface="微软雅黑" panose="020B0503020204020204" pitchFamily="34" charset="-122"/>
                <a:ea typeface="微软雅黑" panose="020B0503020204020204" pitchFamily="34" charset="-122"/>
              </a:endParaRPr>
            </a:p>
          </p:txBody>
        </p:sp>
        <p:sp>
          <p:nvSpPr>
            <p:cNvPr id="19" name="文本框 16"/>
            <p:cNvSpPr txBox="1">
              <a:spLocks noChangeArrowheads="1"/>
            </p:cNvSpPr>
            <p:nvPr/>
          </p:nvSpPr>
          <p:spPr bwMode="auto">
            <a:xfrm>
              <a:off x="599867" y="70500"/>
              <a:ext cx="1370484" cy="234271"/>
            </a:xfrm>
            <a:prstGeom prst="rect">
              <a:avLst/>
            </a:prstGeom>
            <a:noFill/>
            <a:ln w="9525">
              <a:noFill/>
              <a:miter lim="800000"/>
            </a:ln>
          </p:spPr>
          <p:txBody>
            <a:bodyPr wrap="none">
              <a:spAutoFit/>
            </a:bodyPr>
            <a:lstStyle/>
            <a:p>
              <a:pPr algn="ctr" eaLnBrk="1" hangingPunct="1"/>
              <a:r>
                <a:rPr lang="zh-CN" altLang="en-US" sz="1400" b="1">
                  <a:solidFill>
                    <a:srgbClr val="FFFFFF"/>
                  </a:solidFill>
                  <a:latin typeface="微软雅黑" panose="020B0503020204020204" pitchFamily="34" charset="-122"/>
                  <a:ea typeface="微软雅黑" panose="020B0503020204020204" pitchFamily="34" charset="-122"/>
                </a:rPr>
                <a:t>请在此处添加小标题</a:t>
              </a:r>
              <a:endParaRPr lang="zh-CN" altLang="en-US" sz="1400" b="1">
                <a:solidFill>
                  <a:srgbClr val="FFFFFF"/>
                </a:solidFill>
                <a:latin typeface="微软雅黑" panose="020B0503020204020204" pitchFamily="34" charset="-122"/>
                <a:ea typeface="微软雅黑" panose="020B0503020204020204" pitchFamily="34" charset="-122"/>
              </a:endParaRPr>
            </a:p>
          </p:txBody>
        </p:sp>
        <p:sp>
          <p:nvSpPr>
            <p:cNvPr id="20" name="文本框 17"/>
            <p:cNvSpPr txBox="1">
              <a:spLocks noChangeArrowheads="1"/>
            </p:cNvSpPr>
            <p:nvPr/>
          </p:nvSpPr>
          <p:spPr bwMode="auto">
            <a:xfrm>
              <a:off x="0" y="360000"/>
              <a:ext cx="2500311" cy="702812"/>
            </a:xfrm>
            <a:prstGeom prst="rect">
              <a:avLst/>
            </a:prstGeom>
            <a:noFill/>
            <a:ln w="9525">
              <a:noFill/>
              <a:miter lim="800000"/>
            </a:ln>
          </p:spPr>
          <p:txBody>
            <a:bodyPr lIns="0" rIns="0">
              <a:spAutoFit/>
            </a:bodyPr>
            <a:lstStyle/>
            <a:p>
              <a:pPr eaLnBrk="1" hangingPunct="1">
                <a:lnSpc>
                  <a:spcPct val="150000"/>
                </a:lnSpc>
              </a:pPr>
              <a:r>
                <a:rPr lang="zh-CN" altLang="en-US" sz="1200" dirty="0">
                  <a:solidFill>
                    <a:srgbClr val="005D4B"/>
                  </a:solidFill>
                  <a:latin typeface="微软雅黑" panose="020B0503020204020204" pitchFamily="34" charset="-122"/>
                  <a:ea typeface="微软雅黑" panose="020B0503020204020204" pitchFamily="34" charset="-122"/>
                </a:rPr>
                <a:t>我们工作室致力于专业</a:t>
              </a:r>
              <a:r>
                <a:rPr lang="en-US" altLang="zh-CN" sz="1200" dirty="0">
                  <a:solidFill>
                    <a:srgbClr val="005D4B"/>
                  </a:solidFill>
                  <a:latin typeface="微软雅黑" panose="020B0503020204020204" pitchFamily="34" charset="-122"/>
                  <a:ea typeface="微软雅黑" panose="020B0503020204020204" pitchFamily="34" charset="-122"/>
                </a:rPr>
                <a:t>PPT</a:t>
              </a:r>
              <a:r>
                <a:rPr lang="zh-CN" altLang="en-US" sz="1200" dirty="0">
                  <a:solidFill>
                    <a:srgbClr val="005D4B"/>
                  </a:solidFill>
                  <a:latin typeface="微软雅黑" panose="020B0503020204020204" pitchFamily="34" charset="-122"/>
                  <a:ea typeface="微软雅黑" panose="020B0503020204020204" pitchFamily="34" charset="-122"/>
                </a:rPr>
                <a:t>模板的发布，课件及汇报</a:t>
              </a:r>
              <a:r>
                <a:rPr lang="en-US" altLang="zh-CN" sz="1200" dirty="0">
                  <a:solidFill>
                    <a:srgbClr val="005D4B"/>
                  </a:solidFill>
                  <a:latin typeface="微软雅黑" panose="020B0503020204020204" pitchFamily="34" charset="-122"/>
                  <a:ea typeface="微软雅黑" panose="020B0503020204020204" pitchFamily="34" charset="-122"/>
                </a:rPr>
                <a:t>PPT</a:t>
              </a:r>
              <a:r>
                <a:rPr lang="zh-CN" altLang="en-US" sz="1200" dirty="0">
                  <a:solidFill>
                    <a:srgbClr val="005D4B"/>
                  </a:solidFill>
                  <a:latin typeface="微软雅黑" panose="020B0503020204020204" pitchFamily="34" charset="-122"/>
                  <a:ea typeface="微软雅黑" panose="020B0503020204020204" pitchFamily="34" charset="-122"/>
                </a:rPr>
                <a:t>的美化，并为您提供专业的</a:t>
              </a:r>
              <a:r>
                <a:rPr lang="en-US" altLang="zh-CN" sz="1200" dirty="0">
                  <a:solidFill>
                    <a:srgbClr val="005D4B"/>
                  </a:solidFill>
                  <a:latin typeface="微软雅黑" panose="020B0503020204020204" pitchFamily="34" charset="-122"/>
                  <a:ea typeface="微软雅黑" panose="020B0503020204020204" pitchFamily="34" charset="-122"/>
                </a:rPr>
                <a:t>PPT</a:t>
              </a:r>
              <a:r>
                <a:rPr lang="zh-CN" altLang="en-US" sz="1200" dirty="0">
                  <a:solidFill>
                    <a:srgbClr val="005D4B"/>
                  </a:solidFill>
                  <a:latin typeface="微软雅黑" panose="020B0503020204020204" pitchFamily="34" charset="-122"/>
                  <a:ea typeface="微软雅黑" panose="020B0503020204020204" pitchFamily="34" charset="-122"/>
                </a:rPr>
                <a:t>个性定制服务。</a:t>
              </a:r>
              <a:endParaRPr lang="zh-CN" altLang="en-US" sz="1200" dirty="0">
                <a:solidFill>
                  <a:srgbClr val="005D4B"/>
                </a:solidFill>
                <a:latin typeface="宋体" panose="02010600030101010101" pitchFamily="2" charset="-122"/>
                <a:ea typeface="微软雅黑" panose="020B0503020204020204" pitchFamily="34" charset="-122"/>
              </a:endParaRPr>
            </a:p>
          </p:txBody>
        </p:sp>
      </p:grpSp>
      <p:grpSp>
        <p:nvGrpSpPr>
          <p:cNvPr id="21" name="组合 18"/>
          <p:cNvGrpSpPr/>
          <p:nvPr/>
        </p:nvGrpSpPr>
        <p:grpSpPr bwMode="auto">
          <a:xfrm>
            <a:off x="8366449" y="4061691"/>
            <a:ext cx="3284538" cy="1397000"/>
            <a:chOff x="0" y="0"/>
            <a:chExt cx="2500311" cy="1062812"/>
          </a:xfrm>
        </p:grpSpPr>
        <p:sp>
          <p:nvSpPr>
            <p:cNvPr id="22" name="矩形 19"/>
            <p:cNvSpPr>
              <a:spLocks noChangeArrowheads="1"/>
            </p:cNvSpPr>
            <p:nvPr/>
          </p:nvSpPr>
          <p:spPr bwMode="auto">
            <a:xfrm>
              <a:off x="0" y="0"/>
              <a:ext cx="2500311" cy="360000"/>
            </a:xfrm>
            <a:prstGeom prst="rect">
              <a:avLst/>
            </a:prstGeom>
            <a:solidFill>
              <a:srgbClr val="009276"/>
            </a:solidFill>
            <a:ln w="9525">
              <a:noFill/>
              <a:miter lim="800000"/>
            </a:ln>
          </p:spPr>
          <p:txBody>
            <a:bodyPr anchor="ctr"/>
            <a:lstStyle/>
            <a:p>
              <a:pPr algn="ctr" eaLnBrk="1" hangingPunct="1"/>
              <a:endParaRPr lang="zh-CN" altLang="en-US" sz="1200">
                <a:solidFill>
                  <a:srgbClr val="FFFFFF"/>
                </a:solidFill>
                <a:latin typeface="微软雅黑" panose="020B0503020204020204" pitchFamily="34" charset="-122"/>
                <a:ea typeface="微软雅黑" panose="020B0503020204020204" pitchFamily="34" charset="-122"/>
              </a:endParaRPr>
            </a:p>
          </p:txBody>
        </p:sp>
        <p:sp>
          <p:nvSpPr>
            <p:cNvPr id="23" name="文本框 20"/>
            <p:cNvSpPr txBox="1">
              <a:spLocks noChangeArrowheads="1"/>
            </p:cNvSpPr>
            <p:nvPr/>
          </p:nvSpPr>
          <p:spPr bwMode="auto">
            <a:xfrm>
              <a:off x="599867" y="70500"/>
              <a:ext cx="1370484" cy="234271"/>
            </a:xfrm>
            <a:prstGeom prst="rect">
              <a:avLst/>
            </a:prstGeom>
            <a:noFill/>
            <a:ln w="9525">
              <a:noFill/>
              <a:miter lim="800000"/>
            </a:ln>
          </p:spPr>
          <p:txBody>
            <a:bodyPr wrap="none">
              <a:spAutoFit/>
            </a:bodyPr>
            <a:lstStyle/>
            <a:p>
              <a:pPr algn="ctr" eaLnBrk="1" hangingPunct="1"/>
              <a:r>
                <a:rPr lang="zh-CN" altLang="en-US" sz="1400" b="1">
                  <a:solidFill>
                    <a:srgbClr val="FFFFFF"/>
                  </a:solidFill>
                  <a:latin typeface="微软雅黑" panose="020B0503020204020204" pitchFamily="34" charset="-122"/>
                  <a:ea typeface="微软雅黑" panose="020B0503020204020204" pitchFamily="34" charset="-122"/>
                </a:rPr>
                <a:t>请在此处添加小标题</a:t>
              </a:r>
              <a:endParaRPr lang="zh-CN" altLang="en-US" sz="1400" b="1">
                <a:solidFill>
                  <a:srgbClr val="FFFFFF"/>
                </a:solidFill>
                <a:latin typeface="微软雅黑" panose="020B0503020204020204" pitchFamily="34" charset="-122"/>
                <a:ea typeface="微软雅黑" panose="020B0503020204020204" pitchFamily="34" charset="-122"/>
              </a:endParaRPr>
            </a:p>
          </p:txBody>
        </p:sp>
        <p:sp>
          <p:nvSpPr>
            <p:cNvPr id="24" name="文本框 21"/>
            <p:cNvSpPr txBox="1">
              <a:spLocks noChangeArrowheads="1"/>
            </p:cNvSpPr>
            <p:nvPr/>
          </p:nvSpPr>
          <p:spPr bwMode="auto">
            <a:xfrm>
              <a:off x="0" y="360000"/>
              <a:ext cx="2500311" cy="702812"/>
            </a:xfrm>
            <a:prstGeom prst="rect">
              <a:avLst/>
            </a:prstGeom>
            <a:noFill/>
            <a:ln w="9525">
              <a:noFill/>
              <a:miter lim="800000"/>
            </a:ln>
          </p:spPr>
          <p:txBody>
            <a:bodyPr lIns="0" rIns="0">
              <a:spAutoFit/>
            </a:bodyPr>
            <a:lstStyle/>
            <a:p>
              <a:pPr eaLnBrk="1" hangingPunct="1">
                <a:lnSpc>
                  <a:spcPct val="150000"/>
                </a:lnSpc>
              </a:pPr>
              <a:r>
                <a:rPr lang="zh-CN" altLang="en-US" sz="1200" dirty="0">
                  <a:solidFill>
                    <a:srgbClr val="005D4B"/>
                  </a:solidFill>
                  <a:latin typeface="微软雅黑" panose="020B0503020204020204" pitchFamily="34" charset="-122"/>
                  <a:ea typeface="微软雅黑" panose="020B0503020204020204" pitchFamily="34" charset="-122"/>
                </a:rPr>
                <a:t>我们工作室致力于专业</a:t>
              </a:r>
              <a:r>
                <a:rPr lang="en-US" altLang="zh-CN" sz="1200" dirty="0">
                  <a:solidFill>
                    <a:srgbClr val="005D4B"/>
                  </a:solidFill>
                  <a:latin typeface="微软雅黑" panose="020B0503020204020204" pitchFamily="34" charset="-122"/>
                  <a:ea typeface="微软雅黑" panose="020B0503020204020204" pitchFamily="34" charset="-122"/>
                </a:rPr>
                <a:t>PPT</a:t>
              </a:r>
              <a:r>
                <a:rPr lang="zh-CN" altLang="en-US" sz="1200" dirty="0">
                  <a:solidFill>
                    <a:srgbClr val="005D4B"/>
                  </a:solidFill>
                  <a:latin typeface="微软雅黑" panose="020B0503020204020204" pitchFamily="34" charset="-122"/>
                  <a:ea typeface="微软雅黑" panose="020B0503020204020204" pitchFamily="34" charset="-122"/>
                </a:rPr>
                <a:t>模板的发布，课件及汇报</a:t>
              </a:r>
              <a:r>
                <a:rPr lang="en-US" altLang="zh-CN" sz="1200" dirty="0">
                  <a:solidFill>
                    <a:srgbClr val="005D4B"/>
                  </a:solidFill>
                  <a:latin typeface="微软雅黑" panose="020B0503020204020204" pitchFamily="34" charset="-122"/>
                  <a:ea typeface="微软雅黑" panose="020B0503020204020204" pitchFamily="34" charset="-122"/>
                </a:rPr>
                <a:t>PPT</a:t>
              </a:r>
              <a:r>
                <a:rPr lang="zh-CN" altLang="en-US" sz="1200" dirty="0">
                  <a:solidFill>
                    <a:srgbClr val="005D4B"/>
                  </a:solidFill>
                  <a:latin typeface="微软雅黑" panose="020B0503020204020204" pitchFamily="34" charset="-122"/>
                  <a:ea typeface="微软雅黑" panose="020B0503020204020204" pitchFamily="34" charset="-122"/>
                </a:rPr>
                <a:t>的美化，并为您提供专业的</a:t>
              </a:r>
              <a:r>
                <a:rPr lang="en-US" altLang="zh-CN" sz="1200" dirty="0">
                  <a:solidFill>
                    <a:srgbClr val="005D4B"/>
                  </a:solidFill>
                  <a:latin typeface="微软雅黑" panose="020B0503020204020204" pitchFamily="34" charset="-122"/>
                  <a:ea typeface="微软雅黑" panose="020B0503020204020204" pitchFamily="34" charset="-122"/>
                </a:rPr>
                <a:t>PPT</a:t>
              </a:r>
              <a:r>
                <a:rPr lang="zh-CN" altLang="en-US" sz="1200" dirty="0">
                  <a:solidFill>
                    <a:srgbClr val="005D4B"/>
                  </a:solidFill>
                  <a:latin typeface="微软雅黑" panose="020B0503020204020204" pitchFamily="34" charset="-122"/>
                  <a:ea typeface="微软雅黑" panose="020B0503020204020204" pitchFamily="34" charset="-122"/>
                </a:rPr>
                <a:t>个性定制服务。</a:t>
              </a:r>
              <a:endParaRPr lang="zh-CN" altLang="en-US" sz="1200" dirty="0">
                <a:solidFill>
                  <a:srgbClr val="005D4B"/>
                </a:solidFill>
                <a:latin typeface="宋体" panose="02010600030101010101" pitchFamily="2"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5458692"/>
            <a:ext cx="2905136" cy="1399308"/>
          </a:xfrm>
          <a:prstGeom prst="rect">
            <a:avLst/>
          </a:prstGeom>
        </p:spPr>
      </p:pic>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0800000">
            <a:off x="9286864" y="0"/>
            <a:ext cx="2905136" cy="1399308"/>
          </a:xfrm>
          <a:prstGeom prst="rect">
            <a:avLst/>
          </a:prstGeom>
        </p:spPr>
      </p:pic>
      <p:sp>
        <p:nvSpPr>
          <p:cNvPr id="33" name="等腰三角形 32"/>
          <p:cNvSpPr/>
          <p:nvPr/>
        </p:nvSpPr>
        <p:spPr>
          <a:xfrm rot="5400000">
            <a:off x="877948" y="203152"/>
            <a:ext cx="362123" cy="312175"/>
          </a:xfrm>
          <a:prstGeom prst="triangle">
            <a:avLst/>
          </a:prstGeom>
          <a:solidFill>
            <a:srgbClr val="00948D"/>
          </a:solidFill>
          <a:ln>
            <a:solidFill>
              <a:srgbClr val="005D4B"/>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4" name="文本框 33"/>
          <p:cNvSpPr txBox="1"/>
          <p:nvPr/>
        </p:nvSpPr>
        <p:spPr>
          <a:xfrm>
            <a:off x="1347056" y="74654"/>
            <a:ext cx="2192337" cy="338554"/>
          </a:xfrm>
          <a:prstGeom prst="rect">
            <a:avLst/>
          </a:prstGeom>
          <a:noFill/>
        </p:spPr>
        <p:txBody>
          <a:bodyPr wrap="square" rtlCol="0">
            <a:spAutoFit/>
          </a:bodyPr>
          <a:lstStyle>
            <a:defPPr>
              <a:defRPr lang="zh-CN"/>
            </a:defPPr>
            <a:lvl1pPr>
              <a:defRPr sz="1600" b="1">
                <a:solidFill>
                  <a:srgbClr val="005D4B"/>
                </a:solidFill>
              </a:defRPr>
            </a:lvl1pPr>
          </a:lstStyle>
          <a:p>
            <a:r>
              <a:rPr lang="en-US" altLang="zh-CN" dirty="0" smtClean="0">
                <a:latin typeface="微软雅黑" panose="020B0503020204020204" pitchFamily="34" charset="-122"/>
                <a:ea typeface="微软雅黑" panose="020B0503020204020204" pitchFamily="34" charset="-122"/>
              </a:rPr>
              <a:t>03.</a:t>
            </a:r>
            <a:r>
              <a:rPr lang="zh-CN" altLang="en-US" dirty="0">
                <a:latin typeface="微软雅黑" panose="020B0503020204020204" pitchFamily="34" charset="-122"/>
                <a:ea typeface="微软雅黑" panose="020B0503020204020204" pitchFamily="34" charset="-122"/>
              </a:rPr>
              <a:t>请输入小标题</a:t>
            </a:r>
            <a:endParaRPr lang="zh-CN" altLang="en-US" dirty="0">
              <a:latin typeface="微软雅黑" panose="020B0503020204020204" pitchFamily="34" charset="-122"/>
              <a:ea typeface="微软雅黑" panose="020B0503020204020204" pitchFamily="34" charset="-122"/>
            </a:endParaRPr>
          </a:p>
        </p:txBody>
      </p:sp>
      <p:cxnSp>
        <p:nvCxnSpPr>
          <p:cNvPr id="35" name="直接连接符 34"/>
          <p:cNvCxnSpPr/>
          <p:nvPr/>
        </p:nvCxnSpPr>
        <p:spPr>
          <a:xfrm>
            <a:off x="1347056" y="413208"/>
            <a:ext cx="1988205" cy="0"/>
          </a:xfrm>
          <a:prstGeom prst="line">
            <a:avLst/>
          </a:prstGeom>
          <a:ln>
            <a:solidFill>
              <a:srgbClr val="005D4B"/>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1347056" y="512880"/>
            <a:ext cx="3191931" cy="276999"/>
          </a:xfrm>
          <a:prstGeom prst="rect">
            <a:avLst/>
          </a:prstGeom>
        </p:spPr>
        <p:txBody>
          <a:bodyPr wrap="square">
            <a:spAutoFit/>
          </a:bodyPr>
          <a:lstStyle>
            <a:defPPr>
              <a:defRPr lang="zh-CN"/>
            </a:defPPr>
            <a:lvl1pPr>
              <a:defRPr sz="1500" b="1">
                <a:solidFill>
                  <a:srgbClr val="00948D"/>
                </a:solidFill>
              </a:defRPr>
            </a:lvl1pPr>
          </a:lstStyle>
          <a:p>
            <a:r>
              <a:rPr lang="zh-CN" altLang="en-US" sz="1200" dirty="0">
                <a:latin typeface="微软雅黑" panose="020B0503020204020204" pitchFamily="34" charset="-122"/>
                <a:ea typeface="微软雅黑" panose="020B0503020204020204" pitchFamily="34" charset="-122"/>
              </a:rPr>
              <a:t>点击添加正文、温提示正文</a:t>
            </a:r>
            <a:r>
              <a:rPr lang="zh-CN" altLang="en-US" sz="1200" dirty="0" smtClean="0">
                <a:latin typeface="微软雅黑" panose="020B0503020204020204" pitchFamily="34" charset="-122"/>
                <a:ea typeface="微软雅黑" panose="020B0503020204020204" pitchFamily="34" charset="-122"/>
              </a:rPr>
              <a:t>行距随意添加</a:t>
            </a:r>
            <a:endParaRPr lang="zh-CN" altLang="en-US" sz="1200" dirty="0">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75" y="27195"/>
            <a:ext cx="636215" cy="596428"/>
          </a:xfrm>
          <a:prstGeom prst="rect">
            <a:avLst/>
          </a:prstGeom>
        </p:spPr>
      </p:pic>
      <p:sp>
        <p:nvSpPr>
          <p:cNvPr id="9" name="Freeform 5@|5FFC:2381804|FBC:16777215|LFC:16777215|LBC:16777215"/>
          <p:cNvSpPr>
            <a:spLocks noEditPoints="1"/>
          </p:cNvSpPr>
          <p:nvPr/>
        </p:nvSpPr>
        <p:spPr bwMode="auto">
          <a:xfrm>
            <a:off x="9471079" y="1998949"/>
            <a:ext cx="1087967" cy="2152651"/>
          </a:xfrm>
          <a:custGeom>
            <a:avLst/>
            <a:gdLst>
              <a:gd name="T0" fmla="*/ 201 w 235"/>
              <a:gd name="T1" fmla="*/ 434 h 468"/>
              <a:gd name="T2" fmla="*/ 34 w 235"/>
              <a:gd name="T3" fmla="*/ 434 h 468"/>
              <a:gd name="T4" fmla="*/ 21 w 235"/>
              <a:gd name="T5" fmla="*/ 282 h 468"/>
              <a:gd name="T6" fmla="*/ 66 w 235"/>
              <a:gd name="T7" fmla="*/ 204 h 468"/>
              <a:gd name="T8" fmla="*/ 6 w 235"/>
              <a:gd name="T9" fmla="*/ 108 h 468"/>
              <a:gd name="T10" fmla="*/ 229 w 235"/>
              <a:gd name="T11" fmla="*/ 0 h 468"/>
              <a:gd name="T12" fmla="*/ 167 w 235"/>
              <a:gd name="T13" fmla="*/ 203 h 468"/>
              <a:gd name="T14" fmla="*/ 155 w 235"/>
              <a:gd name="T15" fmla="*/ 238 h 468"/>
              <a:gd name="T16" fmla="*/ 235 w 235"/>
              <a:gd name="T17" fmla="*/ 350 h 468"/>
              <a:gd name="T18" fmla="*/ 146 w 235"/>
              <a:gd name="T19" fmla="*/ 7 h 468"/>
              <a:gd name="T20" fmla="*/ 88 w 235"/>
              <a:gd name="T21" fmla="*/ 193 h 468"/>
              <a:gd name="T22" fmla="*/ 156 w 235"/>
              <a:gd name="T23" fmla="*/ 205 h 468"/>
              <a:gd name="T24" fmla="*/ 85 w 235"/>
              <a:gd name="T25" fmla="*/ 206 h 468"/>
              <a:gd name="T26" fmla="*/ 90 w 235"/>
              <a:gd name="T27" fmla="*/ 235 h 468"/>
              <a:gd name="T28" fmla="*/ 142 w 235"/>
              <a:gd name="T29" fmla="*/ 235 h 468"/>
              <a:gd name="T30" fmla="*/ 221 w 235"/>
              <a:gd name="T31" fmla="*/ 352 h 468"/>
              <a:gd name="T32" fmla="*/ 213 w 235"/>
              <a:gd name="T33" fmla="*/ 311 h 468"/>
              <a:gd name="T34" fmla="*/ 190 w 235"/>
              <a:gd name="T35" fmla="*/ 277 h 468"/>
              <a:gd name="T36" fmla="*/ 156 w 235"/>
              <a:gd name="T37" fmla="*/ 255 h 468"/>
              <a:gd name="T38" fmla="*/ 116 w 235"/>
              <a:gd name="T39" fmla="*/ 247 h 468"/>
              <a:gd name="T40" fmla="*/ 76 w 235"/>
              <a:gd name="T41" fmla="*/ 255 h 468"/>
              <a:gd name="T42" fmla="*/ 42 w 235"/>
              <a:gd name="T43" fmla="*/ 277 h 468"/>
              <a:gd name="T44" fmla="*/ 19 w 235"/>
              <a:gd name="T45" fmla="*/ 311 h 468"/>
              <a:gd name="T46" fmla="*/ 11 w 235"/>
              <a:gd name="T47" fmla="*/ 352 h 468"/>
              <a:gd name="T48" fmla="*/ 19 w 235"/>
              <a:gd name="T49" fmla="*/ 392 h 468"/>
              <a:gd name="T50" fmla="*/ 42 w 235"/>
              <a:gd name="T51" fmla="*/ 426 h 468"/>
              <a:gd name="T52" fmla="*/ 76 w 235"/>
              <a:gd name="T53" fmla="*/ 449 h 468"/>
              <a:gd name="T54" fmla="*/ 116 w 235"/>
              <a:gd name="T55" fmla="*/ 456 h 468"/>
              <a:gd name="T56" fmla="*/ 156 w 235"/>
              <a:gd name="T57" fmla="*/ 449 h 468"/>
              <a:gd name="T58" fmla="*/ 190 w 235"/>
              <a:gd name="T59" fmla="*/ 426 h 468"/>
              <a:gd name="T60" fmla="*/ 213 w 235"/>
              <a:gd name="T61" fmla="*/ 392 h 468"/>
              <a:gd name="T62" fmla="*/ 221 w 235"/>
              <a:gd name="T63" fmla="*/ 352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5" h="468">
                <a:moveTo>
                  <a:pt x="235" y="350"/>
                </a:moveTo>
                <a:cubicBezTo>
                  <a:pt x="235" y="383"/>
                  <a:pt x="224" y="411"/>
                  <a:pt x="201" y="434"/>
                </a:cubicBezTo>
                <a:cubicBezTo>
                  <a:pt x="178" y="457"/>
                  <a:pt x="150" y="468"/>
                  <a:pt x="117" y="468"/>
                </a:cubicBezTo>
                <a:cubicBezTo>
                  <a:pt x="85" y="468"/>
                  <a:pt x="57" y="457"/>
                  <a:pt x="34" y="434"/>
                </a:cubicBezTo>
                <a:cubicBezTo>
                  <a:pt x="11" y="411"/>
                  <a:pt x="0" y="383"/>
                  <a:pt x="0" y="350"/>
                </a:cubicBezTo>
                <a:cubicBezTo>
                  <a:pt x="0" y="325"/>
                  <a:pt x="7" y="302"/>
                  <a:pt x="21" y="282"/>
                </a:cubicBezTo>
                <a:cubicBezTo>
                  <a:pt x="36" y="262"/>
                  <a:pt x="55" y="247"/>
                  <a:pt x="78" y="239"/>
                </a:cubicBezTo>
                <a:cubicBezTo>
                  <a:pt x="69" y="230"/>
                  <a:pt x="65" y="218"/>
                  <a:pt x="66" y="204"/>
                </a:cubicBezTo>
                <a:cubicBezTo>
                  <a:pt x="47" y="199"/>
                  <a:pt x="32" y="189"/>
                  <a:pt x="22" y="172"/>
                </a:cubicBezTo>
                <a:cubicBezTo>
                  <a:pt x="11" y="155"/>
                  <a:pt x="6" y="134"/>
                  <a:pt x="6" y="108"/>
                </a:cubicBezTo>
                <a:cubicBezTo>
                  <a:pt x="6" y="0"/>
                  <a:pt x="6" y="0"/>
                  <a:pt x="6" y="0"/>
                </a:cubicBezTo>
                <a:cubicBezTo>
                  <a:pt x="229" y="0"/>
                  <a:pt x="229" y="0"/>
                  <a:pt x="229" y="0"/>
                </a:cubicBezTo>
                <a:cubicBezTo>
                  <a:pt x="229" y="108"/>
                  <a:pt x="229" y="108"/>
                  <a:pt x="229" y="108"/>
                </a:cubicBezTo>
                <a:cubicBezTo>
                  <a:pt x="229" y="164"/>
                  <a:pt x="208" y="195"/>
                  <a:pt x="167" y="203"/>
                </a:cubicBezTo>
                <a:cubicBezTo>
                  <a:pt x="167" y="204"/>
                  <a:pt x="167" y="204"/>
                  <a:pt x="167" y="204"/>
                </a:cubicBezTo>
                <a:cubicBezTo>
                  <a:pt x="166" y="218"/>
                  <a:pt x="162" y="230"/>
                  <a:pt x="155" y="238"/>
                </a:cubicBezTo>
                <a:cubicBezTo>
                  <a:pt x="178" y="246"/>
                  <a:pt x="198" y="260"/>
                  <a:pt x="212" y="280"/>
                </a:cubicBezTo>
                <a:cubicBezTo>
                  <a:pt x="228" y="301"/>
                  <a:pt x="235" y="325"/>
                  <a:pt x="235" y="350"/>
                </a:cubicBezTo>
                <a:close/>
                <a:moveTo>
                  <a:pt x="146" y="193"/>
                </a:moveTo>
                <a:cubicBezTo>
                  <a:pt x="146" y="7"/>
                  <a:pt x="146" y="7"/>
                  <a:pt x="146" y="7"/>
                </a:cubicBezTo>
                <a:cubicBezTo>
                  <a:pt x="88" y="7"/>
                  <a:pt x="88" y="7"/>
                  <a:pt x="88" y="7"/>
                </a:cubicBezTo>
                <a:cubicBezTo>
                  <a:pt x="88" y="193"/>
                  <a:pt x="88" y="193"/>
                  <a:pt x="88" y="193"/>
                </a:cubicBezTo>
                <a:lnTo>
                  <a:pt x="146" y="193"/>
                </a:lnTo>
                <a:close/>
                <a:moveTo>
                  <a:pt x="156" y="205"/>
                </a:moveTo>
                <a:cubicBezTo>
                  <a:pt x="150" y="206"/>
                  <a:pt x="144" y="206"/>
                  <a:pt x="138" y="206"/>
                </a:cubicBezTo>
                <a:cubicBezTo>
                  <a:pt x="85" y="206"/>
                  <a:pt x="85" y="206"/>
                  <a:pt x="85" y="206"/>
                </a:cubicBezTo>
                <a:cubicBezTo>
                  <a:pt x="83" y="206"/>
                  <a:pt x="80" y="206"/>
                  <a:pt x="77" y="206"/>
                </a:cubicBezTo>
                <a:cubicBezTo>
                  <a:pt x="78" y="219"/>
                  <a:pt x="82" y="229"/>
                  <a:pt x="90" y="235"/>
                </a:cubicBezTo>
                <a:cubicBezTo>
                  <a:pt x="99" y="233"/>
                  <a:pt x="108" y="232"/>
                  <a:pt x="117" y="232"/>
                </a:cubicBezTo>
                <a:cubicBezTo>
                  <a:pt x="126" y="232"/>
                  <a:pt x="134" y="233"/>
                  <a:pt x="142" y="235"/>
                </a:cubicBezTo>
                <a:cubicBezTo>
                  <a:pt x="150" y="228"/>
                  <a:pt x="155" y="218"/>
                  <a:pt x="156" y="205"/>
                </a:cubicBezTo>
                <a:close/>
                <a:moveTo>
                  <a:pt x="221" y="352"/>
                </a:moveTo>
                <a:cubicBezTo>
                  <a:pt x="196" y="336"/>
                  <a:pt x="196" y="336"/>
                  <a:pt x="196" y="336"/>
                </a:cubicBezTo>
                <a:cubicBezTo>
                  <a:pt x="213" y="311"/>
                  <a:pt x="213" y="311"/>
                  <a:pt x="213" y="311"/>
                </a:cubicBezTo>
                <a:cubicBezTo>
                  <a:pt x="184" y="307"/>
                  <a:pt x="184" y="307"/>
                  <a:pt x="184" y="307"/>
                </a:cubicBezTo>
                <a:cubicBezTo>
                  <a:pt x="190" y="277"/>
                  <a:pt x="190" y="277"/>
                  <a:pt x="190" y="277"/>
                </a:cubicBezTo>
                <a:cubicBezTo>
                  <a:pt x="161" y="284"/>
                  <a:pt x="161" y="284"/>
                  <a:pt x="161" y="284"/>
                </a:cubicBezTo>
                <a:cubicBezTo>
                  <a:pt x="156" y="255"/>
                  <a:pt x="156" y="255"/>
                  <a:pt x="156" y="255"/>
                </a:cubicBezTo>
                <a:cubicBezTo>
                  <a:pt x="132" y="272"/>
                  <a:pt x="132" y="272"/>
                  <a:pt x="132" y="272"/>
                </a:cubicBezTo>
                <a:cubicBezTo>
                  <a:pt x="116" y="247"/>
                  <a:pt x="116" y="247"/>
                  <a:pt x="116" y="247"/>
                </a:cubicBezTo>
                <a:cubicBezTo>
                  <a:pt x="100" y="273"/>
                  <a:pt x="100" y="273"/>
                  <a:pt x="100" y="273"/>
                </a:cubicBezTo>
                <a:cubicBezTo>
                  <a:pt x="76" y="255"/>
                  <a:pt x="76" y="255"/>
                  <a:pt x="76" y="255"/>
                </a:cubicBezTo>
                <a:cubicBezTo>
                  <a:pt x="72" y="285"/>
                  <a:pt x="72" y="285"/>
                  <a:pt x="72" y="285"/>
                </a:cubicBezTo>
                <a:cubicBezTo>
                  <a:pt x="42" y="277"/>
                  <a:pt x="42" y="277"/>
                  <a:pt x="42" y="277"/>
                </a:cubicBezTo>
                <a:cubicBezTo>
                  <a:pt x="50" y="307"/>
                  <a:pt x="50" y="307"/>
                  <a:pt x="50" y="307"/>
                </a:cubicBezTo>
                <a:cubicBezTo>
                  <a:pt x="19" y="311"/>
                  <a:pt x="19" y="311"/>
                  <a:pt x="19" y="311"/>
                </a:cubicBezTo>
                <a:cubicBezTo>
                  <a:pt x="38" y="336"/>
                  <a:pt x="38" y="336"/>
                  <a:pt x="38" y="336"/>
                </a:cubicBezTo>
                <a:cubicBezTo>
                  <a:pt x="11" y="352"/>
                  <a:pt x="11" y="352"/>
                  <a:pt x="11" y="352"/>
                </a:cubicBezTo>
                <a:cubicBezTo>
                  <a:pt x="38" y="367"/>
                  <a:pt x="38" y="367"/>
                  <a:pt x="38" y="367"/>
                </a:cubicBezTo>
                <a:cubicBezTo>
                  <a:pt x="19" y="392"/>
                  <a:pt x="19" y="392"/>
                  <a:pt x="19" y="392"/>
                </a:cubicBezTo>
                <a:cubicBezTo>
                  <a:pt x="50" y="396"/>
                  <a:pt x="50" y="396"/>
                  <a:pt x="50" y="396"/>
                </a:cubicBezTo>
                <a:cubicBezTo>
                  <a:pt x="42" y="426"/>
                  <a:pt x="42" y="426"/>
                  <a:pt x="42" y="426"/>
                </a:cubicBezTo>
                <a:cubicBezTo>
                  <a:pt x="72" y="418"/>
                  <a:pt x="72" y="418"/>
                  <a:pt x="72" y="418"/>
                </a:cubicBezTo>
                <a:cubicBezTo>
                  <a:pt x="76" y="449"/>
                  <a:pt x="76" y="449"/>
                  <a:pt x="76" y="449"/>
                </a:cubicBezTo>
                <a:cubicBezTo>
                  <a:pt x="100" y="430"/>
                  <a:pt x="100" y="430"/>
                  <a:pt x="100" y="430"/>
                </a:cubicBezTo>
                <a:cubicBezTo>
                  <a:pt x="116" y="456"/>
                  <a:pt x="116" y="456"/>
                  <a:pt x="116" y="456"/>
                </a:cubicBezTo>
                <a:cubicBezTo>
                  <a:pt x="132" y="431"/>
                  <a:pt x="132" y="431"/>
                  <a:pt x="132" y="431"/>
                </a:cubicBezTo>
                <a:cubicBezTo>
                  <a:pt x="156" y="449"/>
                  <a:pt x="156" y="449"/>
                  <a:pt x="156" y="449"/>
                </a:cubicBezTo>
                <a:cubicBezTo>
                  <a:pt x="161" y="419"/>
                  <a:pt x="161" y="419"/>
                  <a:pt x="161" y="419"/>
                </a:cubicBezTo>
                <a:cubicBezTo>
                  <a:pt x="190" y="426"/>
                  <a:pt x="190" y="426"/>
                  <a:pt x="190" y="426"/>
                </a:cubicBezTo>
                <a:cubicBezTo>
                  <a:pt x="183" y="397"/>
                  <a:pt x="183" y="397"/>
                  <a:pt x="183" y="397"/>
                </a:cubicBezTo>
                <a:cubicBezTo>
                  <a:pt x="213" y="392"/>
                  <a:pt x="213" y="392"/>
                  <a:pt x="213" y="392"/>
                </a:cubicBezTo>
                <a:cubicBezTo>
                  <a:pt x="196" y="368"/>
                  <a:pt x="196" y="368"/>
                  <a:pt x="196" y="368"/>
                </a:cubicBezTo>
                <a:lnTo>
                  <a:pt x="221" y="352"/>
                </a:lnTo>
                <a:close/>
              </a:path>
            </a:pathLst>
          </a:custGeom>
          <a:solidFill>
            <a:srgbClr val="15A681"/>
          </a:solidFill>
          <a:ln>
            <a:noFill/>
          </a:ln>
        </p:spPr>
        <p:txBody>
          <a:bodyPr vert="horz" wrap="square" lIns="121920" tIns="60960" rIns="121920" bIns="60960" numCol="1" anchor="t" anchorCtr="0" compatLnSpc="1"/>
          <a:lstStyle/>
          <a:p>
            <a:endParaRPr 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112@|5FFC:0|FBC:0|LFC:0|LBC:16777215"/>
          <p:cNvSpPr/>
          <p:nvPr/>
        </p:nvSpPr>
        <p:spPr bwMode="auto">
          <a:xfrm>
            <a:off x="10119064" y="3362201"/>
            <a:ext cx="141304" cy="134239"/>
          </a:xfrm>
          <a:custGeom>
            <a:avLst/>
            <a:gdLst>
              <a:gd name="T0" fmla="*/ 19 w 25"/>
              <a:gd name="T1" fmla="*/ 24 h 24"/>
              <a:gd name="T2" fmla="*/ 21 w 25"/>
              <a:gd name="T3" fmla="*/ 22 h 24"/>
              <a:gd name="T4" fmla="*/ 19 w 25"/>
              <a:gd name="T5" fmla="*/ 4 h 24"/>
              <a:gd name="T6" fmla="*/ 0 w 25"/>
              <a:gd name="T7" fmla="*/ 7 h 24"/>
              <a:gd name="T8" fmla="*/ 0 w 25"/>
              <a:gd name="T9" fmla="*/ 8 h 24"/>
              <a:gd name="T10" fmla="*/ 19 w 25"/>
              <a:gd name="T11" fmla="*/ 24 h 24"/>
            </a:gdLst>
            <a:ahLst/>
            <a:cxnLst>
              <a:cxn ang="0">
                <a:pos x="T0" y="T1"/>
              </a:cxn>
              <a:cxn ang="0">
                <a:pos x="T2" y="T3"/>
              </a:cxn>
              <a:cxn ang="0">
                <a:pos x="T4" y="T5"/>
              </a:cxn>
              <a:cxn ang="0">
                <a:pos x="T6" y="T7"/>
              </a:cxn>
              <a:cxn ang="0">
                <a:pos x="T8" y="T9"/>
              </a:cxn>
              <a:cxn ang="0">
                <a:pos x="T10" y="T11"/>
              </a:cxn>
            </a:cxnLst>
            <a:rect l="0" t="0" r="r" b="b"/>
            <a:pathLst>
              <a:path w="25" h="24">
                <a:moveTo>
                  <a:pt x="19" y="24"/>
                </a:moveTo>
                <a:cubicBezTo>
                  <a:pt x="20" y="23"/>
                  <a:pt x="20" y="23"/>
                  <a:pt x="21" y="22"/>
                </a:cubicBezTo>
                <a:cubicBezTo>
                  <a:pt x="25" y="17"/>
                  <a:pt x="24" y="8"/>
                  <a:pt x="19" y="4"/>
                </a:cubicBezTo>
                <a:cubicBezTo>
                  <a:pt x="13" y="0"/>
                  <a:pt x="5" y="1"/>
                  <a:pt x="0" y="7"/>
                </a:cubicBezTo>
                <a:cubicBezTo>
                  <a:pt x="0" y="7"/>
                  <a:pt x="0" y="7"/>
                  <a:pt x="0" y="8"/>
                </a:cubicBezTo>
                <a:cubicBezTo>
                  <a:pt x="8" y="11"/>
                  <a:pt x="15" y="17"/>
                  <a:pt x="19" y="24"/>
                </a:cubicBezTo>
                <a:close/>
              </a:path>
            </a:pathLst>
          </a:custGeom>
          <a:solidFill>
            <a:srgbClr val="15A681"/>
          </a:solidFill>
          <a:ln>
            <a:noFill/>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13@|5FFC:0|FBC:0|LFC:0|LBC:16777215"/>
          <p:cNvSpPr>
            <a:spLocks noEditPoints="1"/>
          </p:cNvSpPr>
          <p:nvPr/>
        </p:nvSpPr>
        <p:spPr bwMode="auto">
          <a:xfrm>
            <a:off x="9836461" y="3411659"/>
            <a:ext cx="407427" cy="447462"/>
          </a:xfrm>
          <a:custGeom>
            <a:avLst/>
            <a:gdLst>
              <a:gd name="T0" fmla="*/ 43 w 73"/>
              <a:gd name="T1" fmla="*/ 0 h 80"/>
              <a:gd name="T2" fmla="*/ 42 w 73"/>
              <a:gd name="T3" fmla="*/ 0 h 80"/>
              <a:gd name="T4" fmla="*/ 42 w 73"/>
              <a:gd name="T5" fmla="*/ 0 h 80"/>
              <a:gd name="T6" fmla="*/ 41 w 73"/>
              <a:gd name="T7" fmla="*/ 0 h 80"/>
              <a:gd name="T8" fmla="*/ 41 w 73"/>
              <a:gd name="T9" fmla="*/ 0 h 80"/>
              <a:gd name="T10" fmla="*/ 40 w 73"/>
              <a:gd name="T11" fmla="*/ 0 h 80"/>
              <a:gd name="T12" fmla="*/ 40 w 73"/>
              <a:gd name="T13" fmla="*/ 0 h 80"/>
              <a:gd name="T14" fmla="*/ 39 w 73"/>
              <a:gd name="T15" fmla="*/ 0 h 80"/>
              <a:gd name="T16" fmla="*/ 39 w 73"/>
              <a:gd name="T17" fmla="*/ 0 h 80"/>
              <a:gd name="T18" fmla="*/ 38 w 73"/>
              <a:gd name="T19" fmla="*/ 0 h 80"/>
              <a:gd name="T20" fmla="*/ 38 w 73"/>
              <a:gd name="T21" fmla="*/ 0 h 80"/>
              <a:gd name="T22" fmla="*/ 37 w 73"/>
              <a:gd name="T23" fmla="*/ 0 h 80"/>
              <a:gd name="T24" fmla="*/ 36 w 73"/>
              <a:gd name="T25" fmla="*/ 0 h 80"/>
              <a:gd name="T26" fmla="*/ 35 w 73"/>
              <a:gd name="T27" fmla="*/ 0 h 80"/>
              <a:gd name="T28" fmla="*/ 34 w 73"/>
              <a:gd name="T29" fmla="*/ 0 h 80"/>
              <a:gd name="T30" fmla="*/ 33 w 73"/>
              <a:gd name="T31" fmla="*/ 0 h 80"/>
              <a:gd name="T32" fmla="*/ 32 w 73"/>
              <a:gd name="T33" fmla="*/ 0 h 80"/>
              <a:gd name="T34" fmla="*/ 32 w 73"/>
              <a:gd name="T35" fmla="*/ 0 h 80"/>
              <a:gd name="T36" fmla="*/ 32 w 73"/>
              <a:gd name="T37" fmla="*/ 0 h 80"/>
              <a:gd name="T38" fmla="*/ 32 w 73"/>
              <a:gd name="T39" fmla="*/ 0 h 80"/>
              <a:gd name="T40" fmla="*/ 31 w 73"/>
              <a:gd name="T41" fmla="*/ 0 h 80"/>
              <a:gd name="T42" fmla="*/ 31 w 73"/>
              <a:gd name="T43" fmla="*/ 0 h 80"/>
              <a:gd name="T44" fmla="*/ 30 w 73"/>
              <a:gd name="T45" fmla="*/ 0 h 80"/>
              <a:gd name="T46" fmla="*/ 0 w 73"/>
              <a:gd name="T47" fmla="*/ 37 h 80"/>
              <a:gd name="T48" fmla="*/ 12 w 73"/>
              <a:gd name="T49" fmla="*/ 64 h 80"/>
              <a:gd name="T50" fmla="*/ 7 w 73"/>
              <a:gd name="T51" fmla="*/ 69 h 80"/>
              <a:gd name="T52" fmla="*/ 7 w 73"/>
              <a:gd name="T53" fmla="*/ 77 h 80"/>
              <a:gd name="T54" fmla="*/ 14 w 73"/>
              <a:gd name="T55" fmla="*/ 77 h 80"/>
              <a:gd name="T56" fmla="*/ 21 w 73"/>
              <a:gd name="T57" fmla="*/ 70 h 80"/>
              <a:gd name="T58" fmla="*/ 36 w 73"/>
              <a:gd name="T59" fmla="*/ 73 h 80"/>
              <a:gd name="T60" fmla="*/ 52 w 73"/>
              <a:gd name="T61" fmla="*/ 70 h 80"/>
              <a:gd name="T62" fmla="*/ 58 w 73"/>
              <a:gd name="T63" fmla="*/ 77 h 80"/>
              <a:gd name="T64" fmla="*/ 66 w 73"/>
              <a:gd name="T65" fmla="*/ 77 h 80"/>
              <a:gd name="T66" fmla="*/ 66 w 73"/>
              <a:gd name="T67" fmla="*/ 69 h 80"/>
              <a:gd name="T68" fmla="*/ 61 w 73"/>
              <a:gd name="T69" fmla="*/ 64 h 80"/>
              <a:gd name="T70" fmla="*/ 73 w 73"/>
              <a:gd name="T71" fmla="*/ 37 h 80"/>
              <a:gd name="T72" fmla="*/ 43 w 73"/>
              <a:gd name="T73" fmla="*/ 0 h 80"/>
              <a:gd name="T74" fmla="*/ 36 w 73"/>
              <a:gd name="T75" fmla="*/ 65 h 80"/>
              <a:gd name="T76" fmla="*/ 8 w 73"/>
              <a:gd name="T77" fmla="*/ 37 h 80"/>
              <a:gd name="T78" fmla="*/ 36 w 73"/>
              <a:gd name="T79" fmla="*/ 8 h 80"/>
              <a:gd name="T80" fmla="*/ 64 w 73"/>
              <a:gd name="T81" fmla="*/ 37 h 80"/>
              <a:gd name="T82" fmla="*/ 36 w 73"/>
              <a:gd name="T83" fmla="*/ 6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 h="80">
                <a:moveTo>
                  <a:pt x="43" y="0"/>
                </a:moveTo>
                <a:cubicBezTo>
                  <a:pt x="42" y="0"/>
                  <a:pt x="42" y="0"/>
                  <a:pt x="42" y="0"/>
                </a:cubicBezTo>
                <a:cubicBezTo>
                  <a:pt x="42" y="0"/>
                  <a:pt x="42" y="0"/>
                  <a:pt x="42" y="0"/>
                </a:cubicBezTo>
                <a:cubicBezTo>
                  <a:pt x="42" y="0"/>
                  <a:pt x="41" y="0"/>
                  <a:pt x="41" y="0"/>
                </a:cubicBezTo>
                <a:cubicBezTo>
                  <a:pt x="41" y="0"/>
                  <a:pt x="41" y="0"/>
                  <a:pt x="41" y="0"/>
                </a:cubicBezTo>
                <a:cubicBezTo>
                  <a:pt x="41" y="0"/>
                  <a:pt x="40" y="0"/>
                  <a:pt x="40" y="0"/>
                </a:cubicBezTo>
                <a:cubicBezTo>
                  <a:pt x="40" y="0"/>
                  <a:pt x="40" y="0"/>
                  <a:pt x="40" y="0"/>
                </a:cubicBezTo>
                <a:cubicBezTo>
                  <a:pt x="40" y="0"/>
                  <a:pt x="39" y="0"/>
                  <a:pt x="39" y="0"/>
                </a:cubicBezTo>
                <a:cubicBezTo>
                  <a:pt x="39" y="0"/>
                  <a:pt x="39" y="0"/>
                  <a:pt x="39" y="0"/>
                </a:cubicBezTo>
                <a:cubicBezTo>
                  <a:pt x="39" y="0"/>
                  <a:pt x="38" y="0"/>
                  <a:pt x="38" y="0"/>
                </a:cubicBezTo>
                <a:cubicBezTo>
                  <a:pt x="38" y="0"/>
                  <a:pt x="38" y="0"/>
                  <a:pt x="38" y="0"/>
                </a:cubicBezTo>
                <a:cubicBezTo>
                  <a:pt x="38" y="0"/>
                  <a:pt x="38" y="0"/>
                  <a:pt x="37" y="0"/>
                </a:cubicBezTo>
                <a:cubicBezTo>
                  <a:pt x="37" y="0"/>
                  <a:pt x="37" y="0"/>
                  <a:pt x="36" y="0"/>
                </a:cubicBezTo>
                <a:cubicBezTo>
                  <a:pt x="36" y="0"/>
                  <a:pt x="36" y="0"/>
                  <a:pt x="35" y="0"/>
                </a:cubicBezTo>
                <a:cubicBezTo>
                  <a:pt x="35" y="0"/>
                  <a:pt x="35" y="0"/>
                  <a:pt x="34" y="0"/>
                </a:cubicBezTo>
                <a:cubicBezTo>
                  <a:pt x="34" y="0"/>
                  <a:pt x="34" y="0"/>
                  <a:pt x="33" y="0"/>
                </a:cubicBezTo>
                <a:cubicBezTo>
                  <a:pt x="33" y="0"/>
                  <a:pt x="33" y="0"/>
                  <a:pt x="32" y="0"/>
                </a:cubicBezTo>
                <a:cubicBezTo>
                  <a:pt x="32" y="0"/>
                  <a:pt x="32" y="0"/>
                  <a:pt x="32" y="0"/>
                </a:cubicBezTo>
                <a:cubicBezTo>
                  <a:pt x="32" y="0"/>
                  <a:pt x="32" y="0"/>
                  <a:pt x="32" y="0"/>
                </a:cubicBezTo>
                <a:cubicBezTo>
                  <a:pt x="32" y="0"/>
                  <a:pt x="32" y="0"/>
                  <a:pt x="32" y="0"/>
                </a:cubicBezTo>
                <a:cubicBezTo>
                  <a:pt x="31" y="0"/>
                  <a:pt x="31" y="0"/>
                  <a:pt x="31" y="0"/>
                </a:cubicBezTo>
                <a:cubicBezTo>
                  <a:pt x="31" y="0"/>
                  <a:pt x="31" y="0"/>
                  <a:pt x="31" y="0"/>
                </a:cubicBezTo>
                <a:cubicBezTo>
                  <a:pt x="30" y="0"/>
                  <a:pt x="30" y="0"/>
                  <a:pt x="30" y="0"/>
                </a:cubicBezTo>
                <a:cubicBezTo>
                  <a:pt x="13" y="4"/>
                  <a:pt x="0" y="19"/>
                  <a:pt x="0" y="37"/>
                </a:cubicBezTo>
                <a:cubicBezTo>
                  <a:pt x="0" y="47"/>
                  <a:pt x="4" y="57"/>
                  <a:pt x="12" y="64"/>
                </a:cubicBezTo>
                <a:cubicBezTo>
                  <a:pt x="7" y="69"/>
                  <a:pt x="7" y="69"/>
                  <a:pt x="7" y="69"/>
                </a:cubicBezTo>
                <a:cubicBezTo>
                  <a:pt x="4" y="71"/>
                  <a:pt x="5" y="77"/>
                  <a:pt x="7" y="77"/>
                </a:cubicBezTo>
                <a:cubicBezTo>
                  <a:pt x="9" y="79"/>
                  <a:pt x="12" y="79"/>
                  <a:pt x="14" y="77"/>
                </a:cubicBezTo>
                <a:cubicBezTo>
                  <a:pt x="16" y="75"/>
                  <a:pt x="20" y="72"/>
                  <a:pt x="21" y="70"/>
                </a:cubicBezTo>
                <a:cubicBezTo>
                  <a:pt x="25" y="72"/>
                  <a:pt x="31" y="73"/>
                  <a:pt x="36" y="73"/>
                </a:cubicBezTo>
                <a:cubicBezTo>
                  <a:pt x="42" y="73"/>
                  <a:pt x="47" y="72"/>
                  <a:pt x="52" y="70"/>
                </a:cubicBezTo>
                <a:cubicBezTo>
                  <a:pt x="53" y="72"/>
                  <a:pt x="57" y="75"/>
                  <a:pt x="58" y="77"/>
                </a:cubicBezTo>
                <a:cubicBezTo>
                  <a:pt x="62" y="80"/>
                  <a:pt x="65" y="77"/>
                  <a:pt x="66" y="77"/>
                </a:cubicBezTo>
                <a:cubicBezTo>
                  <a:pt x="68" y="74"/>
                  <a:pt x="68" y="71"/>
                  <a:pt x="66" y="69"/>
                </a:cubicBezTo>
                <a:cubicBezTo>
                  <a:pt x="61" y="64"/>
                  <a:pt x="61" y="64"/>
                  <a:pt x="61" y="64"/>
                </a:cubicBezTo>
                <a:cubicBezTo>
                  <a:pt x="68" y="57"/>
                  <a:pt x="73" y="47"/>
                  <a:pt x="73" y="37"/>
                </a:cubicBezTo>
                <a:cubicBezTo>
                  <a:pt x="73" y="19"/>
                  <a:pt x="60" y="4"/>
                  <a:pt x="43" y="0"/>
                </a:cubicBezTo>
                <a:close/>
                <a:moveTo>
                  <a:pt x="36" y="65"/>
                </a:moveTo>
                <a:cubicBezTo>
                  <a:pt x="21" y="65"/>
                  <a:pt x="8" y="52"/>
                  <a:pt x="8" y="37"/>
                </a:cubicBezTo>
                <a:cubicBezTo>
                  <a:pt x="8" y="21"/>
                  <a:pt x="21" y="8"/>
                  <a:pt x="36" y="8"/>
                </a:cubicBezTo>
                <a:cubicBezTo>
                  <a:pt x="52" y="8"/>
                  <a:pt x="64" y="21"/>
                  <a:pt x="64" y="37"/>
                </a:cubicBezTo>
                <a:cubicBezTo>
                  <a:pt x="64" y="52"/>
                  <a:pt x="52" y="65"/>
                  <a:pt x="36" y="65"/>
                </a:cubicBezTo>
                <a:close/>
              </a:path>
            </a:pathLst>
          </a:custGeom>
          <a:solidFill>
            <a:srgbClr val="15A681"/>
          </a:solidFill>
          <a:ln>
            <a:noFill/>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114@|5FFC:0|FBC:0|LFC:0|LBC:16777215"/>
          <p:cNvSpPr/>
          <p:nvPr/>
        </p:nvSpPr>
        <p:spPr bwMode="auto">
          <a:xfrm>
            <a:off x="9812906" y="3362201"/>
            <a:ext cx="146014" cy="134239"/>
          </a:xfrm>
          <a:custGeom>
            <a:avLst/>
            <a:gdLst>
              <a:gd name="T0" fmla="*/ 6 w 26"/>
              <a:gd name="T1" fmla="*/ 24 h 24"/>
              <a:gd name="T2" fmla="*/ 26 w 26"/>
              <a:gd name="T3" fmla="*/ 8 h 24"/>
              <a:gd name="T4" fmla="*/ 25 w 26"/>
              <a:gd name="T5" fmla="*/ 7 h 24"/>
              <a:gd name="T6" fmla="*/ 7 w 26"/>
              <a:gd name="T7" fmla="*/ 4 h 24"/>
              <a:gd name="T8" fmla="*/ 5 w 26"/>
              <a:gd name="T9" fmla="*/ 22 h 24"/>
              <a:gd name="T10" fmla="*/ 6 w 26"/>
              <a:gd name="T11" fmla="*/ 24 h 24"/>
            </a:gdLst>
            <a:ahLst/>
            <a:cxnLst>
              <a:cxn ang="0">
                <a:pos x="T0" y="T1"/>
              </a:cxn>
              <a:cxn ang="0">
                <a:pos x="T2" y="T3"/>
              </a:cxn>
              <a:cxn ang="0">
                <a:pos x="T4" y="T5"/>
              </a:cxn>
              <a:cxn ang="0">
                <a:pos x="T6" y="T7"/>
              </a:cxn>
              <a:cxn ang="0">
                <a:pos x="T8" y="T9"/>
              </a:cxn>
              <a:cxn ang="0">
                <a:pos x="T10" y="T11"/>
              </a:cxn>
            </a:cxnLst>
            <a:rect l="0" t="0" r="r" b="b"/>
            <a:pathLst>
              <a:path w="26" h="24">
                <a:moveTo>
                  <a:pt x="6" y="24"/>
                </a:moveTo>
                <a:cubicBezTo>
                  <a:pt x="11" y="17"/>
                  <a:pt x="18" y="11"/>
                  <a:pt x="26" y="8"/>
                </a:cubicBezTo>
                <a:cubicBezTo>
                  <a:pt x="26" y="7"/>
                  <a:pt x="25" y="7"/>
                  <a:pt x="25" y="7"/>
                </a:cubicBezTo>
                <a:cubicBezTo>
                  <a:pt x="21" y="1"/>
                  <a:pt x="13" y="0"/>
                  <a:pt x="7" y="4"/>
                </a:cubicBezTo>
                <a:cubicBezTo>
                  <a:pt x="1" y="8"/>
                  <a:pt x="0" y="17"/>
                  <a:pt x="5" y="22"/>
                </a:cubicBezTo>
                <a:cubicBezTo>
                  <a:pt x="5" y="23"/>
                  <a:pt x="6" y="23"/>
                  <a:pt x="6" y="24"/>
                </a:cubicBezTo>
                <a:close/>
              </a:path>
            </a:pathLst>
          </a:custGeom>
          <a:solidFill>
            <a:srgbClr val="15A681"/>
          </a:solidFill>
          <a:ln>
            <a:noFill/>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115@|5FFC:0|FBC:0|LFC:0|LBC:16777215"/>
          <p:cNvSpPr/>
          <p:nvPr/>
        </p:nvSpPr>
        <p:spPr bwMode="auto">
          <a:xfrm>
            <a:off x="10031926" y="3468179"/>
            <a:ext cx="16486" cy="65942"/>
          </a:xfrm>
          <a:custGeom>
            <a:avLst/>
            <a:gdLst>
              <a:gd name="T0" fmla="*/ 1 w 3"/>
              <a:gd name="T1" fmla="*/ 12 h 12"/>
              <a:gd name="T2" fmla="*/ 3 w 3"/>
              <a:gd name="T3" fmla="*/ 10 h 12"/>
              <a:gd name="T4" fmla="*/ 3 w 3"/>
              <a:gd name="T5" fmla="*/ 2 h 12"/>
              <a:gd name="T6" fmla="*/ 1 w 3"/>
              <a:gd name="T7" fmla="*/ 0 h 12"/>
              <a:gd name="T8" fmla="*/ 0 w 3"/>
              <a:gd name="T9" fmla="*/ 2 h 12"/>
              <a:gd name="T10" fmla="*/ 0 w 3"/>
              <a:gd name="T11" fmla="*/ 10 h 12"/>
              <a:gd name="T12" fmla="*/ 1 w 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 h="12">
                <a:moveTo>
                  <a:pt x="1" y="12"/>
                </a:moveTo>
                <a:cubicBezTo>
                  <a:pt x="2" y="12"/>
                  <a:pt x="3" y="11"/>
                  <a:pt x="3" y="10"/>
                </a:cubicBezTo>
                <a:cubicBezTo>
                  <a:pt x="3" y="2"/>
                  <a:pt x="3" y="2"/>
                  <a:pt x="3" y="2"/>
                </a:cubicBezTo>
                <a:cubicBezTo>
                  <a:pt x="3" y="1"/>
                  <a:pt x="2" y="0"/>
                  <a:pt x="1" y="0"/>
                </a:cubicBezTo>
                <a:cubicBezTo>
                  <a:pt x="0" y="0"/>
                  <a:pt x="0" y="1"/>
                  <a:pt x="0" y="2"/>
                </a:cubicBezTo>
                <a:cubicBezTo>
                  <a:pt x="0" y="10"/>
                  <a:pt x="0" y="10"/>
                  <a:pt x="0" y="10"/>
                </a:cubicBezTo>
                <a:cubicBezTo>
                  <a:pt x="0" y="11"/>
                  <a:pt x="0" y="12"/>
                  <a:pt x="1" y="12"/>
                </a:cubicBezTo>
                <a:close/>
              </a:path>
            </a:pathLst>
          </a:custGeom>
          <a:solidFill>
            <a:srgbClr val="15A681"/>
          </a:solidFill>
          <a:ln>
            <a:noFill/>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116@|5FFC:0|FBC:0|LFC:0|LBC:16777215"/>
          <p:cNvSpPr/>
          <p:nvPr/>
        </p:nvSpPr>
        <p:spPr bwMode="auto">
          <a:xfrm>
            <a:off x="9885912" y="3607127"/>
            <a:ext cx="65942" cy="16486"/>
          </a:xfrm>
          <a:custGeom>
            <a:avLst/>
            <a:gdLst>
              <a:gd name="T0" fmla="*/ 10 w 12"/>
              <a:gd name="T1" fmla="*/ 0 h 3"/>
              <a:gd name="T2" fmla="*/ 2 w 12"/>
              <a:gd name="T3" fmla="*/ 0 h 3"/>
              <a:gd name="T4" fmla="*/ 0 w 12"/>
              <a:gd name="T5" fmla="*/ 2 h 3"/>
              <a:gd name="T6" fmla="*/ 2 w 12"/>
              <a:gd name="T7" fmla="*/ 3 h 3"/>
              <a:gd name="T8" fmla="*/ 10 w 12"/>
              <a:gd name="T9" fmla="*/ 3 h 3"/>
              <a:gd name="T10" fmla="*/ 12 w 12"/>
              <a:gd name="T11" fmla="*/ 2 h 3"/>
              <a:gd name="T12" fmla="*/ 10 w 1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0" y="0"/>
                </a:moveTo>
                <a:cubicBezTo>
                  <a:pt x="2" y="0"/>
                  <a:pt x="2" y="0"/>
                  <a:pt x="2" y="0"/>
                </a:cubicBezTo>
                <a:cubicBezTo>
                  <a:pt x="1" y="0"/>
                  <a:pt x="0" y="1"/>
                  <a:pt x="0" y="2"/>
                </a:cubicBezTo>
                <a:cubicBezTo>
                  <a:pt x="0" y="3"/>
                  <a:pt x="1" y="3"/>
                  <a:pt x="2" y="3"/>
                </a:cubicBezTo>
                <a:cubicBezTo>
                  <a:pt x="10" y="3"/>
                  <a:pt x="10" y="3"/>
                  <a:pt x="10" y="3"/>
                </a:cubicBezTo>
                <a:cubicBezTo>
                  <a:pt x="11" y="3"/>
                  <a:pt x="12" y="3"/>
                  <a:pt x="12" y="2"/>
                </a:cubicBezTo>
                <a:cubicBezTo>
                  <a:pt x="12" y="1"/>
                  <a:pt x="11" y="0"/>
                  <a:pt x="10" y="0"/>
                </a:cubicBezTo>
                <a:close/>
              </a:path>
            </a:pathLst>
          </a:custGeom>
          <a:solidFill>
            <a:srgbClr val="15A681"/>
          </a:solidFill>
          <a:ln>
            <a:noFill/>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117@|5FFC:0|FBC:0|LFC:0|LBC:16777215"/>
          <p:cNvSpPr/>
          <p:nvPr/>
        </p:nvSpPr>
        <p:spPr bwMode="auto">
          <a:xfrm>
            <a:off x="10119064" y="3607127"/>
            <a:ext cx="68298" cy="16486"/>
          </a:xfrm>
          <a:custGeom>
            <a:avLst/>
            <a:gdLst>
              <a:gd name="T0" fmla="*/ 10 w 12"/>
              <a:gd name="T1" fmla="*/ 0 h 3"/>
              <a:gd name="T2" fmla="*/ 2 w 12"/>
              <a:gd name="T3" fmla="*/ 0 h 3"/>
              <a:gd name="T4" fmla="*/ 0 w 12"/>
              <a:gd name="T5" fmla="*/ 2 h 3"/>
              <a:gd name="T6" fmla="*/ 2 w 12"/>
              <a:gd name="T7" fmla="*/ 3 h 3"/>
              <a:gd name="T8" fmla="*/ 10 w 12"/>
              <a:gd name="T9" fmla="*/ 3 h 3"/>
              <a:gd name="T10" fmla="*/ 12 w 12"/>
              <a:gd name="T11" fmla="*/ 2 h 3"/>
              <a:gd name="T12" fmla="*/ 10 w 1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0" y="0"/>
                </a:moveTo>
                <a:cubicBezTo>
                  <a:pt x="2" y="0"/>
                  <a:pt x="2" y="0"/>
                  <a:pt x="2" y="0"/>
                </a:cubicBezTo>
                <a:cubicBezTo>
                  <a:pt x="1" y="0"/>
                  <a:pt x="0" y="1"/>
                  <a:pt x="0" y="2"/>
                </a:cubicBezTo>
                <a:cubicBezTo>
                  <a:pt x="0" y="3"/>
                  <a:pt x="1" y="3"/>
                  <a:pt x="2" y="3"/>
                </a:cubicBezTo>
                <a:cubicBezTo>
                  <a:pt x="10" y="3"/>
                  <a:pt x="10" y="3"/>
                  <a:pt x="10" y="3"/>
                </a:cubicBezTo>
                <a:cubicBezTo>
                  <a:pt x="11" y="3"/>
                  <a:pt x="12" y="3"/>
                  <a:pt x="12" y="2"/>
                </a:cubicBezTo>
                <a:cubicBezTo>
                  <a:pt x="12" y="1"/>
                  <a:pt x="11" y="0"/>
                  <a:pt x="10" y="0"/>
                </a:cubicBezTo>
                <a:close/>
              </a:path>
            </a:pathLst>
          </a:custGeom>
          <a:solidFill>
            <a:srgbClr val="15A681"/>
          </a:solidFill>
          <a:ln>
            <a:noFill/>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118@|5FFC:0|FBC:0|LFC:0|LBC:16777215"/>
          <p:cNvSpPr/>
          <p:nvPr/>
        </p:nvSpPr>
        <p:spPr bwMode="auto">
          <a:xfrm>
            <a:off x="10031926" y="3701330"/>
            <a:ext cx="16486" cy="68297"/>
          </a:xfrm>
          <a:custGeom>
            <a:avLst/>
            <a:gdLst>
              <a:gd name="T0" fmla="*/ 1 w 3"/>
              <a:gd name="T1" fmla="*/ 0 h 12"/>
              <a:gd name="T2" fmla="*/ 0 w 3"/>
              <a:gd name="T3" fmla="*/ 1 h 12"/>
              <a:gd name="T4" fmla="*/ 0 w 3"/>
              <a:gd name="T5" fmla="*/ 10 h 12"/>
              <a:gd name="T6" fmla="*/ 1 w 3"/>
              <a:gd name="T7" fmla="*/ 12 h 12"/>
              <a:gd name="T8" fmla="*/ 3 w 3"/>
              <a:gd name="T9" fmla="*/ 10 h 12"/>
              <a:gd name="T10" fmla="*/ 3 w 3"/>
              <a:gd name="T11" fmla="*/ 1 h 12"/>
              <a:gd name="T12" fmla="*/ 1 w 3"/>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 h="12">
                <a:moveTo>
                  <a:pt x="1" y="0"/>
                </a:moveTo>
                <a:cubicBezTo>
                  <a:pt x="0" y="0"/>
                  <a:pt x="0" y="1"/>
                  <a:pt x="0" y="1"/>
                </a:cubicBezTo>
                <a:cubicBezTo>
                  <a:pt x="0" y="10"/>
                  <a:pt x="0" y="10"/>
                  <a:pt x="0" y="10"/>
                </a:cubicBezTo>
                <a:cubicBezTo>
                  <a:pt x="0" y="11"/>
                  <a:pt x="0" y="12"/>
                  <a:pt x="1" y="12"/>
                </a:cubicBezTo>
                <a:cubicBezTo>
                  <a:pt x="2" y="12"/>
                  <a:pt x="3" y="11"/>
                  <a:pt x="3" y="10"/>
                </a:cubicBezTo>
                <a:cubicBezTo>
                  <a:pt x="3" y="1"/>
                  <a:pt x="3" y="1"/>
                  <a:pt x="3" y="1"/>
                </a:cubicBezTo>
                <a:cubicBezTo>
                  <a:pt x="3" y="1"/>
                  <a:pt x="2" y="0"/>
                  <a:pt x="1" y="0"/>
                </a:cubicBezTo>
                <a:close/>
              </a:path>
            </a:pathLst>
          </a:custGeom>
          <a:solidFill>
            <a:srgbClr val="79A06B"/>
          </a:solidFill>
          <a:ln>
            <a:noFill/>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119@|5FFC:0|FBC:0|LFC:0|LBC:16777215"/>
          <p:cNvSpPr/>
          <p:nvPr/>
        </p:nvSpPr>
        <p:spPr bwMode="auto">
          <a:xfrm>
            <a:off x="9947144" y="3512925"/>
            <a:ext cx="190761" cy="127173"/>
          </a:xfrm>
          <a:custGeom>
            <a:avLst/>
            <a:gdLst>
              <a:gd name="T0" fmla="*/ 18 w 34"/>
              <a:gd name="T1" fmla="*/ 18 h 23"/>
              <a:gd name="T2" fmla="*/ 33 w 34"/>
              <a:gd name="T3" fmla="*/ 3 h 23"/>
              <a:gd name="T4" fmla="*/ 34 w 34"/>
              <a:gd name="T5" fmla="*/ 2 h 23"/>
              <a:gd name="T6" fmla="*/ 33 w 34"/>
              <a:gd name="T7" fmla="*/ 1 h 23"/>
              <a:gd name="T8" fmla="*/ 32 w 34"/>
              <a:gd name="T9" fmla="*/ 0 h 23"/>
              <a:gd name="T10" fmla="*/ 31 w 34"/>
              <a:gd name="T11" fmla="*/ 1 h 23"/>
              <a:gd name="T12" fmla="*/ 20 w 34"/>
              <a:gd name="T13" fmla="*/ 12 h 23"/>
              <a:gd name="T14" fmla="*/ 16 w 34"/>
              <a:gd name="T15" fmla="*/ 16 h 23"/>
              <a:gd name="T16" fmla="*/ 16 w 34"/>
              <a:gd name="T17" fmla="*/ 16 h 23"/>
              <a:gd name="T18" fmla="*/ 16 w 34"/>
              <a:gd name="T19" fmla="*/ 16 h 23"/>
              <a:gd name="T20" fmla="*/ 15 w 34"/>
              <a:gd name="T21" fmla="*/ 15 h 23"/>
              <a:gd name="T22" fmla="*/ 15 w 34"/>
              <a:gd name="T23" fmla="*/ 15 h 23"/>
              <a:gd name="T24" fmla="*/ 15 w 34"/>
              <a:gd name="T25" fmla="*/ 15 h 23"/>
              <a:gd name="T26" fmla="*/ 4 w 34"/>
              <a:gd name="T27" fmla="*/ 7 h 23"/>
              <a:gd name="T28" fmla="*/ 2 w 34"/>
              <a:gd name="T29" fmla="*/ 6 h 23"/>
              <a:gd name="T30" fmla="*/ 1 w 34"/>
              <a:gd name="T31" fmla="*/ 7 h 23"/>
              <a:gd name="T32" fmla="*/ 0 w 34"/>
              <a:gd name="T33" fmla="*/ 9 h 23"/>
              <a:gd name="T34" fmla="*/ 1 w 34"/>
              <a:gd name="T35" fmla="*/ 10 h 23"/>
              <a:gd name="T36" fmla="*/ 13 w 34"/>
              <a:gd name="T37" fmla="*/ 19 h 23"/>
              <a:gd name="T38" fmla="*/ 12 w 34"/>
              <a:gd name="T39" fmla="*/ 20 h 23"/>
              <a:gd name="T40" fmla="*/ 11 w 34"/>
              <a:gd name="T41" fmla="*/ 21 h 23"/>
              <a:gd name="T42" fmla="*/ 12 w 34"/>
              <a:gd name="T43" fmla="*/ 23 h 23"/>
              <a:gd name="T44" fmla="*/ 13 w 34"/>
              <a:gd name="T45" fmla="*/ 23 h 23"/>
              <a:gd name="T46" fmla="*/ 16 w 34"/>
              <a:gd name="T47" fmla="*/ 21 h 23"/>
              <a:gd name="T48" fmla="*/ 17 w 34"/>
              <a:gd name="T49" fmla="*/ 22 h 23"/>
              <a:gd name="T50" fmla="*/ 18 w 34"/>
              <a:gd name="T51" fmla="*/ 23 h 23"/>
              <a:gd name="T52" fmla="*/ 20 w 34"/>
              <a:gd name="T53" fmla="*/ 23 h 23"/>
              <a:gd name="T54" fmla="*/ 21 w 34"/>
              <a:gd name="T55" fmla="*/ 21 h 23"/>
              <a:gd name="T56" fmla="*/ 21 w 34"/>
              <a:gd name="T57" fmla="*/ 19 h 23"/>
              <a:gd name="T58" fmla="*/ 18 w 34"/>
              <a:gd name="T59"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 h="23">
                <a:moveTo>
                  <a:pt x="18" y="18"/>
                </a:moveTo>
                <a:cubicBezTo>
                  <a:pt x="33" y="3"/>
                  <a:pt x="33" y="3"/>
                  <a:pt x="33" y="3"/>
                </a:cubicBezTo>
                <a:cubicBezTo>
                  <a:pt x="33" y="3"/>
                  <a:pt x="34" y="2"/>
                  <a:pt x="34" y="2"/>
                </a:cubicBezTo>
                <a:cubicBezTo>
                  <a:pt x="34" y="2"/>
                  <a:pt x="33" y="1"/>
                  <a:pt x="33" y="1"/>
                </a:cubicBezTo>
                <a:cubicBezTo>
                  <a:pt x="33" y="1"/>
                  <a:pt x="32" y="0"/>
                  <a:pt x="32" y="0"/>
                </a:cubicBezTo>
                <a:cubicBezTo>
                  <a:pt x="32" y="0"/>
                  <a:pt x="31" y="1"/>
                  <a:pt x="31" y="1"/>
                </a:cubicBezTo>
                <a:cubicBezTo>
                  <a:pt x="20" y="12"/>
                  <a:pt x="20" y="12"/>
                  <a:pt x="20" y="12"/>
                </a:cubicBezTo>
                <a:cubicBezTo>
                  <a:pt x="16" y="16"/>
                  <a:pt x="16" y="16"/>
                  <a:pt x="16" y="16"/>
                </a:cubicBezTo>
                <a:cubicBezTo>
                  <a:pt x="16" y="16"/>
                  <a:pt x="16" y="16"/>
                  <a:pt x="16" y="16"/>
                </a:cubicBezTo>
                <a:cubicBezTo>
                  <a:pt x="16" y="16"/>
                  <a:pt x="16" y="16"/>
                  <a:pt x="16" y="16"/>
                </a:cubicBezTo>
                <a:cubicBezTo>
                  <a:pt x="15" y="15"/>
                  <a:pt x="15" y="15"/>
                  <a:pt x="15" y="15"/>
                </a:cubicBezTo>
                <a:cubicBezTo>
                  <a:pt x="15" y="15"/>
                  <a:pt x="15" y="15"/>
                  <a:pt x="15" y="15"/>
                </a:cubicBezTo>
                <a:cubicBezTo>
                  <a:pt x="15" y="15"/>
                  <a:pt x="15" y="15"/>
                  <a:pt x="15" y="15"/>
                </a:cubicBezTo>
                <a:cubicBezTo>
                  <a:pt x="4" y="7"/>
                  <a:pt x="4" y="7"/>
                  <a:pt x="4" y="7"/>
                </a:cubicBezTo>
                <a:cubicBezTo>
                  <a:pt x="3" y="6"/>
                  <a:pt x="3" y="6"/>
                  <a:pt x="2" y="6"/>
                </a:cubicBezTo>
                <a:cubicBezTo>
                  <a:pt x="2" y="6"/>
                  <a:pt x="1" y="7"/>
                  <a:pt x="1" y="7"/>
                </a:cubicBezTo>
                <a:cubicBezTo>
                  <a:pt x="0" y="8"/>
                  <a:pt x="0" y="8"/>
                  <a:pt x="0" y="9"/>
                </a:cubicBezTo>
                <a:cubicBezTo>
                  <a:pt x="0" y="9"/>
                  <a:pt x="1" y="10"/>
                  <a:pt x="1" y="10"/>
                </a:cubicBezTo>
                <a:cubicBezTo>
                  <a:pt x="13" y="19"/>
                  <a:pt x="13" y="19"/>
                  <a:pt x="13" y="19"/>
                </a:cubicBezTo>
                <a:cubicBezTo>
                  <a:pt x="12" y="20"/>
                  <a:pt x="12" y="20"/>
                  <a:pt x="12" y="20"/>
                </a:cubicBezTo>
                <a:cubicBezTo>
                  <a:pt x="11" y="21"/>
                  <a:pt x="11" y="21"/>
                  <a:pt x="11" y="21"/>
                </a:cubicBezTo>
                <a:cubicBezTo>
                  <a:pt x="11" y="22"/>
                  <a:pt x="11" y="22"/>
                  <a:pt x="12" y="23"/>
                </a:cubicBezTo>
                <a:cubicBezTo>
                  <a:pt x="12" y="23"/>
                  <a:pt x="12" y="23"/>
                  <a:pt x="13" y="23"/>
                </a:cubicBezTo>
                <a:cubicBezTo>
                  <a:pt x="16" y="21"/>
                  <a:pt x="16" y="21"/>
                  <a:pt x="16" y="21"/>
                </a:cubicBezTo>
                <a:cubicBezTo>
                  <a:pt x="17" y="22"/>
                  <a:pt x="17" y="22"/>
                  <a:pt x="17" y="22"/>
                </a:cubicBezTo>
                <a:cubicBezTo>
                  <a:pt x="18" y="23"/>
                  <a:pt x="18" y="23"/>
                  <a:pt x="18" y="23"/>
                </a:cubicBezTo>
                <a:cubicBezTo>
                  <a:pt x="18" y="23"/>
                  <a:pt x="19" y="23"/>
                  <a:pt x="20" y="23"/>
                </a:cubicBezTo>
                <a:cubicBezTo>
                  <a:pt x="21" y="23"/>
                  <a:pt x="22" y="22"/>
                  <a:pt x="21" y="21"/>
                </a:cubicBezTo>
                <a:cubicBezTo>
                  <a:pt x="21" y="20"/>
                  <a:pt x="21" y="20"/>
                  <a:pt x="21" y="19"/>
                </a:cubicBezTo>
                <a:lnTo>
                  <a:pt x="18" y="18"/>
                </a:lnTo>
                <a:close/>
              </a:path>
            </a:pathLst>
          </a:custGeom>
          <a:solidFill>
            <a:srgbClr val="15A681"/>
          </a:solidFill>
          <a:ln>
            <a:noFill/>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5@|5FFC:14657585|FBC:16777215|LFC:16777215|LBC:16777215"/>
          <p:cNvSpPr>
            <a:spLocks noEditPoints="1"/>
          </p:cNvSpPr>
          <p:nvPr/>
        </p:nvSpPr>
        <p:spPr bwMode="auto">
          <a:xfrm>
            <a:off x="6899945" y="1998949"/>
            <a:ext cx="1087967" cy="2152651"/>
          </a:xfrm>
          <a:custGeom>
            <a:avLst/>
            <a:gdLst>
              <a:gd name="T0" fmla="*/ 201 w 235"/>
              <a:gd name="T1" fmla="*/ 434 h 468"/>
              <a:gd name="T2" fmla="*/ 34 w 235"/>
              <a:gd name="T3" fmla="*/ 434 h 468"/>
              <a:gd name="T4" fmla="*/ 21 w 235"/>
              <a:gd name="T5" fmla="*/ 282 h 468"/>
              <a:gd name="T6" fmla="*/ 66 w 235"/>
              <a:gd name="T7" fmla="*/ 204 h 468"/>
              <a:gd name="T8" fmla="*/ 6 w 235"/>
              <a:gd name="T9" fmla="*/ 108 h 468"/>
              <a:gd name="T10" fmla="*/ 229 w 235"/>
              <a:gd name="T11" fmla="*/ 0 h 468"/>
              <a:gd name="T12" fmla="*/ 167 w 235"/>
              <a:gd name="T13" fmla="*/ 203 h 468"/>
              <a:gd name="T14" fmla="*/ 155 w 235"/>
              <a:gd name="T15" fmla="*/ 238 h 468"/>
              <a:gd name="T16" fmla="*/ 235 w 235"/>
              <a:gd name="T17" fmla="*/ 350 h 468"/>
              <a:gd name="T18" fmla="*/ 146 w 235"/>
              <a:gd name="T19" fmla="*/ 7 h 468"/>
              <a:gd name="T20" fmla="*/ 88 w 235"/>
              <a:gd name="T21" fmla="*/ 193 h 468"/>
              <a:gd name="T22" fmla="*/ 156 w 235"/>
              <a:gd name="T23" fmla="*/ 205 h 468"/>
              <a:gd name="T24" fmla="*/ 85 w 235"/>
              <a:gd name="T25" fmla="*/ 206 h 468"/>
              <a:gd name="T26" fmla="*/ 90 w 235"/>
              <a:gd name="T27" fmla="*/ 235 h 468"/>
              <a:gd name="T28" fmla="*/ 142 w 235"/>
              <a:gd name="T29" fmla="*/ 235 h 468"/>
              <a:gd name="T30" fmla="*/ 221 w 235"/>
              <a:gd name="T31" fmla="*/ 352 h 468"/>
              <a:gd name="T32" fmla="*/ 213 w 235"/>
              <a:gd name="T33" fmla="*/ 311 h 468"/>
              <a:gd name="T34" fmla="*/ 190 w 235"/>
              <a:gd name="T35" fmla="*/ 277 h 468"/>
              <a:gd name="T36" fmla="*/ 156 w 235"/>
              <a:gd name="T37" fmla="*/ 255 h 468"/>
              <a:gd name="T38" fmla="*/ 116 w 235"/>
              <a:gd name="T39" fmla="*/ 247 h 468"/>
              <a:gd name="T40" fmla="*/ 76 w 235"/>
              <a:gd name="T41" fmla="*/ 255 h 468"/>
              <a:gd name="T42" fmla="*/ 42 w 235"/>
              <a:gd name="T43" fmla="*/ 277 h 468"/>
              <a:gd name="T44" fmla="*/ 19 w 235"/>
              <a:gd name="T45" fmla="*/ 311 h 468"/>
              <a:gd name="T46" fmla="*/ 11 w 235"/>
              <a:gd name="T47" fmla="*/ 352 h 468"/>
              <a:gd name="T48" fmla="*/ 19 w 235"/>
              <a:gd name="T49" fmla="*/ 392 h 468"/>
              <a:gd name="T50" fmla="*/ 42 w 235"/>
              <a:gd name="T51" fmla="*/ 426 h 468"/>
              <a:gd name="T52" fmla="*/ 76 w 235"/>
              <a:gd name="T53" fmla="*/ 449 h 468"/>
              <a:gd name="T54" fmla="*/ 116 w 235"/>
              <a:gd name="T55" fmla="*/ 456 h 468"/>
              <a:gd name="T56" fmla="*/ 156 w 235"/>
              <a:gd name="T57" fmla="*/ 449 h 468"/>
              <a:gd name="T58" fmla="*/ 190 w 235"/>
              <a:gd name="T59" fmla="*/ 426 h 468"/>
              <a:gd name="T60" fmla="*/ 213 w 235"/>
              <a:gd name="T61" fmla="*/ 392 h 468"/>
              <a:gd name="T62" fmla="*/ 221 w 235"/>
              <a:gd name="T63" fmla="*/ 352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5" h="468">
                <a:moveTo>
                  <a:pt x="235" y="350"/>
                </a:moveTo>
                <a:cubicBezTo>
                  <a:pt x="235" y="383"/>
                  <a:pt x="224" y="411"/>
                  <a:pt x="201" y="434"/>
                </a:cubicBezTo>
                <a:cubicBezTo>
                  <a:pt x="178" y="457"/>
                  <a:pt x="150" y="468"/>
                  <a:pt x="117" y="468"/>
                </a:cubicBezTo>
                <a:cubicBezTo>
                  <a:pt x="85" y="468"/>
                  <a:pt x="57" y="457"/>
                  <a:pt x="34" y="434"/>
                </a:cubicBezTo>
                <a:cubicBezTo>
                  <a:pt x="11" y="411"/>
                  <a:pt x="0" y="383"/>
                  <a:pt x="0" y="350"/>
                </a:cubicBezTo>
                <a:cubicBezTo>
                  <a:pt x="0" y="325"/>
                  <a:pt x="7" y="302"/>
                  <a:pt x="21" y="282"/>
                </a:cubicBezTo>
                <a:cubicBezTo>
                  <a:pt x="36" y="262"/>
                  <a:pt x="55" y="247"/>
                  <a:pt x="78" y="239"/>
                </a:cubicBezTo>
                <a:cubicBezTo>
                  <a:pt x="69" y="230"/>
                  <a:pt x="65" y="218"/>
                  <a:pt x="66" y="204"/>
                </a:cubicBezTo>
                <a:cubicBezTo>
                  <a:pt x="47" y="199"/>
                  <a:pt x="32" y="189"/>
                  <a:pt x="22" y="172"/>
                </a:cubicBezTo>
                <a:cubicBezTo>
                  <a:pt x="11" y="155"/>
                  <a:pt x="6" y="134"/>
                  <a:pt x="6" y="108"/>
                </a:cubicBezTo>
                <a:cubicBezTo>
                  <a:pt x="6" y="0"/>
                  <a:pt x="6" y="0"/>
                  <a:pt x="6" y="0"/>
                </a:cubicBezTo>
                <a:cubicBezTo>
                  <a:pt x="229" y="0"/>
                  <a:pt x="229" y="0"/>
                  <a:pt x="229" y="0"/>
                </a:cubicBezTo>
                <a:cubicBezTo>
                  <a:pt x="229" y="108"/>
                  <a:pt x="229" y="108"/>
                  <a:pt x="229" y="108"/>
                </a:cubicBezTo>
                <a:cubicBezTo>
                  <a:pt x="229" y="164"/>
                  <a:pt x="208" y="195"/>
                  <a:pt x="167" y="203"/>
                </a:cubicBezTo>
                <a:cubicBezTo>
                  <a:pt x="167" y="204"/>
                  <a:pt x="167" y="204"/>
                  <a:pt x="167" y="204"/>
                </a:cubicBezTo>
                <a:cubicBezTo>
                  <a:pt x="166" y="218"/>
                  <a:pt x="162" y="230"/>
                  <a:pt x="155" y="238"/>
                </a:cubicBezTo>
                <a:cubicBezTo>
                  <a:pt x="178" y="246"/>
                  <a:pt x="198" y="260"/>
                  <a:pt x="212" y="280"/>
                </a:cubicBezTo>
                <a:cubicBezTo>
                  <a:pt x="228" y="301"/>
                  <a:pt x="235" y="325"/>
                  <a:pt x="235" y="350"/>
                </a:cubicBezTo>
                <a:close/>
                <a:moveTo>
                  <a:pt x="146" y="193"/>
                </a:moveTo>
                <a:cubicBezTo>
                  <a:pt x="146" y="7"/>
                  <a:pt x="146" y="7"/>
                  <a:pt x="146" y="7"/>
                </a:cubicBezTo>
                <a:cubicBezTo>
                  <a:pt x="88" y="7"/>
                  <a:pt x="88" y="7"/>
                  <a:pt x="88" y="7"/>
                </a:cubicBezTo>
                <a:cubicBezTo>
                  <a:pt x="88" y="193"/>
                  <a:pt x="88" y="193"/>
                  <a:pt x="88" y="193"/>
                </a:cubicBezTo>
                <a:lnTo>
                  <a:pt x="146" y="193"/>
                </a:lnTo>
                <a:close/>
                <a:moveTo>
                  <a:pt x="156" y="205"/>
                </a:moveTo>
                <a:cubicBezTo>
                  <a:pt x="150" y="206"/>
                  <a:pt x="144" y="206"/>
                  <a:pt x="138" y="206"/>
                </a:cubicBezTo>
                <a:cubicBezTo>
                  <a:pt x="85" y="206"/>
                  <a:pt x="85" y="206"/>
                  <a:pt x="85" y="206"/>
                </a:cubicBezTo>
                <a:cubicBezTo>
                  <a:pt x="83" y="206"/>
                  <a:pt x="80" y="206"/>
                  <a:pt x="77" y="206"/>
                </a:cubicBezTo>
                <a:cubicBezTo>
                  <a:pt x="78" y="219"/>
                  <a:pt x="82" y="229"/>
                  <a:pt x="90" y="235"/>
                </a:cubicBezTo>
                <a:cubicBezTo>
                  <a:pt x="99" y="233"/>
                  <a:pt x="108" y="232"/>
                  <a:pt x="117" y="232"/>
                </a:cubicBezTo>
                <a:cubicBezTo>
                  <a:pt x="126" y="232"/>
                  <a:pt x="134" y="233"/>
                  <a:pt x="142" y="235"/>
                </a:cubicBezTo>
                <a:cubicBezTo>
                  <a:pt x="150" y="228"/>
                  <a:pt x="155" y="218"/>
                  <a:pt x="156" y="205"/>
                </a:cubicBezTo>
                <a:close/>
                <a:moveTo>
                  <a:pt x="221" y="352"/>
                </a:moveTo>
                <a:cubicBezTo>
                  <a:pt x="196" y="336"/>
                  <a:pt x="196" y="336"/>
                  <a:pt x="196" y="336"/>
                </a:cubicBezTo>
                <a:cubicBezTo>
                  <a:pt x="213" y="311"/>
                  <a:pt x="213" y="311"/>
                  <a:pt x="213" y="311"/>
                </a:cubicBezTo>
                <a:cubicBezTo>
                  <a:pt x="184" y="307"/>
                  <a:pt x="184" y="307"/>
                  <a:pt x="184" y="307"/>
                </a:cubicBezTo>
                <a:cubicBezTo>
                  <a:pt x="190" y="277"/>
                  <a:pt x="190" y="277"/>
                  <a:pt x="190" y="277"/>
                </a:cubicBezTo>
                <a:cubicBezTo>
                  <a:pt x="161" y="284"/>
                  <a:pt x="161" y="284"/>
                  <a:pt x="161" y="284"/>
                </a:cubicBezTo>
                <a:cubicBezTo>
                  <a:pt x="156" y="255"/>
                  <a:pt x="156" y="255"/>
                  <a:pt x="156" y="255"/>
                </a:cubicBezTo>
                <a:cubicBezTo>
                  <a:pt x="132" y="272"/>
                  <a:pt x="132" y="272"/>
                  <a:pt x="132" y="272"/>
                </a:cubicBezTo>
                <a:cubicBezTo>
                  <a:pt x="116" y="247"/>
                  <a:pt x="116" y="247"/>
                  <a:pt x="116" y="247"/>
                </a:cubicBezTo>
                <a:cubicBezTo>
                  <a:pt x="100" y="273"/>
                  <a:pt x="100" y="273"/>
                  <a:pt x="100" y="273"/>
                </a:cubicBezTo>
                <a:cubicBezTo>
                  <a:pt x="76" y="255"/>
                  <a:pt x="76" y="255"/>
                  <a:pt x="76" y="255"/>
                </a:cubicBezTo>
                <a:cubicBezTo>
                  <a:pt x="72" y="285"/>
                  <a:pt x="72" y="285"/>
                  <a:pt x="72" y="285"/>
                </a:cubicBezTo>
                <a:cubicBezTo>
                  <a:pt x="42" y="277"/>
                  <a:pt x="42" y="277"/>
                  <a:pt x="42" y="277"/>
                </a:cubicBezTo>
                <a:cubicBezTo>
                  <a:pt x="50" y="307"/>
                  <a:pt x="50" y="307"/>
                  <a:pt x="50" y="307"/>
                </a:cubicBezTo>
                <a:cubicBezTo>
                  <a:pt x="19" y="311"/>
                  <a:pt x="19" y="311"/>
                  <a:pt x="19" y="311"/>
                </a:cubicBezTo>
                <a:cubicBezTo>
                  <a:pt x="38" y="336"/>
                  <a:pt x="38" y="336"/>
                  <a:pt x="38" y="336"/>
                </a:cubicBezTo>
                <a:cubicBezTo>
                  <a:pt x="11" y="352"/>
                  <a:pt x="11" y="352"/>
                  <a:pt x="11" y="352"/>
                </a:cubicBezTo>
                <a:cubicBezTo>
                  <a:pt x="38" y="367"/>
                  <a:pt x="38" y="367"/>
                  <a:pt x="38" y="367"/>
                </a:cubicBezTo>
                <a:cubicBezTo>
                  <a:pt x="19" y="392"/>
                  <a:pt x="19" y="392"/>
                  <a:pt x="19" y="392"/>
                </a:cubicBezTo>
                <a:cubicBezTo>
                  <a:pt x="50" y="396"/>
                  <a:pt x="50" y="396"/>
                  <a:pt x="50" y="396"/>
                </a:cubicBezTo>
                <a:cubicBezTo>
                  <a:pt x="42" y="426"/>
                  <a:pt x="42" y="426"/>
                  <a:pt x="42" y="426"/>
                </a:cubicBezTo>
                <a:cubicBezTo>
                  <a:pt x="72" y="418"/>
                  <a:pt x="72" y="418"/>
                  <a:pt x="72" y="418"/>
                </a:cubicBezTo>
                <a:cubicBezTo>
                  <a:pt x="76" y="449"/>
                  <a:pt x="76" y="449"/>
                  <a:pt x="76" y="449"/>
                </a:cubicBezTo>
                <a:cubicBezTo>
                  <a:pt x="100" y="430"/>
                  <a:pt x="100" y="430"/>
                  <a:pt x="100" y="430"/>
                </a:cubicBezTo>
                <a:cubicBezTo>
                  <a:pt x="116" y="456"/>
                  <a:pt x="116" y="456"/>
                  <a:pt x="116" y="456"/>
                </a:cubicBezTo>
                <a:cubicBezTo>
                  <a:pt x="132" y="431"/>
                  <a:pt x="132" y="431"/>
                  <a:pt x="132" y="431"/>
                </a:cubicBezTo>
                <a:cubicBezTo>
                  <a:pt x="156" y="449"/>
                  <a:pt x="156" y="449"/>
                  <a:pt x="156" y="449"/>
                </a:cubicBezTo>
                <a:cubicBezTo>
                  <a:pt x="161" y="419"/>
                  <a:pt x="161" y="419"/>
                  <a:pt x="161" y="419"/>
                </a:cubicBezTo>
                <a:cubicBezTo>
                  <a:pt x="190" y="426"/>
                  <a:pt x="190" y="426"/>
                  <a:pt x="190" y="426"/>
                </a:cubicBezTo>
                <a:cubicBezTo>
                  <a:pt x="183" y="397"/>
                  <a:pt x="183" y="397"/>
                  <a:pt x="183" y="397"/>
                </a:cubicBezTo>
                <a:cubicBezTo>
                  <a:pt x="213" y="392"/>
                  <a:pt x="213" y="392"/>
                  <a:pt x="213" y="392"/>
                </a:cubicBezTo>
                <a:cubicBezTo>
                  <a:pt x="196" y="368"/>
                  <a:pt x="196" y="368"/>
                  <a:pt x="196" y="368"/>
                </a:cubicBezTo>
                <a:lnTo>
                  <a:pt x="221" y="352"/>
                </a:lnTo>
                <a:close/>
              </a:path>
            </a:pathLst>
          </a:custGeom>
          <a:solidFill>
            <a:srgbClr val="15A681"/>
          </a:solidFill>
          <a:ln>
            <a:noFill/>
          </a:ln>
        </p:spPr>
        <p:txBody>
          <a:bodyPr vert="horz" wrap="square" lIns="121920" tIns="60960" rIns="121920" bIns="60960" numCol="1" anchor="t" anchorCtr="0" compatLnSpc="1"/>
          <a:lstStyle/>
          <a:p>
            <a:endParaRPr 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53@|5FFC:14657585|FBC:16777215|LFC:16777215|LBC:16777215"/>
          <p:cNvSpPr/>
          <p:nvPr/>
        </p:nvSpPr>
        <p:spPr bwMode="auto">
          <a:xfrm>
            <a:off x="7242247" y="3423826"/>
            <a:ext cx="489787" cy="399749"/>
          </a:xfrm>
          <a:custGeom>
            <a:avLst/>
            <a:gdLst>
              <a:gd name="T0" fmla="*/ 307 w 382"/>
              <a:gd name="T1" fmla="*/ 135 h 312"/>
              <a:gd name="T2" fmla="*/ 362 w 382"/>
              <a:gd name="T3" fmla="*/ 71 h 312"/>
              <a:gd name="T4" fmla="*/ 238 w 382"/>
              <a:gd name="T5" fmla="*/ 25 h 312"/>
              <a:gd name="T6" fmla="*/ 229 w 382"/>
              <a:gd name="T7" fmla="*/ 19 h 312"/>
              <a:gd name="T8" fmla="*/ 229 w 382"/>
              <a:gd name="T9" fmla="*/ 134 h 312"/>
              <a:gd name="T10" fmla="*/ 180 w 382"/>
              <a:gd name="T11" fmla="*/ 214 h 312"/>
              <a:gd name="T12" fmla="*/ 86 w 382"/>
              <a:gd name="T13" fmla="*/ 189 h 312"/>
              <a:gd name="T14" fmla="*/ 129 w 382"/>
              <a:gd name="T15" fmla="*/ 97 h 312"/>
              <a:gd name="T16" fmla="*/ 190 w 382"/>
              <a:gd name="T17" fmla="*/ 93 h 312"/>
              <a:gd name="T18" fmla="*/ 190 w 382"/>
              <a:gd name="T19" fmla="*/ 4 h 312"/>
              <a:gd name="T20" fmla="*/ 154 w 382"/>
              <a:gd name="T21" fmla="*/ 0 h 312"/>
              <a:gd name="T22" fmla="*/ 0 w 382"/>
              <a:gd name="T23" fmla="*/ 156 h 312"/>
              <a:gd name="T24" fmla="*/ 154 w 382"/>
              <a:gd name="T25" fmla="*/ 312 h 312"/>
              <a:gd name="T26" fmla="*/ 308 w 382"/>
              <a:gd name="T27" fmla="*/ 156 h 312"/>
              <a:gd name="T28" fmla="*/ 307 w 382"/>
              <a:gd name="T29" fmla="*/ 13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2" h="312">
                <a:moveTo>
                  <a:pt x="307" y="135"/>
                </a:moveTo>
                <a:cubicBezTo>
                  <a:pt x="354" y="122"/>
                  <a:pt x="382" y="72"/>
                  <a:pt x="362" y="71"/>
                </a:cubicBezTo>
                <a:cubicBezTo>
                  <a:pt x="311" y="68"/>
                  <a:pt x="267" y="43"/>
                  <a:pt x="238" y="25"/>
                </a:cubicBezTo>
                <a:cubicBezTo>
                  <a:pt x="235" y="23"/>
                  <a:pt x="232" y="21"/>
                  <a:pt x="229" y="19"/>
                </a:cubicBezTo>
                <a:cubicBezTo>
                  <a:pt x="229" y="134"/>
                  <a:pt x="229" y="134"/>
                  <a:pt x="229" y="134"/>
                </a:cubicBezTo>
                <a:cubicBezTo>
                  <a:pt x="229" y="172"/>
                  <a:pt x="206" y="202"/>
                  <a:pt x="180" y="214"/>
                </a:cubicBezTo>
                <a:cubicBezTo>
                  <a:pt x="142" y="233"/>
                  <a:pt x="100" y="221"/>
                  <a:pt x="86" y="189"/>
                </a:cubicBezTo>
                <a:cubicBezTo>
                  <a:pt x="72" y="157"/>
                  <a:pt x="91" y="116"/>
                  <a:pt x="129" y="97"/>
                </a:cubicBezTo>
                <a:cubicBezTo>
                  <a:pt x="150" y="87"/>
                  <a:pt x="172" y="86"/>
                  <a:pt x="190" y="93"/>
                </a:cubicBezTo>
                <a:cubicBezTo>
                  <a:pt x="190" y="4"/>
                  <a:pt x="190" y="4"/>
                  <a:pt x="190" y="4"/>
                </a:cubicBezTo>
                <a:cubicBezTo>
                  <a:pt x="178" y="1"/>
                  <a:pt x="166" y="0"/>
                  <a:pt x="154" y="0"/>
                </a:cubicBezTo>
                <a:cubicBezTo>
                  <a:pt x="69" y="0"/>
                  <a:pt x="0" y="70"/>
                  <a:pt x="0" y="156"/>
                </a:cubicBezTo>
                <a:cubicBezTo>
                  <a:pt x="0" y="242"/>
                  <a:pt x="69" y="312"/>
                  <a:pt x="154" y="312"/>
                </a:cubicBezTo>
                <a:cubicBezTo>
                  <a:pt x="239" y="312"/>
                  <a:pt x="308" y="242"/>
                  <a:pt x="308" y="156"/>
                </a:cubicBezTo>
                <a:cubicBezTo>
                  <a:pt x="308" y="149"/>
                  <a:pt x="308" y="142"/>
                  <a:pt x="307" y="135"/>
                </a:cubicBezTo>
                <a:close/>
              </a:path>
            </a:pathLst>
          </a:custGeom>
          <a:solidFill>
            <a:srgbClr val="15A681"/>
          </a:solidFill>
          <a:ln>
            <a:noFill/>
          </a:ln>
        </p:spPr>
        <p:txBody>
          <a:bodyPr vert="horz" wrap="square" lIns="91440" tIns="45720" rIns="91440" bIns="45720"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5@|5FFC:1554685|FBC:16777215|LFC:16777215|LBC:16777215"/>
          <p:cNvSpPr>
            <a:spLocks noEditPoints="1"/>
          </p:cNvSpPr>
          <p:nvPr/>
        </p:nvSpPr>
        <p:spPr bwMode="auto">
          <a:xfrm>
            <a:off x="4321229" y="1998949"/>
            <a:ext cx="1087967" cy="2152651"/>
          </a:xfrm>
          <a:custGeom>
            <a:avLst/>
            <a:gdLst>
              <a:gd name="T0" fmla="*/ 201 w 235"/>
              <a:gd name="T1" fmla="*/ 434 h 468"/>
              <a:gd name="T2" fmla="*/ 34 w 235"/>
              <a:gd name="T3" fmla="*/ 434 h 468"/>
              <a:gd name="T4" fmla="*/ 21 w 235"/>
              <a:gd name="T5" fmla="*/ 282 h 468"/>
              <a:gd name="T6" fmla="*/ 66 w 235"/>
              <a:gd name="T7" fmla="*/ 204 h 468"/>
              <a:gd name="T8" fmla="*/ 6 w 235"/>
              <a:gd name="T9" fmla="*/ 108 h 468"/>
              <a:gd name="T10" fmla="*/ 229 w 235"/>
              <a:gd name="T11" fmla="*/ 0 h 468"/>
              <a:gd name="T12" fmla="*/ 167 w 235"/>
              <a:gd name="T13" fmla="*/ 203 h 468"/>
              <a:gd name="T14" fmla="*/ 155 w 235"/>
              <a:gd name="T15" fmla="*/ 238 h 468"/>
              <a:gd name="T16" fmla="*/ 235 w 235"/>
              <a:gd name="T17" fmla="*/ 350 h 468"/>
              <a:gd name="T18" fmla="*/ 146 w 235"/>
              <a:gd name="T19" fmla="*/ 7 h 468"/>
              <a:gd name="T20" fmla="*/ 88 w 235"/>
              <a:gd name="T21" fmla="*/ 193 h 468"/>
              <a:gd name="T22" fmla="*/ 156 w 235"/>
              <a:gd name="T23" fmla="*/ 205 h 468"/>
              <a:gd name="T24" fmla="*/ 85 w 235"/>
              <a:gd name="T25" fmla="*/ 206 h 468"/>
              <a:gd name="T26" fmla="*/ 90 w 235"/>
              <a:gd name="T27" fmla="*/ 235 h 468"/>
              <a:gd name="T28" fmla="*/ 142 w 235"/>
              <a:gd name="T29" fmla="*/ 235 h 468"/>
              <a:gd name="T30" fmla="*/ 221 w 235"/>
              <a:gd name="T31" fmla="*/ 352 h 468"/>
              <a:gd name="T32" fmla="*/ 213 w 235"/>
              <a:gd name="T33" fmla="*/ 311 h 468"/>
              <a:gd name="T34" fmla="*/ 190 w 235"/>
              <a:gd name="T35" fmla="*/ 277 h 468"/>
              <a:gd name="T36" fmla="*/ 156 w 235"/>
              <a:gd name="T37" fmla="*/ 255 h 468"/>
              <a:gd name="T38" fmla="*/ 116 w 235"/>
              <a:gd name="T39" fmla="*/ 247 h 468"/>
              <a:gd name="T40" fmla="*/ 76 w 235"/>
              <a:gd name="T41" fmla="*/ 255 h 468"/>
              <a:gd name="T42" fmla="*/ 42 w 235"/>
              <a:gd name="T43" fmla="*/ 277 h 468"/>
              <a:gd name="T44" fmla="*/ 19 w 235"/>
              <a:gd name="T45" fmla="*/ 311 h 468"/>
              <a:gd name="T46" fmla="*/ 11 w 235"/>
              <a:gd name="T47" fmla="*/ 352 h 468"/>
              <a:gd name="T48" fmla="*/ 19 w 235"/>
              <a:gd name="T49" fmla="*/ 392 h 468"/>
              <a:gd name="T50" fmla="*/ 42 w 235"/>
              <a:gd name="T51" fmla="*/ 426 h 468"/>
              <a:gd name="T52" fmla="*/ 76 w 235"/>
              <a:gd name="T53" fmla="*/ 449 h 468"/>
              <a:gd name="T54" fmla="*/ 116 w 235"/>
              <a:gd name="T55" fmla="*/ 456 h 468"/>
              <a:gd name="T56" fmla="*/ 156 w 235"/>
              <a:gd name="T57" fmla="*/ 449 h 468"/>
              <a:gd name="T58" fmla="*/ 190 w 235"/>
              <a:gd name="T59" fmla="*/ 426 h 468"/>
              <a:gd name="T60" fmla="*/ 213 w 235"/>
              <a:gd name="T61" fmla="*/ 392 h 468"/>
              <a:gd name="T62" fmla="*/ 221 w 235"/>
              <a:gd name="T63" fmla="*/ 352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5" h="468">
                <a:moveTo>
                  <a:pt x="235" y="350"/>
                </a:moveTo>
                <a:cubicBezTo>
                  <a:pt x="235" y="383"/>
                  <a:pt x="224" y="411"/>
                  <a:pt x="201" y="434"/>
                </a:cubicBezTo>
                <a:cubicBezTo>
                  <a:pt x="178" y="457"/>
                  <a:pt x="150" y="468"/>
                  <a:pt x="117" y="468"/>
                </a:cubicBezTo>
                <a:cubicBezTo>
                  <a:pt x="85" y="468"/>
                  <a:pt x="57" y="457"/>
                  <a:pt x="34" y="434"/>
                </a:cubicBezTo>
                <a:cubicBezTo>
                  <a:pt x="11" y="411"/>
                  <a:pt x="0" y="383"/>
                  <a:pt x="0" y="350"/>
                </a:cubicBezTo>
                <a:cubicBezTo>
                  <a:pt x="0" y="325"/>
                  <a:pt x="7" y="302"/>
                  <a:pt x="21" y="282"/>
                </a:cubicBezTo>
                <a:cubicBezTo>
                  <a:pt x="36" y="262"/>
                  <a:pt x="55" y="247"/>
                  <a:pt x="78" y="239"/>
                </a:cubicBezTo>
                <a:cubicBezTo>
                  <a:pt x="69" y="230"/>
                  <a:pt x="65" y="218"/>
                  <a:pt x="66" y="204"/>
                </a:cubicBezTo>
                <a:cubicBezTo>
                  <a:pt x="47" y="199"/>
                  <a:pt x="32" y="189"/>
                  <a:pt x="22" y="172"/>
                </a:cubicBezTo>
                <a:cubicBezTo>
                  <a:pt x="11" y="155"/>
                  <a:pt x="6" y="134"/>
                  <a:pt x="6" y="108"/>
                </a:cubicBezTo>
                <a:cubicBezTo>
                  <a:pt x="6" y="0"/>
                  <a:pt x="6" y="0"/>
                  <a:pt x="6" y="0"/>
                </a:cubicBezTo>
                <a:cubicBezTo>
                  <a:pt x="229" y="0"/>
                  <a:pt x="229" y="0"/>
                  <a:pt x="229" y="0"/>
                </a:cubicBezTo>
                <a:cubicBezTo>
                  <a:pt x="229" y="108"/>
                  <a:pt x="229" y="108"/>
                  <a:pt x="229" y="108"/>
                </a:cubicBezTo>
                <a:cubicBezTo>
                  <a:pt x="229" y="164"/>
                  <a:pt x="208" y="195"/>
                  <a:pt x="167" y="203"/>
                </a:cubicBezTo>
                <a:cubicBezTo>
                  <a:pt x="167" y="204"/>
                  <a:pt x="167" y="204"/>
                  <a:pt x="167" y="204"/>
                </a:cubicBezTo>
                <a:cubicBezTo>
                  <a:pt x="166" y="218"/>
                  <a:pt x="162" y="230"/>
                  <a:pt x="155" y="238"/>
                </a:cubicBezTo>
                <a:cubicBezTo>
                  <a:pt x="178" y="246"/>
                  <a:pt x="198" y="260"/>
                  <a:pt x="212" y="280"/>
                </a:cubicBezTo>
                <a:cubicBezTo>
                  <a:pt x="228" y="301"/>
                  <a:pt x="235" y="325"/>
                  <a:pt x="235" y="350"/>
                </a:cubicBezTo>
                <a:close/>
                <a:moveTo>
                  <a:pt x="146" y="193"/>
                </a:moveTo>
                <a:cubicBezTo>
                  <a:pt x="146" y="7"/>
                  <a:pt x="146" y="7"/>
                  <a:pt x="146" y="7"/>
                </a:cubicBezTo>
                <a:cubicBezTo>
                  <a:pt x="88" y="7"/>
                  <a:pt x="88" y="7"/>
                  <a:pt x="88" y="7"/>
                </a:cubicBezTo>
                <a:cubicBezTo>
                  <a:pt x="88" y="193"/>
                  <a:pt x="88" y="193"/>
                  <a:pt x="88" y="193"/>
                </a:cubicBezTo>
                <a:lnTo>
                  <a:pt x="146" y="193"/>
                </a:lnTo>
                <a:close/>
                <a:moveTo>
                  <a:pt x="156" y="205"/>
                </a:moveTo>
                <a:cubicBezTo>
                  <a:pt x="150" y="206"/>
                  <a:pt x="144" y="206"/>
                  <a:pt x="138" y="206"/>
                </a:cubicBezTo>
                <a:cubicBezTo>
                  <a:pt x="85" y="206"/>
                  <a:pt x="85" y="206"/>
                  <a:pt x="85" y="206"/>
                </a:cubicBezTo>
                <a:cubicBezTo>
                  <a:pt x="83" y="206"/>
                  <a:pt x="80" y="206"/>
                  <a:pt x="77" y="206"/>
                </a:cubicBezTo>
                <a:cubicBezTo>
                  <a:pt x="78" y="219"/>
                  <a:pt x="82" y="229"/>
                  <a:pt x="90" y="235"/>
                </a:cubicBezTo>
                <a:cubicBezTo>
                  <a:pt x="99" y="233"/>
                  <a:pt x="108" y="232"/>
                  <a:pt x="117" y="232"/>
                </a:cubicBezTo>
                <a:cubicBezTo>
                  <a:pt x="126" y="232"/>
                  <a:pt x="134" y="233"/>
                  <a:pt x="142" y="235"/>
                </a:cubicBezTo>
                <a:cubicBezTo>
                  <a:pt x="150" y="228"/>
                  <a:pt x="155" y="218"/>
                  <a:pt x="156" y="205"/>
                </a:cubicBezTo>
                <a:close/>
                <a:moveTo>
                  <a:pt x="221" y="352"/>
                </a:moveTo>
                <a:cubicBezTo>
                  <a:pt x="196" y="336"/>
                  <a:pt x="196" y="336"/>
                  <a:pt x="196" y="336"/>
                </a:cubicBezTo>
                <a:cubicBezTo>
                  <a:pt x="213" y="311"/>
                  <a:pt x="213" y="311"/>
                  <a:pt x="213" y="311"/>
                </a:cubicBezTo>
                <a:cubicBezTo>
                  <a:pt x="184" y="307"/>
                  <a:pt x="184" y="307"/>
                  <a:pt x="184" y="307"/>
                </a:cubicBezTo>
                <a:cubicBezTo>
                  <a:pt x="190" y="277"/>
                  <a:pt x="190" y="277"/>
                  <a:pt x="190" y="277"/>
                </a:cubicBezTo>
                <a:cubicBezTo>
                  <a:pt x="161" y="284"/>
                  <a:pt x="161" y="284"/>
                  <a:pt x="161" y="284"/>
                </a:cubicBezTo>
                <a:cubicBezTo>
                  <a:pt x="156" y="255"/>
                  <a:pt x="156" y="255"/>
                  <a:pt x="156" y="255"/>
                </a:cubicBezTo>
                <a:cubicBezTo>
                  <a:pt x="132" y="272"/>
                  <a:pt x="132" y="272"/>
                  <a:pt x="132" y="272"/>
                </a:cubicBezTo>
                <a:cubicBezTo>
                  <a:pt x="116" y="247"/>
                  <a:pt x="116" y="247"/>
                  <a:pt x="116" y="247"/>
                </a:cubicBezTo>
                <a:cubicBezTo>
                  <a:pt x="100" y="273"/>
                  <a:pt x="100" y="273"/>
                  <a:pt x="100" y="273"/>
                </a:cubicBezTo>
                <a:cubicBezTo>
                  <a:pt x="76" y="255"/>
                  <a:pt x="76" y="255"/>
                  <a:pt x="76" y="255"/>
                </a:cubicBezTo>
                <a:cubicBezTo>
                  <a:pt x="72" y="285"/>
                  <a:pt x="72" y="285"/>
                  <a:pt x="72" y="285"/>
                </a:cubicBezTo>
                <a:cubicBezTo>
                  <a:pt x="42" y="277"/>
                  <a:pt x="42" y="277"/>
                  <a:pt x="42" y="277"/>
                </a:cubicBezTo>
                <a:cubicBezTo>
                  <a:pt x="50" y="307"/>
                  <a:pt x="50" y="307"/>
                  <a:pt x="50" y="307"/>
                </a:cubicBezTo>
                <a:cubicBezTo>
                  <a:pt x="19" y="311"/>
                  <a:pt x="19" y="311"/>
                  <a:pt x="19" y="311"/>
                </a:cubicBezTo>
                <a:cubicBezTo>
                  <a:pt x="38" y="336"/>
                  <a:pt x="38" y="336"/>
                  <a:pt x="38" y="336"/>
                </a:cubicBezTo>
                <a:cubicBezTo>
                  <a:pt x="11" y="352"/>
                  <a:pt x="11" y="352"/>
                  <a:pt x="11" y="352"/>
                </a:cubicBezTo>
                <a:cubicBezTo>
                  <a:pt x="38" y="367"/>
                  <a:pt x="38" y="367"/>
                  <a:pt x="38" y="367"/>
                </a:cubicBezTo>
                <a:cubicBezTo>
                  <a:pt x="19" y="392"/>
                  <a:pt x="19" y="392"/>
                  <a:pt x="19" y="392"/>
                </a:cubicBezTo>
                <a:cubicBezTo>
                  <a:pt x="50" y="396"/>
                  <a:pt x="50" y="396"/>
                  <a:pt x="50" y="396"/>
                </a:cubicBezTo>
                <a:cubicBezTo>
                  <a:pt x="42" y="426"/>
                  <a:pt x="42" y="426"/>
                  <a:pt x="42" y="426"/>
                </a:cubicBezTo>
                <a:cubicBezTo>
                  <a:pt x="72" y="418"/>
                  <a:pt x="72" y="418"/>
                  <a:pt x="72" y="418"/>
                </a:cubicBezTo>
                <a:cubicBezTo>
                  <a:pt x="76" y="449"/>
                  <a:pt x="76" y="449"/>
                  <a:pt x="76" y="449"/>
                </a:cubicBezTo>
                <a:cubicBezTo>
                  <a:pt x="100" y="430"/>
                  <a:pt x="100" y="430"/>
                  <a:pt x="100" y="430"/>
                </a:cubicBezTo>
                <a:cubicBezTo>
                  <a:pt x="116" y="456"/>
                  <a:pt x="116" y="456"/>
                  <a:pt x="116" y="456"/>
                </a:cubicBezTo>
                <a:cubicBezTo>
                  <a:pt x="132" y="431"/>
                  <a:pt x="132" y="431"/>
                  <a:pt x="132" y="431"/>
                </a:cubicBezTo>
                <a:cubicBezTo>
                  <a:pt x="156" y="449"/>
                  <a:pt x="156" y="449"/>
                  <a:pt x="156" y="449"/>
                </a:cubicBezTo>
                <a:cubicBezTo>
                  <a:pt x="161" y="419"/>
                  <a:pt x="161" y="419"/>
                  <a:pt x="161" y="419"/>
                </a:cubicBezTo>
                <a:cubicBezTo>
                  <a:pt x="190" y="426"/>
                  <a:pt x="190" y="426"/>
                  <a:pt x="190" y="426"/>
                </a:cubicBezTo>
                <a:cubicBezTo>
                  <a:pt x="183" y="397"/>
                  <a:pt x="183" y="397"/>
                  <a:pt x="183" y="397"/>
                </a:cubicBezTo>
                <a:cubicBezTo>
                  <a:pt x="213" y="392"/>
                  <a:pt x="213" y="392"/>
                  <a:pt x="213" y="392"/>
                </a:cubicBezTo>
                <a:cubicBezTo>
                  <a:pt x="196" y="368"/>
                  <a:pt x="196" y="368"/>
                  <a:pt x="196" y="368"/>
                </a:cubicBezTo>
                <a:lnTo>
                  <a:pt x="221" y="352"/>
                </a:lnTo>
                <a:close/>
              </a:path>
            </a:pathLst>
          </a:custGeom>
          <a:solidFill>
            <a:srgbClr val="15A681"/>
          </a:solidFill>
          <a:ln>
            <a:noFill/>
          </a:ln>
        </p:spPr>
        <p:txBody>
          <a:bodyPr vert="horz" wrap="square" lIns="121920" tIns="60960" rIns="121920" bIns="60960" numCol="1" anchor="t" anchorCtr="0" compatLnSpc="1"/>
          <a:lstStyle/>
          <a:p>
            <a:endParaRPr 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22" name="任意多边形 15"/>
          <p:cNvSpPr/>
          <p:nvPr/>
        </p:nvSpPr>
        <p:spPr bwMode="auto">
          <a:xfrm>
            <a:off x="4584049" y="3407889"/>
            <a:ext cx="573648" cy="361477"/>
          </a:xfrm>
          <a:custGeom>
            <a:avLst/>
            <a:gdLst>
              <a:gd name="connsiteX0" fmla="*/ 147163 w 573648"/>
              <a:gd name="connsiteY0" fmla="*/ 103564 h 361477"/>
              <a:gd name="connsiteX1" fmla="*/ 203204 w 573648"/>
              <a:gd name="connsiteY1" fmla="*/ 142812 h 361477"/>
              <a:gd name="connsiteX2" fmla="*/ 203813 w 573648"/>
              <a:gd name="connsiteY2" fmla="*/ 178813 h 361477"/>
              <a:gd name="connsiteX3" fmla="*/ 200070 w 573648"/>
              <a:gd name="connsiteY3" fmla="*/ 214085 h 361477"/>
              <a:gd name="connsiteX4" fmla="*/ 179361 w 573648"/>
              <a:gd name="connsiteY4" fmla="*/ 255697 h 361477"/>
              <a:gd name="connsiteX5" fmla="*/ 132770 w 573648"/>
              <a:gd name="connsiteY5" fmla="*/ 319387 h 361477"/>
              <a:gd name="connsiteX6" fmla="*/ 132770 w 573648"/>
              <a:gd name="connsiteY6" fmla="*/ 319554 h 361477"/>
              <a:gd name="connsiteX7" fmla="*/ 132789 w 573648"/>
              <a:gd name="connsiteY7" fmla="*/ 319554 h 361477"/>
              <a:gd name="connsiteX8" fmla="*/ 132789 w 573648"/>
              <a:gd name="connsiteY8" fmla="*/ 319686 h 361477"/>
              <a:gd name="connsiteX9" fmla="*/ 132789 w 573648"/>
              <a:gd name="connsiteY9" fmla="*/ 361453 h 361477"/>
              <a:gd name="connsiteX10" fmla="*/ 0 w 573648"/>
              <a:gd name="connsiteY10" fmla="*/ 361477 h 361477"/>
              <a:gd name="connsiteX11" fmla="*/ 0 w 573648"/>
              <a:gd name="connsiteY11" fmla="*/ 331089 h 361477"/>
              <a:gd name="connsiteX12" fmla="*/ 36817 w 573648"/>
              <a:gd name="connsiteY12" fmla="*/ 296844 h 361477"/>
              <a:gd name="connsiteX13" fmla="*/ 119605 w 573648"/>
              <a:gd name="connsiteY13" fmla="*/ 261548 h 361477"/>
              <a:gd name="connsiteX14" fmla="*/ 94305 w 573648"/>
              <a:gd name="connsiteY14" fmla="*/ 214168 h 361477"/>
              <a:gd name="connsiteX15" fmla="*/ 90533 w 573648"/>
              <a:gd name="connsiteY15" fmla="*/ 178801 h 361477"/>
              <a:gd name="connsiteX16" fmla="*/ 91123 w 573648"/>
              <a:gd name="connsiteY16" fmla="*/ 142908 h 361477"/>
              <a:gd name="connsiteX17" fmla="*/ 147163 w 573648"/>
              <a:gd name="connsiteY17" fmla="*/ 103564 h 361477"/>
              <a:gd name="connsiteX18" fmla="*/ 370157 w 573648"/>
              <a:gd name="connsiteY18" fmla="*/ 0 h 361477"/>
              <a:gd name="connsiteX19" fmla="*/ 447249 w 573648"/>
              <a:gd name="connsiteY19" fmla="*/ 53947 h 361477"/>
              <a:gd name="connsiteX20" fmla="*/ 448094 w 573648"/>
              <a:gd name="connsiteY20" fmla="*/ 103398 h 361477"/>
              <a:gd name="connsiteX21" fmla="*/ 442944 w 573648"/>
              <a:gd name="connsiteY21" fmla="*/ 151913 h 361477"/>
              <a:gd name="connsiteX22" fmla="*/ 408017 w 573648"/>
              <a:gd name="connsiteY22" fmla="*/ 217004 h 361477"/>
              <a:gd name="connsiteX23" fmla="*/ 522799 w 573648"/>
              <a:gd name="connsiteY23" fmla="*/ 265584 h 361477"/>
              <a:gd name="connsiteX24" fmla="*/ 573648 w 573648"/>
              <a:gd name="connsiteY24" fmla="*/ 312720 h 361477"/>
              <a:gd name="connsiteX25" fmla="*/ 573648 w 573648"/>
              <a:gd name="connsiteY25" fmla="*/ 354457 h 361477"/>
              <a:gd name="connsiteX26" fmla="*/ 167605 w 573648"/>
              <a:gd name="connsiteY26" fmla="*/ 354506 h 361477"/>
              <a:gd name="connsiteX27" fmla="*/ 167605 w 573648"/>
              <a:gd name="connsiteY27" fmla="*/ 312720 h 361477"/>
              <a:gd name="connsiteX28" fmla="*/ 218267 w 573648"/>
              <a:gd name="connsiteY28" fmla="*/ 265666 h 361477"/>
              <a:gd name="connsiteX29" fmla="*/ 332203 w 573648"/>
              <a:gd name="connsiteY29" fmla="*/ 217151 h 361477"/>
              <a:gd name="connsiteX30" fmla="*/ 297389 w 573648"/>
              <a:gd name="connsiteY30" fmla="*/ 152011 h 361477"/>
              <a:gd name="connsiteX31" fmla="*/ 292200 w 573648"/>
              <a:gd name="connsiteY31" fmla="*/ 103398 h 361477"/>
              <a:gd name="connsiteX32" fmla="*/ 293027 w 573648"/>
              <a:gd name="connsiteY32" fmla="*/ 54062 h 361477"/>
              <a:gd name="connsiteX33" fmla="*/ 370157 w 573648"/>
              <a:gd name="connsiteY33" fmla="*/ 0 h 36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3648" h="361477">
                <a:moveTo>
                  <a:pt x="147163" y="103564"/>
                </a:moveTo>
                <a:cubicBezTo>
                  <a:pt x="172740" y="103564"/>
                  <a:pt x="194554" y="112066"/>
                  <a:pt x="203204" y="142812"/>
                </a:cubicBezTo>
                <a:cubicBezTo>
                  <a:pt x="205757" y="151923"/>
                  <a:pt x="203813" y="168484"/>
                  <a:pt x="203813" y="178813"/>
                </a:cubicBezTo>
                <a:cubicBezTo>
                  <a:pt x="203813" y="192771"/>
                  <a:pt x="204575" y="202586"/>
                  <a:pt x="200070" y="214085"/>
                </a:cubicBezTo>
                <a:cubicBezTo>
                  <a:pt x="193535" y="230718"/>
                  <a:pt x="187143" y="245130"/>
                  <a:pt x="179361" y="255697"/>
                </a:cubicBezTo>
                <a:cubicBezTo>
                  <a:pt x="136885" y="281703"/>
                  <a:pt x="132875" y="310277"/>
                  <a:pt x="132770" y="319387"/>
                </a:cubicBezTo>
                <a:lnTo>
                  <a:pt x="132770" y="319554"/>
                </a:lnTo>
                <a:lnTo>
                  <a:pt x="132789" y="319554"/>
                </a:lnTo>
                <a:lnTo>
                  <a:pt x="132789" y="319686"/>
                </a:lnTo>
                <a:lnTo>
                  <a:pt x="132789" y="361453"/>
                </a:lnTo>
                <a:lnTo>
                  <a:pt x="0" y="361477"/>
                </a:lnTo>
                <a:lnTo>
                  <a:pt x="0" y="331089"/>
                </a:lnTo>
                <a:cubicBezTo>
                  <a:pt x="0" y="331089"/>
                  <a:pt x="171" y="313190"/>
                  <a:pt x="36817" y="296844"/>
                </a:cubicBezTo>
                <a:cubicBezTo>
                  <a:pt x="54525" y="288939"/>
                  <a:pt x="80769" y="268676"/>
                  <a:pt x="119605" y="261548"/>
                </a:cubicBezTo>
                <a:cubicBezTo>
                  <a:pt x="109632" y="250861"/>
                  <a:pt x="102154" y="234133"/>
                  <a:pt x="94305" y="214168"/>
                </a:cubicBezTo>
                <a:cubicBezTo>
                  <a:pt x="89770" y="202634"/>
                  <a:pt x="90533" y="192795"/>
                  <a:pt x="90533" y="178801"/>
                </a:cubicBezTo>
                <a:cubicBezTo>
                  <a:pt x="90533" y="168508"/>
                  <a:pt x="88580" y="151971"/>
                  <a:pt x="91123" y="142908"/>
                </a:cubicBezTo>
                <a:cubicBezTo>
                  <a:pt x="99744" y="112090"/>
                  <a:pt x="121587" y="103564"/>
                  <a:pt x="147163" y="103564"/>
                </a:cubicBezTo>
                <a:close/>
                <a:moveTo>
                  <a:pt x="370157" y="0"/>
                </a:moveTo>
                <a:cubicBezTo>
                  <a:pt x="405347" y="0"/>
                  <a:pt x="435368" y="11653"/>
                  <a:pt x="447249" y="53947"/>
                </a:cubicBezTo>
                <a:cubicBezTo>
                  <a:pt x="450764" y="66437"/>
                  <a:pt x="448094" y="89201"/>
                  <a:pt x="448094" y="103398"/>
                </a:cubicBezTo>
                <a:cubicBezTo>
                  <a:pt x="448094" y="122600"/>
                  <a:pt x="449166" y="136091"/>
                  <a:pt x="442944" y="151913"/>
                </a:cubicBezTo>
                <a:cubicBezTo>
                  <a:pt x="432210" y="179223"/>
                  <a:pt x="421796" y="202249"/>
                  <a:pt x="408017" y="217004"/>
                </a:cubicBezTo>
                <a:cubicBezTo>
                  <a:pt x="461892" y="226638"/>
                  <a:pt x="498286" y="254686"/>
                  <a:pt x="522799" y="265584"/>
                </a:cubicBezTo>
                <a:cubicBezTo>
                  <a:pt x="573404" y="288053"/>
                  <a:pt x="573648" y="312720"/>
                  <a:pt x="573648" y="312720"/>
                </a:cubicBezTo>
                <a:lnTo>
                  <a:pt x="573648" y="354457"/>
                </a:lnTo>
                <a:lnTo>
                  <a:pt x="167605" y="354506"/>
                </a:lnTo>
                <a:lnTo>
                  <a:pt x="167605" y="312720"/>
                </a:lnTo>
                <a:cubicBezTo>
                  <a:pt x="167605" y="312720"/>
                  <a:pt x="167850" y="288135"/>
                  <a:pt x="218267" y="265666"/>
                </a:cubicBezTo>
                <a:cubicBezTo>
                  <a:pt x="242629" y="254818"/>
                  <a:pt x="278760" y="226950"/>
                  <a:pt x="332203" y="217151"/>
                </a:cubicBezTo>
                <a:cubicBezTo>
                  <a:pt x="318480" y="202462"/>
                  <a:pt x="308198" y="179452"/>
                  <a:pt x="297389" y="152011"/>
                </a:cubicBezTo>
                <a:cubicBezTo>
                  <a:pt x="291148" y="136173"/>
                  <a:pt x="292200" y="122649"/>
                  <a:pt x="292200" y="103398"/>
                </a:cubicBezTo>
                <a:cubicBezTo>
                  <a:pt x="292200" y="89250"/>
                  <a:pt x="289531" y="66536"/>
                  <a:pt x="293027" y="54062"/>
                </a:cubicBezTo>
                <a:cubicBezTo>
                  <a:pt x="304889" y="11719"/>
                  <a:pt x="334948" y="0"/>
                  <a:pt x="370157" y="0"/>
                </a:cubicBezTo>
                <a:close/>
              </a:path>
            </a:pathLst>
          </a:custGeom>
          <a:solidFill>
            <a:srgbClr val="15A681"/>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wrap="square" lIns="0" tIns="0" rIns="0" bIns="0">
            <a:noAutofit/>
          </a:bodyPr>
          <a:lstStyle/>
          <a:p>
            <a:pPr defTabSz="608965"/>
            <a:endParaRPr 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5@|5FFC:4308095|FBC:16777215|LFC:16777215|LBC:16777215"/>
          <p:cNvSpPr>
            <a:spLocks noEditPoints="1"/>
          </p:cNvSpPr>
          <p:nvPr/>
        </p:nvSpPr>
        <p:spPr bwMode="auto">
          <a:xfrm>
            <a:off x="1776245" y="1998949"/>
            <a:ext cx="1087967" cy="2152651"/>
          </a:xfrm>
          <a:custGeom>
            <a:avLst/>
            <a:gdLst>
              <a:gd name="T0" fmla="*/ 201 w 235"/>
              <a:gd name="T1" fmla="*/ 434 h 468"/>
              <a:gd name="T2" fmla="*/ 34 w 235"/>
              <a:gd name="T3" fmla="*/ 434 h 468"/>
              <a:gd name="T4" fmla="*/ 21 w 235"/>
              <a:gd name="T5" fmla="*/ 282 h 468"/>
              <a:gd name="T6" fmla="*/ 66 w 235"/>
              <a:gd name="T7" fmla="*/ 204 h 468"/>
              <a:gd name="T8" fmla="*/ 6 w 235"/>
              <a:gd name="T9" fmla="*/ 108 h 468"/>
              <a:gd name="T10" fmla="*/ 229 w 235"/>
              <a:gd name="T11" fmla="*/ 0 h 468"/>
              <a:gd name="T12" fmla="*/ 167 w 235"/>
              <a:gd name="T13" fmla="*/ 203 h 468"/>
              <a:gd name="T14" fmla="*/ 155 w 235"/>
              <a:gd name="T15" fmla="*/ 238 h 468"/>
              <a:gd name="T16" fmla="*/ 235 w 235"/>
              <a:gd name="T17" fmla="*/ 350 h 468"/>
              <a:gd name="T18" fmla="*/ 146 w 235"/>
              <a:gd name="T19" fmla="*/ 7 h 468"/>
              <a:gd name="T20" fmla="*/ 88 w 235"/>
              <a:gd name="T21" fmla="*/ 193 h 468"/>
              <a:gd name="T22" fmla="*/ 156 w 235"/>
              <a:gd name="T23" fmla="*/ 205 h 468"/>
              <a:gd name="T24" fmla="*/ 85 w 235"/>
              <a:gd name="T25" fmla="*/ 206 h 468"/>
              <a:gd name="T26" fmla="*/ 90 w 235"/>
              <a:gd name="T27" fmla="*/ 235 h 468"/>
              <a:gd name="T28" fmla="*/ 142 w 235"/>
              <a:gd name="T29" fmla="*/ 235 h 468"/>
              <a:gd name="T30" fmla="*/ 221 w 235"/>
              <a:gd name="T31" fmla="*/ 352 h 468"/>
              <a:gd name="T32" fmla="*/ 213 w 235"/>
              <a:gd name="T33" fmla="*/ 311 h 468"/>
              <a:gd name="T34" fmla="*/ 190 w 235"/>
              <a:gd name="T35" fmla="*/ 277 h 468"/>
              <a:gd name="T36" fmla="*/ 156 w 235"/>
              <a:gd name="T37" fmla="*/ 255 h 468"/>
              <a:gd name="T38" fmla="*/ 116 w 235"/>
              <a:gd name="T39" fmla="*/ 247 h 468"/>
              <a:gd name="T40" fmla="*/ 76 w 235"/>
              <a:gd name="T41" fmla="*/ 255 h 468"/>
              <a:gd name="T42" fmla="*/ 42 w 235"/>
              <a:gd name="T43" fmla="*/ 277 h 468"/>
              <a:gd name="T44" fmla="*/ 19 w 235"/>
              <a:gd name="T45" fmla="*/ 311 h 468"/>
              <a:gd name="T46" fmla="*/ 11 w 235"/>
              <a:gd name="T47" fmla="*/ 352 h 468"/>
              <a:gd name="T48" fmla="*/ 19 w 235"/>
              <a:gd name="T49" fmla="*/ 392 h 468"/>
              <a:gd name="T50" fmla="*/ 42 w 235"/>
              <a:gd name="T51" fmla="*/ 426 h 468"/>
              <a:gd name="T52" fmla="*/ 76 w 235"/>
              <a:gd name="T53" fmla="*/ 449 h 468"/>
              <a:gd name="T54" fmla="*/ 116 w 235"/>
              <a:gd name="T55" fmla="*/ 456 h 468"/>
              <a:gd name="T56" fmla="*/ 156 w 235"/>
              <a:gd name="T57" fmla="*/ 449 h 468"/>
              <a:gd name="T58" fmla="*/ 190 w 235"/>
              <a:gd name="T59" fmla="*/ 426 h 468"/>
              <a:gd name="T60" fmla="*/ 213 w 235"/>
              <a:gd name="T61" fmla="*/ 392 h 468"/>
              <a:gd name="T62" fmla="*/ 221 w 235"/>
              <a:gd name="T63" fmla="*/ 352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5" h="468">
                <a:moveTo>
                  <a:pt x="235" y="350"/>
                </a:moveTo>
                <a:cubicBezTo>
                  <a:pt x="235" y="383"/>
                  <a:pt x="224" y="411"/>
                  <a:pt x="201" y="434"/>
                </a:cubicBezTo>
                <a:cubicBezTo>
                  <a:pt x="178" y="457"/>
                  <a:pt x="150" y="468"/>
                  <a:pt x="117" y="468"/>
                </a:cubicBezTo>
                <a:cubicBezTo>
                  <a:pt x="85" y="468"/>
                  <a:pt x="57" y="457"/>
                  <a:pt x="34" y="434"/>
                </a:cubicBezTo>
                <a:cubicBezTo>
                  <a:pt x="11" y="411"/>
                  <a:pt x="0" y="383"/>
                  <a:pt x="0" y="350"/>
                </a:cubicBezTo>
                <a:cubicBezTo>
                  <a:pt x="0" y="325"/>
                  <a:pt x="7" y="302"/>
                  <a:pt x="21" y="282"/>
                </a:cubicBezTo>
                <a:cubicBezTo>
                  <a:pt x="36" y="262"/>
                  <a:pt x="55" y="247"/>
                  <a:pt x="78" y="239"/>
                </a:cubicBezTo>
                <a:cubicBezTo>
                  <a:pt x="69" y="230"/>
                  <a:pt x="65" y="218"/>
                  <a:pt x="66" y="204"/>
                </a:cubicBezTo>
                <a:cubicBezTo>
                  <a:pt x="47" y="199"/>
                  <a:pt x="32" y="189"/>
                  <a:pt x="22" y="172"/>
                </a:cubicBezTo>
                <a:cubicBezTo>
                  <a:pt x="11" y="155"/>
                  <a:pt x="6" y="134"/>
                  <a:pt x="6" y="108"/>
                </a:cubicBezTo>
                <a:cubicBezTo>
                  <a:pt x="6" y="0"/>
                  <a:pt x="6" y="0"/>
                  <a:pt x="6" y="0"/>
                </a:cubicBezTo>
                <a:cubicBezTo>
                  <a:pt x="229" y="0"/>
                  <a:pt x="229" y="0"/>
                  <a:pt x="229" y="0"/>
                </a:cubicBezTo>
                <a:cubicBezTo>
                  <a:pt x="229" y="108"/>
                  <a:pt x="229" y="108"/>
                  <a:pt x="229" y="108"/>
                </a:cubicBezTo>
                <a:cubicBezTo>
                  <a:pt x="229" y="164"/>
                  <a:pt x="208" y="195"/>
                  <a:pt x="167" y="203"/>
                </a:cubicBezTo>
                <a:cubicBezTo>
                  <a:pt x="167" y="204"/>
                  <a:pt x="167" y="204"/>
                  <a:pt x="167" y="204"/>
                </a:cubicBezTo>
                <a:cubicBezTo>
                  <a:pt x="166" y="218"/>
                  <a:pt x="162" y="230"/>
                  <a:pt x="155" y="238"/>
                </a:cubicBezTo>
                <a:cubicBezTo>
                  <a:pt x="178" y="246"/>
                  <a:pt x="198" y="260"/>
                  <a:pt x="212" y="280"/>
                </a:cubicBezTo>
                <a:cubicBezTo>
                  <a:pt x="228" y="301"/>
                  <a:pt x="235" y="325"/>
                  <a:pt x="235" y="350"/>
                </a:cubicBezTo>
                <a:close/>
                <a:moveTo>
                  <a:pt x="146" y="193"/>
                </a:moveTo>
                <a:cubicBezTo>
                  <a:pt x="146" y="7"/>
                  <a:pt x="146" y="7"/>
                  <a:pt x="146" y="7"/>
                </a:cubicBezTo>
                <a:cubicBezTo>
                  <a:pt x="88" y="7"/>
                  <a:pt x="88" y="7"/>
                  <a:pt x="88" y="7"/>
                </a:cubicBezTo>
                <a:cubicBezTo>
                  <a:pt x="88" y="193"/>
                  <a:pt x="88" y="193"/>
                  <a:pt x="88" y="193"/>
                </a:cubicBezTo>
                <a:lnTo>
                  <a:pt x="146" y="193"/>
                </a:lnTo>
                <a:close/>
                <a:moveTo>
                  <a:pt x="156" y="205"/>
                </a:moveTo>
                <a:cubicBezTo>
                  <a:pt x="150" y="206"/>
                  <a:pt x="144" y="206"/>
                  <a:pt x="138" y="206"/>
                </a:cubicBezTo>
                <a:cubicBezTo>
                  <a:pt x="85" y="206"/>
                  <a:pt x="85" y="206"/>
                  <a:pt x="85" y="206"/>
                </a:cubicBezTo>
                <a:cubicBezTo>
                  <a:pt x="83" y="206"/>
                  <a:pt x="80" y="206"/>
                  <a:pt x="77" y="206"/>
                </a:cubicBezTo>
                <a:cubicBezTo>
                  <a:pt x="78" y="219"/>
                  <a:pt x="82" y="229"/>
                  <a:pt x="90" y="235"/>
                </a:cubicBezTo>
                <a:cubicBezTo>
                  <a:pt x="99" y="233"/>
                  <a:pt x="108" y="232"/>
                  <a:pt x="117" y="232"/>
                </a:cubicBezTo>
                <a:cubicBezTo>
                  <a:pt x="126" y="232"/>
                  <a:pt x="134" y="233"/>
                  <a:pt x="142" y="235"/>
                </a:cubicBezTo>
                <a:cubicBezTo>
                  <a:pt x="150" y="228"/>
                  <a:pt x="155" y="218"/>
                  <a:pt x="156" y="205"/>
                </a:cubicBezTo>
                <a:close/>
                <a:moveTo>
                  <a:pt x="221" y="352"/>
                </a:moveTo>
                <a:cubicBezTo>
                  <a:pt x="196" y="336"/>
                  <a:pt x="196" y="336"/>
                  <a:pt x="196" y="336"/>
                </a:cubicBezTo>
                <a:cubicBezTo>
                  <a:pt x="213" y="311"/>
                  <a:pt x="213" y="311"/>
                  <a:pt x="213" y="311"/>
                </a:cubicBezTo>
                <a:cubicBezTo>
                  <a:pt x="184" y="307"/>
                  <a:pt x="184" y="307"/>
                  <a:pt x="184" y="307"/>
                </a:cubicBezTo>
                <a:cubicBezTo>
                  <a:pt x="190" y="277"/>
                  <a:pt x="190" y="277"/>
                  <a:pt x="190" y="277"/>
                </a:cubicBezTo>
                <a:cubicBezTo>
                  <a:pt x="161" y="284"/>
                  <a:pt x="161" y="284"/>
                  <a:pt x="161" y="284"/>
                </a:cubicBezTo>
                <a:cubicBezTo>
                  <a:pt x="156" y="255"/>
                  <a:pt x="156" y="255"/>
                  <a:pt x="156" y="255"/>
                </a:cubicBezTo>
                <a:cubicBezTo>
                  <a:pt x="132" y="272"/>
                  <a:pt x="132" y="272"/>
                  <a:pt x="132" y="272"/>
                </a:cubicBezTo>
                <a:cubicBezTo>
                  <a:pt x="116" y="247"/>
                  <a:pt x="116" y="247"/>
                  <a:pt x="116" y="247"/>
                </a:cubicBezTo>
                <a:cubicBezTo>
                  <a:pt x="100" y="273"/>
                  <a:pt x="100" y="273"/>
                  <a:pt x="100" y="273"/>
                </a:cubicBezTo>
                <a:cubicBezTo>
                  <a:pt x="76" y="255"/>
                  <a:pt x="76" y="255"/>
                  <a:pt x="76" y="255"/>
                </a:cubicBezTo>
                <a:cubicBezTo>
                  <a:pt x="72" y="285"/>
                  <a:pt x="72" y="285"/>
                  <a:pt x="72" y="285"/>
                </a:cubicBezTo>
                <a:cubicBezTo>
                  <a:pt x="42" y="277"/>
                  <a:pt x="42" y="277"/>
                  <a:pt x="42" y="277"/>
                </a:cubicBezTo>
                <a:cubicBezTo>
                  <a:pt x="50" y="307"/>
                  <a:pt x="50" y="307"/>
                  <a:pt x="50" y="307"/>
                </a:cubicBezTo>
                <a:cubicBezTo>
                  <a:pt x="19" y="311"/>
                  <a:pt x="19" y="311"/>
                  <a:pt x="19" y="311"/>
                </a:cubicBezTo>
                <a:cubicBezTo>
                  <a:pt x="38" y="336"/>
                  <a:pt x="38" y="336"/>
                  <a:pt x="38" y="336"/>
                </a:cubicBezTo>
                <a:cubicBezTo>
                  <a:pt x="11" y="352"/>
                  <a:pt x="11" y="352"/>
                  <a:pt x="11" y="352"/>
                </a:cubicBezTo>
                <a:cubicBezTo>
                  <a:pt x="38" y="367"/>
                  <a:pt x="38" y="367"/>
                  <a:pt x="38" y="367"/>
                </a:cubicBezTo>
                <a:cubicBezTo>
                  <a:pt x="19" y="392"/>
                  <a:pt x="19" y="392"/>
                  <a:pt x="19" y="392"/>
                </a:cubicBezTo>
                <a:cubicBezTo>
                  <a:pt x="50" y="396"/>
                  <a:pt x="50" y="396"/>
                  <a:pt x="50" y="396"/>
                </a:cubicBezTo>
                <a:cubicBezTo>
                  <a:pt x="42" y="426"/>
                  <a:pt x="42" y="426"/>
                  <a:pt x="42" y="426"/>
                </a:cubicBezTo>
                <a:cubicBezTo>
                  <a:pt x="72" y="418"/>
                  <a:pt x="72" y="418"/>
                  <a:pt x="72" y="418"/>
                </a:cubicBezTo>
                <a:cubicBezTo>
                  <a:pt x="76" y="449"/>
                  <a:pt x="76" y="449"/>
                  <a:pt x="76" y="449"/>
                </a:cubicBezTo>
                <a:cubicBezTo>
                  <a:pt x="100" y="430"/>
                  <a:pt x="100" y="430"/>
                  <a:pt x="100" y="430"/>
                </a:cubicBezTo>
                <a:cubicBezTo>
                  <a:pt x="116" y="456"/>
                  <a:pt x="116" y="456"/>
                  <a:pt x="116" y="456"/>
                </a:cubicBezTo>
                <a:cubicBezTo>
                  <a:pt x="132" y="431"/>
                  <a:pt x="132" y="431"/>
                  <a:pt x="132" y="431"/>
                </a:cubicBezTo>
                <a:cubicBezTo>
                  <a:pt x="156" y="449"/>
                  <a:pt x="156" y="449"/>
                  <a:pt x="156" y="449"/>
                </a:cubicBezTo>
                <a:cubicBezTo>
                  <a:pt x="161" y="419"/>
                  <a:pt x="161" y="419"/>
                  <a:pt x="161" y="419"/>
                </a:cubicBezTo>
                <a:cubicBezTo>
                  <a:pt x="190" y="426"/>
                  <a:pt x="190" y="426"/>
                  <a:pt x="190" y="426"/>
                </a:cubicBezTo>
                <a:cubicBezTo>
                  <a:pt x="183" y="397"/>
                  <a:pt x="183" y="397"/>
                  <a:pt x="183" y="397"/>
                </a:cubicBezTo>
                <a:cubicBezTo>
                  <a:pt x="213" y="392"/>
                  <a:pt x="213" y="392"/>
                  <a:pt x="213" y="392"/>
                </a:cubicBezTo>
                <a:cubicBezTo>
                  <a:pt x="196" y="368"/>
                  <a:pt x="196" y="368"/>
                  <a:pt x="196" y="368"/>
                </a:cubicBezTo>
                <a:lnTo>
                  <a:pt x="221" y="352"/>
                </a:lnTo>
                <a:close/>
              </a:path>
            </a:pathLst>
          </a:custGeom>
          <a:solidFill>
            <a:srgbClr val="15A681"/>
          </a:solidFill>
          <a:ln>
            <a:noFill/>
          </a:ln>
        </p:spPr>
        <p:txBody>
          <a:bodyPr vert="horz" wrap="square" lIns="121920" tIns="60960" rIns="121920" bIns="60960" numCol="1" anchor="t" anchorCtr="0" compatLnSpc="1"/>
          <a:lstStyle/>
          <a:p>
            <a:endParaRPr 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24" name="AutoShape 241@|5FFC:4308095|FBC:16777215|LFC:16777215|LBC:16777215"/>
          <p:cNvSpPr/>
          <p:nvPr/>
        </p:nvSpPr>
        <p:spPr bwMode="auto">
          <a:xfrm>
            <a:off x="2142132" y="3376264"/>
            <a:ext cx="329797" cy="494698"/>
          </a:xfrm>
          <a:custGeom>
            <a:avLst/>
            <a:gdLst>
              <a:gd name="T0" fmla="*/ 43570284 w 21600"/>
              <a:gd name="T1" fmla="*/ 196188976 h 21600"/>
              <a:gd name="T2" fmla="*/ 39385446 w 21600"/>
              <a:gd name="T3" fmla="*/ 198505461 h 21600"/>
              <a:gd name="T4" fmla="*/ 36500531 w 21600"/>
              <a:gd name="T5" fmla="*/ 196188976 h 21600"/>
              <a:gd name="T6" fmla="*/ 29051197 w 21600"/>
              <a:gd name="T7" fmla="*/ 171080101 h 21600"/>
              <a:gd name="T8" fmla="*/ 28376023 w 21600"/>
              <a:gd name="T9" fmla="*/ 161379957 h 21600"/>
              <a:gd name="T10" fmla="*/ 29110596 w 21600"/>
              <a:gd name="T11" fmla="*/ 146814789 h 21600"/>
              <a:gd name="T12" fmla="*/ 28515774 w 21600"/>
              <a:gd name="T13" fmla="*/ 133666999 h 21600"/>
              <a:gd name="T14" fmla="*/ 29234271 w 21600"/>
              <a:gd name="T15" fmla="*/ 123926578 h 21600"/>
              <a:gd name="T16" fmla="*/ 36777815 w 21600"/>
              <a:gd name="T17" fmla="*/ 98517604 h 21600"/>
              <a:gd name="T18" fmla="*/ 39670919 w 21600"/>
              <a:gd name="T19" fmla="*/ 96092574 h 21600"/>
              <a:gd name="T20" fmla="*/ 43570284 w 21600"/>
              <a:gd name="T21" fmla="*/ 98095077 h 21600"/>
              <a:gd name="T22" fmla="*/ 58127084 w 21600"/>
              <a:gd name="T23" fmla="*/ 49047598 h 21600"/>
              <a:gd name="T24" fmla="*/ 43570284 w 21600"/>
              <a:gd name="T25" fmla="*/ 0 h 21600"/>
              <a:gd name="T26" fmla="*/ 29013844 w 21600"/>
              <a:gd name="T27" fmla="*/ 49047598 h 21600"/>
              <a:gd name="T28" fmla="*/ 29689018 w 21600"/>
              <a:gd name="T29" fmla="*/ 63026344 h 21600"/>
              <a:gd name="T30" fmla="*/ 28997401 w 21600"/>
              <a:gd name="T31" fmla="*/ 72754156 h 21600"/>
              <a:gd name="T32" fmla="*/ 21591383 w 21600"/>
              <a:gd name="T33" fmla="*/ 97699149 h 21600"/>
              <a:gd name="T34" fmla="*/ 18706468 w 21600"/>
              <a:gd name="T35" fmla="*/ 100043410 h 21600"/>
              <a:gd name="T36" fmla="*/ 14556800 w 21600"/>
              <a:gd name="T37" fmla="*/ 97767202 h 21600"/>
              <a:gd name="T38" fmla="*/ 0 w 21600"/>
              <a:gd name="T39" fmla="*/ 146814789 h 21600"/>
              <a:gd name="T40" fmla="*/ 14556800 w 21600"/>
              <a:gd name="T41" fmla="*/ 195848493 h 21600"/>
              <a:gd name="T42" fmla="*/ 18273090 w 21600"/>
              <a:gd name="T43" fmla="*/ 194036376 h 21600"/>
              <a:gd name="T44" fmla="*/ 21171438 w 21600"/>
              <a:gd name="T45" fmla="*/ 196502958 h 21600"/>
              <a:gd name="T46" fmla="*/ 28879330 w 21600"/>
              <a:gd name="T47" fmla="*/ 222470685 h 21600"/>
              <a:gd name="T48" fmla="*/ 29600463 w 21600"/>
              <a:gd name="T49" fmla="*/ 232224869 h 21600"/>
              <a:gd name="T50" fmla="*/ 29016437 w 21600"/>
              <a:gd name="T51" fmla="*/ 245236455 h 21600"/>
              <a:gd name="T52" fmla="*/ 43572877 w 21600"/>
              <a:gd name="T53" fmla="*/ 294284053 h 21600"/>
              <a:gd name="T54" fmla="*/ 58129677 w 21600"/>
              <a:gd name="T55" fmla="*/ 245236455 h 21600"/>
              <a:gd name="T56" fmla="*/ 43570284 w 21600"/>
              <a:gd name="T57" fmla="*/ 196188976 h 21600"/>
              <a:gd name="T58" fmla="*/ 43570284 w 21600"/>
              <a:gd name="T59" fmla="*/ 196188976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a:moveTo>
                  <a:pt x="16190" y="14400"/>
                </a:moveTo>
                <a:cubicBezTo>
                  <a:pt x="15417" y="14400"/>
                  <a:pt x="14635" y="14570"/>
                  <a:pt x="14635" y="14570"/>
                </a:cubicBezTo>
                <a:cubicBezTo>
                  <a:pt x="14296" y="14644"/>
                  <a:pt x="13814" y="14566"/>
                  <a:pt x="13563" y="14400"/>
                </a:cubicBezTo>
                <a:lnTo>
                  <a:pt x="10795" y="12557"/>
                </a:lnTo>
                <a:cubicBezTo>
                  <a:pt x="10544" y="12389"/>
                  <a:pt x="10430" y="12069"/>
                  <a:pt x="10544" y="11845"/>
                </a:cubicBezTo>
                <a:cubicBezTo>
                  <a:pt x="10544" y="11845"/>
                  <a:pt x="10817" y="11303"/>
                  <a:pt x="10817" y="10776"/>
                </a:cubicBezTo>
                <a:cubicBezTo>
                  <a:pt x="10817" y="10288"/>
                  <a:pt x="10596" y="9811"/>
                  <a:pt x="10596" y="9811"/>
                </a:cubicBezTo>
                <a:cubicBezTo>
                  <a:pt x="10492" y="9585"/>
                  <a:pt x="10612" y="9263"/>
                  <a:pt x="10863" y="9096"/>
                </a:cubicBezTo>
                <a:lnTo>
                  <a:pt x="13666" y="7231"/>
                </a:lnTo>
                <a:cubicBezTo>
                  <a:pt x="13917" y="7063"/>
                  <a:pt x="14401" y="6983"/>
                  <a:pt x="14741" y="7053"/>
                </a:cubicBezTo>
                <a:cubicBezTo>
                  <a:pt x="14741" y="7053"/>
                  <a:pt x="15458" y="7200"/>
                  <a:pt x="16190" y="7200"/>
                </a:cubicBezTo>
                <a:cubicBezTo>
                  <a:pt x="19177" y="7200"/>
                  <a:pt x="21599" y="5588"/>
                  <a:pt x="21599" y="3600"/>
                </a:cubicBezTo>
                <a:cubicBezTo>
                  <a:pt x="21599" y="1612"/>
                  <a:pt x="19177" y="0"/>
                  <a:pt x="16190" y="0"/>
                </a:cubicBezTo>
                <a:cubicBezTo>
                  <a:pt x="13203" y="0"/>
                  <a:pt x="10781" y="1612"/>
                  <a:pt x="10781" y="3600"/>
                </a:cubicBezTo>
                <a:cubicBezTo>
                  <a:pt x="10781" y="4110"/>
                  <a:pt x="11032" y="4626"/>
                  <a:pt x="11032" y="4626"/>
                </a:cubicBezTo>
                <a:cubicBezTo>
                  <a:pt x="11142" y="4852"/>
                  <a:pt x="11026" y="5173"/>
                  <a:pt x="10775" y="5340"/>
                </a:cubicBezTo>
                <a:lnTo>
                  <a:pt x="8023" y="7171"/>
                </a:lnTo>
                <a:cubicBezTo>
                  <a:pt x="7771" y="7339"/>
                  <a:pt x="7289" y="7416"/>
                  <a:pt x="6951" y="7343"/>
                </a:cubicBezTo>
                <a:cubicBezTo>
                  <a:pt x="6951" y="7343"/>
                  <a:pt x="6176" y="7176"/>
                  <a:pt x="5409" y="7176"/>
                </a:cubicBezTo>
                <a:cubicBezTo>
                  <a:pt x="2422" y="7176"/>
                  <a:pt x="0" y="8787"/>
                  <a:pt x="0" y="10776"/>
                </a:cubicBezTo>
                <a:cubicBezTo>
                  <a:pt x="0" y="12764"/>
                  <a:pt x="2422" y="14375"/>
                  <a:pt x="5409" y="14375"/>
                </a:cubicBezTo>
                <a:cubicBezTo>
                  <a:pt x="6116" y="14375"/>
                  <a:pt x="6790" y="14242"/>
                  <a:pt x="6790" y="14242"/>
                </a:cubicBezTo>
                <a:cubicBezTo>
                  <a:pt x="7131" y="14174"/>
                  <a:pt x="7615" y="14255"/>
                  <a:pt x="7867" y="14423"/>
                </a:cubicBezTo>
                <a:lnTo>
                  <a:pt x="10731" y="16329"/>
                </a:lnTo>
                <a:cubicBezTo>
                  <a:pt x="10982" y="16496"/>
                  <a:pt x="11103" y="16818"/>
                  <a:pt x="10999" y="17045"/>
                </a:cubicBezTo>
                <a:cubicBezTo>
                  <a:pt x="10999" y="17045"/>
                  <a:pt x="10782" y="17516"/>
                  <a:pt x="10782" y="18000"/>
                </a:cubicBezTo>
                <a:cubicBezTo>
                  <a:pt x="10782" y="19988"/>
                  <a:pt x="13204" y="21600"/>
                  <a:pt x="16191" y="21600"/>
                </a:cubicBezTo>
                <a:cubicBezTo>
                  <a:pt x="19178" y="21600"/>
                  <a:pt x="21600" y="19988"/>
                  <a:pt x="21600" y="18000"/>
                </a:cubicBezTo>
                <a:cubicBezTo>
                  <a:pt x="21599" y="16012"/>
                  <a:pt x="19177" y="14400"/>
                  <a:pt x="16190" y="14400"/>
                </a:cubicBezTo>
                <a:close/>
                <a:moveTo>
                  <a:pt x="16190" y="14400"/>
                </a:moveTo>
              </a:path>
            </a:pathLst>
          </a:custGeom>
          <a:solidFill>
            <a:srgbClr val="15A681"/>
          </a:solidFill>
          <a:ln>
            <a:noFill/>
          </a:ln>
        </p:spPr>
        <p:txBody>
          <a:bodyPr lIns="0" tIns="0" rIns="0" bIns="0"/>
          <a:lstStyle/>
          <a:p>
            <a:pPr defTabSz="608965"/>
            <a:endParaRPr 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Rectangle 24"/>
          <p:cNvSpPr>
            <a:spLocks noChangeArrowheads="1"/>
          </p:cNvSpPr>
          <p:nvPr/>
        </p:nvSpPr>
        <p:spPr bwMode="auto">
          <a:xfrm>
            <a:off x="1215097" y="4545008"/>
            <a:ext cx="2183865" cy="703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TOPIC HEADER HERE</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en-US" altLang="zh-CN" sz="1100" dirty="0">
                <a:solidFill>
                  <a:schemeClr val="bg1">
                    <a:lumMod val="50000"/>
                  </a:schemeClr>
                </a:solidFill>
                <a:latin typeface="微软雅黑" panose="020B0503020204020204" pitchFamily="34" charset="-122"/>
                <a:ea typeface="微软雅黑" panose="020B0503020204020204" pitchFamily="34" charset="-122"/>
              </a:rPr>
              <a:t>We have many PowerPoint </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templates</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 that has been specifically designed.</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Rectangle 24"/>
          <p:cNvSpPr>
            <a:spLocks noChangeArrowheads="1"/>
          </p:cNvSpPr>
          <p:nvPr/>
        </p:nvSpPr>
        <p:spPr bwMode="auto">
          <a:xfrm>
            <a:off x="3773279" y="4545008"/>
            <a:ext cx="2183865" cy="703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TOPIC HEADER HERE</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en-US" altLang="zh-CN" sz="1100" dirty="0">
                <a:solidFill>
                  <a:schemeClr val="bg1">
                    <a:lumMod val="50000"/>
                  </a:schemeClr>
                </a:solidFill>
                <a:latin typeface="微软雅黑" panose="020B0503020204020204" pitchFamily="34" charset="-122"/>
                <a:ea typeface="微软雅黑" panose="020B0503020204020204" pitchFamily="34" charset="-122"/>
              </a:rPr>
              <a:t>We have many PowerPoint </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templates</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 that has been specifically designed.</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Rectangle 24"/>
          <p:cNvSpPr>
            <a:spLocks noChangeArrowheads="1"/>
          </p:cNvSpPr>
          <p:nvPr/>
        </p:nvSpPr>
        <p:spPr bwMode="auto">
          <a:xfrm>
            <a:off x="6395207" y="4545008"/>
            <a:ext cx="2183865" cy="703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TOPIC HEADER HERE</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en-US" altLang="zh-CN" sz="1100" dirty="0">
                <a:solidFill>
                  <a:schemeClr val="bg1">
                    <a:lumMod val="50000"/>
                  </a:schemeClr>
                </a:solidFill>
                <a:latin typeface="微软雅黑" panose="020B0503020204020204" pitchFamily="34" charset="-122"/>
                <a:ea typeface="微软雅黑" panose="020B0503020204020204" pitchFamily="34" charset="-122"/>
              </a:rPr>
              <a:t>We have many PowerPoint </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templates</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 that has been specifically designed.</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Rectangle 24"/>
          <p:cNvSpPr>
            <a:spLocks noChangeArrowheads="1"/>
          </p:cNvSpPr>
          <p:nvPr/>
        </p:nvSpPr>
        <p:spPr bwMode="auto">
          <a:xfrm>
            <a:off x="8956479" y="4545008"/>
            <a:ext cx="2183865" cy="703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TOPIC HEADER HERE</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en-US" altLang="zh-CN" sz="1100" dirty="0">
                <a:solidFill>
                  <a:schemeClr val="bg1">
                    <a:lumMod val="50000"/>
                  </a:schemeClr>
                </a:solidFill>
                <a:latin typeface="微软雅黑" panose="020B0503020204020204" pitchFamily="34" charset="-122"/>
                <a:ea typeface="微软雅黑" panose="020B0503020204020204" pitchFamily="34" charset="-122"/>
              </a:rPr>
              <a:t>We have many PowerPoint </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templates</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 that has been specifically designed.</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5458692"/>
            <a:ext cx="2905136" cy="1399308"/>
          </a:xfrm>
          <a:prstGeom prst="rect">
            <a:avLst/>
          </a:prstGeom>
        </p:spPr>
      </p:pic>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0800000">
            <a:off x="9286864" y="0"/>
            <a:ext cx="2905136" cy="1399308"/>
          </a:xfrm>
          <a:prstGeom prst="rect">
            <a:avLst/>
          </a:prstGeom>
        </p:spPr>
      </p:pic>
      <p:sp>
        <p:nvSpPr>
          <p:cNvPr id="33" name="等腰三角形 32"/>
          <p:cNvSpPr/>
          <p:nvPr/>
        </p:nvSpPr>
        <p:spPr>
          <a:xfrm rot="5400000">
            <a:off x="877948" y="203152"/>
            <a:ext cx="362123" cy="312175"/>
          </a:xfrm>
          <a:prstGeom prst="triangle">
            <a:avLst/>
          </a:prstGeom>
          <a:solidFill>
            <a:srgbClr val="00948D"/>
          </a:solidFill>
          <a:ln>
            <a:solidFill>
              <a:srgbClr val="005D4B"/>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4" name="文本框 33"/>
          <p:cNvSpPr txBox="1"/>
          <p:nvPr/>
        </p:nvSpPr>
        <p:spPr>
          <a:xfrm>
            <a:off x="1347056" y="74654"/>
            <a:ext cx="2192337" cy="338554"/>
          </a:xfrm>
          <a:prstGeom prst="rect">
            <a:avLst/>
          </a:prstGeom>
          <a:noFill/>
        </p:spPr>
        <p:txBody>
          <a:bodyPr wrap="square" rtlCol="0">
            <a:spAutoFit/>
          </a:bodyPr>
          <a:lstStyle>
            <a:defPPr>
              <a:defRPr lang="zh-CN"/>
            </a:defPPr>
            <a:lvl1pPr>
              <a:defRPr sz="1600" b="1">
                <a:solidFill>
                  <a:srgbClr val="005D4B"/>
                </a:solidFill>
              </a:defRPr>
            </a:lvl1pPr>
          </a:lstStyle>
          <a:p>
            <a:r>
              <a:rPr lang="en-US" altLang="zh-CN" dirty="0" smtClean="0">
                <a:latin typeface="微软雅黑" panose="020B0503020204020204" pitchFamily="34" charset="-122"/>
                <a:ea typeface="微软雅黑" panose="020B0503020204020204" pitchFamily="34" charset="-122"/>
              </a:rPr>
              <a:t>03.</a:t>
            </a:r>
            <a:r>
              <a:rPr lang="zh-CN" altLang="en-US" dirty="0">
                <a:latin typeface="微软雅黑" panose="020B0503020204020204" pitchFamily="34" charset="-122"/>
                <a:ea typeface="微软雅黑" panose="020B0503020204020204" pitchFamily="34" charset="-122"/>
              </a:rPr>
              <a:t>请输入小标题</a:t>
            </a:r>
            <a:endParaRPr lang="zh-CN" altLang="en-US" dirty="0">
              <a:latin typeface="微软雅黑" panose="020B0503020204020204" pitchFamily="34" charset="-122"/>
              <a:ea typeface="微软雅黑" panose="020B0503020204020204" pitchFamily="34" charset="-122"/>
            </a:endParaRPr>
          </a:p>
        </p:txBody>
      </p:sp>
      <p:cxnSp>
        <p:nvCxnSpPr>
          <p:cNvPr id="35" name="直接连接符 34"/>
          <p:cNvCxnSpPr/>
          <p:nvPr/>
        </p:nvCxnSpPr>
        <p:spPr>
          <a:xfrm>
            <a:off x="1347056" y="413208"/>
            <a:ext cx="1988205" cy="0"/>
          </a:xfrm>
          <a:prstGeom prst="line">
            <a:avLst/>
          </a:prstGeom>
          <a:ln>
            <a:solidFill>
              <a:srgbClr val="005D4B"/>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1347056" y="512880"/>
            <a:ext cx="3191931" cy="276999"/>
          </a:xfrm>
          <a:prstGeom prst="rect">
            <a:avLst/>
          </a:prstGeom>
        </p:spPr>
        <p:txBody>
          <a:bodyPr wrap="square">
            <a:spAutoFit/>
          </a:bodyPr>
          <a:lstStyle>
            <a:defPPr>
              <a:defRPr lang="zh-CN"/>
            </a:defPPr>
            <a:lvl1pPr>
              <a:defRPr sz="1500" b="1">
                <a:solidFill>
                  <a:srgbClr val="00948D"/>
                </a:solidFill>
              </a:defRPr>
            </a:lvl1pPr>
          </a:lstStyle>
          <a:p>
            <a:r>
              <a:rPr lang="zh-CN" altLang="en-US" sz="1200" dirty="0">
                <a:latin typeface="微软雅黑" panose="020B0503020204020204" pitchFamily="34" charset="-122"/>
                <a:ea typeface="微软雅黑" panose="020B0503020204020204" pitchFamily="34" charset="-122"/>
              </a:rPr>
              <a:t>点击添加正文、温提示正文</a:t>
            </a:r>
            <a:r>
              <a:rPr lang="zh-CN" altLang="en-US" sz="1200" dirty="0" smtClean="0">
                <a:latin typeface="微软雅黑" panose="020B0503020204020204" pitchFamily="34" charset="-122"/>
                <a:ea typeface="微软雅黑" panose="020B0503020204020204" pitchFamily="34" charset="-122"/>
              </a:rPr>
              <a:t>行距随意添加</a:t>
            </a:r>
            <a:endParaRPr lang="zh-CN" altLang="en-US" sz="1200" dirty="0">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75" y="27195"/>
            <a:ext cx="636215" cy="596428"/>
          </a:xfrm>
          <a:prstGeom prst="rect">
            <a:avLst/>
          </a:prstGeom>
        </p:spPr>
      </p:pic>
      <p:grpSp>
        <p:nvGrpSpPr>
          <p:cNvPr id="9" name="组合 8"/>
          <p:cNvGrpSpPr/>
          <p:nvPr/>
        </p:nvGrpSpPr>
        <p:grpSpPr>
          <a:xfrm>
            <a:off x="3992058" y="2269302"/>
            <a:ext cx="4207884" cy="3708484"/>
            <a:chOff x="3002688" y="1592565"/>
            <a:chExt cx="3517900" cy="3100389"/>
          </a:xfrm>
        </p:grpSpPr>
        <p:sp>
          <p:nvSpPr>
            <p:cNvPr id="11" name="Freeform 21"/>
            <p:cNvSpPr/>
            <p:nvPr/>
          </p:nvSpPr>
          <p:spPr bwMode="auto">
            <a:xfrm>
              <a:off x="4302220" y="3035627"/>
              <a:ext cx="911093" cy="1657327"/>
            </a:xfrm>
            <a:custGeom>
              <a:avLst/>
              <a:gdLst>
                <a:gd name="T0" fmla="*/ 558 w 679"/>
                <a:gd name="T1" fmla="*/ 1235 h 1235"/>
                <a:gd name="T2" fmla="*/ 517 w 679"/>
                <a:gd name="T3" fmla="*/ 546 h 1235"/>
                <a:gd name="T4" fmla="*/ 669 w 679"/>
                <a:gd name="T5" fmla="*/ 191 h 1235"/>
                <a:gd name="T6" fmla="*/ 593 w 679"/>
                <a:gd name="T7" fmla="*/ 207 h 1235"/>
                <a:gd name="T8" fmla="*/ 451 w 679"/>
                <a:gd name="T9" fmla="*/ 310 h 1235"/>
                <a:gd name="T10" fmla="*/ 331 w 679"/>
                <a:gd name="T11" fmla="*/ 25 h 1235"/>
                <a:gd name="T12" fmla="*/ 319 w 679"/>
                <a:gd name="T13" fmla="*/ 214 h 1235"/>
                <a:gd name="T14" fmla="*/ 199 w 679"/>
                <a:gd name="T15" fmla="*/ 139 h 1235"/>
                <a:gd name="T16" fmla="*/ 110 w 679"/>
                <a:gd name="T17" fmla="*/ 71 h 1235"/>
                <a:gd name="T18" fmla="*/ 216 w 679"/>
                <a:gd name="T19" fmla="*/ 311 h 1235"/>
                <a:gd name="T20" fmla="*/ 40 w 679"/>
                <a:gd name="T21" fmla="*/ 150 h 1235"/>
                <a:gd name="T22" fmla="*/ 37 w 679"/>
                <a:gd name="T23" fmla="*/ 224 h 1235"/>
                <a:gd name="T24" fmla="*/ 180 w 679"/>
                <a:gd name="T25" fmla="*/ 388 h 1235"/>
                <a:gd name="T26" fmla="*/ 44 w 679"/>
                <a:gd name="T27" fmla="*/ 317 h 1235"/>
                <a:gd name="T28" fmla="*/ 85 w 679"/>
                <a:gd name="T29" fmla="*/ 408 h 1235"/>
                <a:gd name="T30" fmla="*/ 303 w 679"/>
                <a:gd name="T31" fmla="*/ 668 h 1235"/>
                <a:gd name="T32" fmla="*/ 275 w 679"/>
                <a:gd name="T33" fmla="*/ 1139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9" h="1235">
                  <a:moveTo>
                    <a:pt x="558" y="1235"/>
                  </a:moveTo>
                  <a:cubicBezTo>
                    <a:pt x="558" y="1235"/>
                    <a:pt x="455" y="806"/>
                    <a:pt x="517" y="546"/>
                  </a:cubicBezTo>
                  <a:cubicBezTo>
                    <a:pt x="580" y="285"/>
                    <a:pt x="679" y="231"/>
                    <a:pt x="669" y="191"/>
                  </a:cubicBezTo>
                  <a:cubicBezTo>
                    <a:pt x="660" y="151"/>
                    <a:pt x="609" y="170"/>
                    <a:pt x="593" y="207"/>
                  </a:cubicBezTo>
                  <a:cubicBezTo>
                    <a:pt x="577" y="243"/>
                    <a:pt x="512" y="323"/>
                    <a:pt x="451" y="310"/>
                  </a:cubicBezTo>
                  <a:cubicBezTo>
                    <a:pt x="391" y="297"/>
                    <a:pt x="375" y="49"/>
                    <a:pt x="331" y="25"/>
                  </a:cubicBezTo>
                  <a:cubicBezTo>
                    <a:pt x="287" y="0"/>
                    <a:pt x="302" y="114"/>
                    <a:pt x="319" y="214"/>
                  </a:cubicBezTo>
                  <a:cubicBezTo>
                    <a:pt x="336" y="313"/>
                    <a:pt x="252" y="258"/>
                    <a:pt x="199" y="139"/>
                  </a:cubicBezTo>
                  <a:cubicBezTo>
                    <a:pt x="146" y="20"/>
                    <a:pt x="115" y="54"/>
                    <a:pt x="110" y="71"/>
                  </a:cubicBezTo>
                  <a:cubicBezTo>
                    <a:pt x="104" y="88"/>
                    <a:pt x="225" y="300"/>
                    <a:pt x="216" y="311"/>
                  </a:cubicBezTo>
                  <a:cubicBezTo>
                    <a:pt x="208" y="321"/>
                    <a:pt x="55" y="145"/>
                    <a:pt x="40" y="150"/>
                  </a:cubicBezTo>
                  <a:cubicBezTo>
                    <a:pt x="26" y="155"/>
                    <a:pt x="0" y="169"/>
                    <a:pt x="37" y="224"/>
                  </a:cubicBezTo>
                  <a:cubicBezTo>
                    <a:pt x="73" y="280"/>
                    <a:pt x="187" y="373"/>
                    <a:pt x="180" y="388"/>
                  </a:cubicBezTo>
                  <a:cubicBezTo>
                    <a:pt x="173" y="404"/>
                    <a:pt x="78" y="319"/>
                    <a:pt x="44" y="317"/>
                  </a:cubicBezTo>
                  <a:cubicBezTo>
                    <a:pt x="9" y="315"/>
                    <a:pt x="23" y="364"/>
                    <a:pt x="85" y="408"/>
                  </a:cubicBezTo>
                  <a:cubicBezTo>
                    <a:pt x="147" y="452"/>
                    <a:pt x="298" y="501"/>
                    <a:pt x="303" y="668"/>
                  </a:cubicBezTo>
                  <a:cubicBezTo>
                    <a:pt x="308" y="835"/>
                    <a:pt x="275" y="1139"/>
                    <a:pt x="275" y="1139"/>
                  </a:cubicBezTo>
                </a:path>
              </a:pathLst>
            </a:custGeom>
            <a:solidFill>
              <a:srgbClr val="C1C7D0"/>
            </a:solidFill>
            <a:ln>
              <a:noFill/>
            </a:ln>
          </p:spPr>
          <p:txBody>
            <a:bodyPr lIns="82296" tIns="41148" rIns="82296" bIns="41148"/>
            <a:lstStyle/>
            <a:p>
              <a:pPr defTabSz="713105">
                <a:defRPr/>
              </a:pPr>
              <a:endParaRPr lang="bg-BG" sz="12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22"/>
            <p:cNvSpPr/>
            <p:nvPr/>
          </p:nvSpPr>
          <p:spPr bwMode="auto">
            <a:xfrm>
              <a:off x="4397718" y="1592565"/>
              <a:ext cx="1690553" cy="1599243"/>
            </a:xfrm>
            <a:custGeom>
              <a:avLst/>
              <a:gdLst>
                <a:gd name="T0" fmla="*/ 388 w 1261"/>
                <a:gd name="T1" fmla="*/ 1185 h 1192"/>
                <a:gd name="T2" fmla="*/ 659 w 1261"/>
                <a:gd name="T3" fmla="*/ 0 h 1192"/>
                <a:gd name="T4" fmla="*/ 490 w 1261"/>
                <a:gd name="T5" fmla="*/ 1192 h 1192"/>
                <a:gd name="T6" fmla="*/ 595 w 1261"/>
                <a:gd name="T7" fmla="*/ 548 h 1192"/>
                <a:gd name="T8" fmla="*/ 388 w 1261"/>
                <a:gd name="T9" fmla="*/ 1185 h 1192"/>
              </a:gdLst>
              <a:ahLst/>
              <a:cxnLst>
                <a:cxn ang="0">
                  <a:pos x="T0" y="T1"/>
                </a:cxn>
                <a:cxn ang="0">
                  <a:pos x="T2" y="T3"/>
                </a:cxn>
                <a:cxn ang="0">
                  <a:pos x="T4" y="T5"/>
                </a:cxn>
                <a:cxn ang="0">
                  <a:pos x="T6" y="T7"/>
                </a:cxn>
                <a:cxn ang="0">
                  <a:pos x="T8" y="T9"/>
                </a:cxn>
              </a:cxnLst>
              <a:rect l="0" t="0" r="r" b="b"/>
              <a:pathLst>
                <a:path w="1261" h="1192">
                  <a:moveTo>
                    <a:pt x="388" y="1185"/>
                  </a:moveTo>
                  <a:cubicBezTo>
                    <a:pt x="388" y="1185"/>
                    <a:pt x="0" y="615"/>
                    <a:pt x="659" y="0"/>
                  </a:cubicBezTo>
                  <a:cubicBezTo>
                    <a:pt x="659" y="0"/>
                    <a:pt x="1261" y="710"/>
                    <a:pt x="490" y="1192"/>
                  </a:cubicBezTo>
                  <a:cubicBezTo>
                    <a:pt x="490" y="1192"/>
                    <a:pt x="508" y="734"/>
                    <a:pt x="595" y="548"/>
                  </a:cubicBezTo>
                  <a:cubicBezTo>
                    <a:pt x="595" y="548"/>
                    <a:pt x="363" y="953"/>
                    <a:pt x="388" y="1185"/>
                  </a:cubicBezTo>
                  <a:close/>
                </a:path>
              </a:pathLst>
            </a:custGeom>
            <a:solidFill>
              <a:srgbClr val="15A681"/>
            </a:solidFill>
            <a:ln>
              <a:noFill/>
            </a:ln>
          </p:spPr>
          <p:txBody>
            <a:bodyPr lIns="82296" tIns="41148" rIns="82296" bIns="41148"/>
            <a:lstStyle/>
            <a:p>
              <a:pPr defTabSz="713105">
                <a:defRPr/>
              </a:pPr>
              <a:endParaRPr lang="bg-BG" sz="12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23"/>
            <p:cNvSpPr/>
            <p:nvPr/>
          </p:nvSpPr>
          <p:spPr bwMode="auto">
            <a:xfrm>
              <a:off x="5267513" y="2582573"/>
              <a:ext cx="1253075" cy="1227506"/>
            </a:xfrm>
            <a:custGeom>
              <a:avLst/>
              <a:gdLst>
                <a:gd name="T0" fmla="*/ 0 w 933"/>
                <a:gd name="T1" fmla="*/ 502 h 915"/>
                <a:gd name="T2" fmla="*/ 933 w 933"/>
                <a:gd name="T3" fmla="*/ 207 h 915"/>
                <a:gd name="T4" fmla="*/ 37 w 933"/>
                <a:gd name="T5" fmla="*/ 576 h 915"/>
                <a:gd name="T6" fmla="*/ 527 w 933"/>
                <a:gd name="T7" fmla="*/ 386 h 915"/>
                <a:gd name="T8" fmla="*/ 0 w 933"/>
                <a:gd name="T9" fmla="*/ 502 h 915"/>
              </a:gdLst>
              <a:ahLst/>
              <a:cxnLst>
                <a:cxn ang="0">
                  <a:pos x="T0" y="T1"/>
                </a:cxn>
                <a:cxn ang="0">
                  <a:pos x="T2" y="T3"/>
                </a:cxn>
                <a:cxn ang="0">
                  <a:pos x="T4" y="T5"/>
                </a:cxn>
                <a:cxn ang="0">
                  <a:pos x="T6" y="T7"/>
                </a:cxn>
                <a:cxn ang="0">
                  <a:pos x="T8" y="T9"/>
                </a:cxn>
              </a:cxnLst>
              <a:rect l="0" t="0" r="r" b="b"/>
              <a:pathLst>
                <a:path w="933" h="915">
                  <a:moveTo>
                    <a:pt x="0" y="502"/>
                  </a:moveTo>
                  <a:cubicBezTo>
                    <a:pt x="0" y="502"/>
                    <a:pt x="238" y="0"/>
                    <a:pt x="933" y="207"/>
                  </a:cubicBezTo>
                  <a:cubicBezTo>
                    <a:pt x="933" y="207"/>
                    <a:pt x="686" y="915"/>
                    <a:pt x="37" y="576"/>
                  </a:cubicBezTo>
                  <a:cubicBezTo>
                    <a:pt x="37" y="576"/>
                    <a:pt x="362" y="402"/>
                    <a:pt x="527" y="386"/>
                  </a:cubicBezTo>
                  <a:cubicBezTo>
                    <a:pt x="527" y="386"/>
                    <a:pt x="151" y="390"/>
                    <a:pt x="0" y="502"/>
                  </a:cubicBezTo>
                  <a:close/>
                </a:path>
              </a:pathLst>
            </a:custGeom>
            <a:solidFill>
              <a:srgbClr val="15A681"/>
            </a:solidFill>
            <a:ln>
              <a:noFill/>
            </a:ln>
          </p:spPr>
          <p:txBody>
            <a:bodyPr lIns="82296" tIns="41148" rIns="82296" bIns="41148"/>
            <a:lstStyle/>
            <a:p>
              <a:pPr defTabSz="713105">
                <a:defRPr/>
              </a:pPr>
              <a:endParaRPr lang="bg-BG" sz="12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24"/>
            <p:cNvSpPr/>
            <p:nvPr/>
          </p:nvSpPr>
          <p:spPr bwMode="auto">
            <a:xfrm>
              <a:off x="3002688" y="2327003"/>
              <a:ext cx="1299533" cy="1374652"/>
            </a:xfrm>
            <a:custGeom>
              <a:avLst/>
              <a:gdLst>
                <a:gd name="T0" fmla="*/ 966 w 970"/>
                <a:gd name="T1" fmla="*/ 703 h 1025"/>
                <a:gd name="T2" fmla="*/ 0 w 970"/>
                <a:gd name="T3" fmla="*/ 498 h 1025"/>
                <a:gd name="T4" fmla="*/ 970 w 970"/>
                <a:gd name="T5" fmla="*/ 620 h 1025"/>
                <a:gd name="T6" fmla="*/ 445 w 970"/>
                <a:gd name="T7" fmla="*/ 543 h 1025"/>
                <a:gd name="T8" fmla="*/ 966 w 970"/>
                <a:gd name="T9" fmla="*/ 703 h 1025"/>
              </a:gdLst>
              <a:ahLst/>
              <a:cxnLst>
                <a:cxn ang="0">
                  <a:pos x="T0" y="T1"/>
                </a:cxn>
                <a:cxn ang="0">
                  <a:pos x="T2" y="T3"/>
                </a:cxn>
                <a:cxn ang="0">
                  <a:pos x="T4" y="T5"/>
                </a:cxn>
                <a:cxn ang="0">
                  <a:pos x="T6" y="T7"/>
                </a:cxn>
                <a:cxn ang="0">
                  <a:pos x="T8" y="T9"/>
                </a:cxn>
              </a:cxnLst>
              <a:rect l="0" t="0" r="r" b="b"/>
              <a:pathLst>
                <a:path w="970" h="1025">
                  <a:moveTo>
                    <a:pt x="966" y="703"/>
                  </a:moveTo>
                  <a:cubicBezTo>
                    <a:pt x="966" y="703"/>
                    <a:pt x="507" y="1025"/>
                    <a:pt x="0" y="498"/>
                  </a:cubicBezTo>
                  <a:cubicBezTo>
                    <a:pt x="0" y="498"/>
                    <a:pt x="568" y="0"/>
                    <a:pt x="970" y="620"/>
                  </a:cubicBezTo>
                  <a:cubicBezTo>
                    <a:pt x="970" y="620"/>
                    <a:pt x="598" y="611"/>
                    <a:pt x="445" y="543"/>
                  </a:cubicBezTo>
                  <a:cubicBezTo>
                    <a:pt x="445" y="543"/>
                    <a:pt x="778" y="726"/>
                    <a:pt x="966" y="703"/>
                  </a:cubicBezTo>
                  <a:close/>
                </a:path>
              </a:pathLst>
            </a:custGeom>
            <a:solidFill>
              <a:srgbClr val="15A681"/>
            </a:solidFill>
            <a:ln>
              <a:noFill/>
            </a:ln>
          </p:spPr>
          <p:txBody>
            <a:bodyPr lIns="82296" tIns="41148" rIns="82296" bIns="41148"/>
            <a:lstStyle/>
            <a:p>
              <a:pPr defTabSz="713105">
                <a:defRPr/>
              </a:pPr>
              <a:endParaRPr lang="bg-BG" sz="12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25"/>
            <p:cNvSpPr/>
            <p:nvPr/>
          </p:nvSpPr>
          <p:spPr bwMode="auto">
            <a:xfrm>
              <a:off x="3655681" y="1712605"/>
              <a:ext cx="1298242" cy="1354000"/>
            </a:xfrm>
            <a:custGeom>
              <a:avLst/>
              <a:gdLst>
                <a:gd name="T0" fmla="*/ 594 w 968"/>
                <a:gd name="T1" fmla="*/ 1009 h 1009"/>
                <a:gd name="T2" fmla="*/ 142 w 968"/>
                <a:gd name="T3" fmla="*/ 0 h 1009"/>
                <a:gd name="T4" fmla="*/ 671 w 968"/>
                <a:gd name="T5" fmla="*/ 958 h 1009"/>
                <a:gd name="T6" fmla="*/ 395 w 968"/>
                <a:gd name="T7" fmla="*/ 433 h 1009"/>
                <a:gd name="T8" fmla="*/ 594 w 968"/>
                <a:gd name="T9" fmla="*/ 1009 h 1009"/>
              </a:gdLst>
              <a:ahLst/>
              <a:cxnLst>
                <a:cxn ang="0">
                  <a:pos x="T0" y="T1"/>
                </a:cxn>
                <a:cxn ang="0">
                  <a:pos x="T2" y="T3"/>
                </a:cxn>
                <a:cxn ang="0">
                  <a:pos x="T4" y="T5"/>
                </a:cxn>
                <a:cxn ang="0">
                  <a:pos x="T6" y="T7"/>
                </a:cxn>
                <a:cxn ang="0">
                  <a:pos x="T8" y="T9"/>
                </a:cxn>
              </a:cxnLst>
              <a:rect l="0" t="0" r="r" b="b"/>
              <a:pathLst>
                <a:path w="968" h="1009">
                  <a:moveTo>
                    <a:pt x="594" y="1009"/>
                  </a:moveTo>
                  <a:cubicBezTo>
                    <a:pt x="594" y="1009"/>
                    <a:pt x="0" y="806"/>
                    <a:pt x="142" y="0"/>
                  </a:cubicBezTo>
                  <a:cubicBezTo>
                    <a:pt x="142" y="0"/>
                    <a:pt x="968" y="186"/>
                    <a:pt x="671" y="958"/>
                  </a:cubicBezTo>
                  <a:cubicBezTo>
                    <a:pt x="671" y="958"/>
                    <a:pt x="435" y="615"/>
                    <a:pt x="395" y="433"/>
                  </a:cubicBezTo>
                  <a:cubicBezTo>
                    <a:pt x="395" y="433"/>
                    <a:pt x="449" y="854"/>
                    <a:pt x="594" y="1009"/>
                  </a:cubicBezTo>
                  <a:close/>
                </a:path>
              </a:pathLst>
            </a:custGeom>
            <a:solidFill>
              <a:srgbClr val="15A681"/>
            </a:solidFill>
            <a:ln>
              <a:noFill/>
            </a:ln>
          </p:spPr>
          <p:txBody>
            <a:bodyPr lIns="82296" tIns="41148" rIns="82296" bIns="41148"/>
            <a:lstStyle/>
            <a:p>
              <a:pPr defTabSz="713105">
                <a:defRPr/>
              </a:pPr>
              <a:endParaRPr lang="bg-BG" sz="12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1" name="文本框 88"/>
          <p:cNvSpPr txBox="1"/>
          <p:nvPr/>
        </p:nvSpPr>
        <p:spPr>
          <a:xfrm>
            <a:off x="1677757" y="1774562"/>
            <a:ext cx="2235550" cy="346249"/>
          </a:xfrm>
          <a:prstGeom prst="rect">
            <a:avLst/>
          </a:prstGeom>
          <a:noFill/>
        </p:spPr>
        <p:txBody>
          <a:bodyPr wrap="square" lIns="68580" tIns="34290" rIns="68580" bIns="34290" rtlCol="0">
            <a:spAutoFit/>
          </a:bodyPr>
          <a:lstStyle/>
          <a:p>
            <a:pPr algn="r" defTabSz="685800" fontAlgn="base">
              <a:spcBef>
                <a:spcPct val="0"/>
              </a:spcBef>
              <a:spcAft>
                <a:spcPct val="0"/>
              </a:spcAft>
            </a:pPr>
            <a:r>
              <a:rPr lang="zh-CN" altLang="en-US"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添加标题</a:t>
            </a:r>
            <a:endParaRPr lang="zh-CN" altLang="en-US"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2" name="文本框 92"/>
          <p:cNvSpPr txBox="1"/>
          <p:nvPr/>
        </p:nvSpPr>
        <p:spPr>
          <a:xfrm>
            <a:off x="1116264" y="2260690"/>
            <a:ext cx="3067612" cy="500137"/>
          </a:xfrm>
          <a:prstGeom prst="rect">
            <a:avLst/>
          </a:prstGeom>
          <a:noFill/>
        </p:spPr>
        <p:txBody>
          <a:bodyPr wrap="square" lIns="68580" tIns="34290" rIns="68580" bIns="34290" rtlCol="0">
            <a:spAutoFit/>
          </a:bodyPr>
          <a:lstStyle/>
          <a:p>
            <a:pPr algn="r" defTabSz="685800" fontAlgn="base">
              <a:spcBef>
                <a:spcPct val="0"/>
              </a:spcBef>
              <a:spcAft>
                <a:spcPct val="0"/>
              </a:spcAft>
            </a:pPr>
            <a:r>
              <a:rPr lang="zh-CN" altLang="en-US" sz="14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单击此处添加文本单击此处添加文本单击此处添加文本单击此处添加</a:t>
            </a:r>
            <a:r>
              <a:rPr lang="zh-CN" altLang="en-US" sz="1400" dirty="0" smtClean="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文本</a:t>
            </a:r>
            <a:endParaRPr lang="zh-CN" altLang="en-US" sz="14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3" name="文本框 88"/>
          <p:cNvSpPr txBox="1"/>
          <p:nvPr/>
        </p:nvSpPr>
        <p:spPr>
          <a:xfrm>
            <a:off x="1268033" y="3761966"/>
            <a:ext cx="2235550" cy="346249"/>
          </a:xfrm>
          <a:prstGeom prst="rect">
            <a:avLst/>
          </a:prstGeom>
          <a:noFill/>
        </p:spPr>
        <p:txBody>
          <a:bodyPr wrap="square" lIns="68580" tIns="34290" rIns="68580" bIns="34290" rtlCol="0">
            <a:spAutoFit/>
          </a:bodyPr>
          <a:lstStyle/>
          <a:p>
            <a:pPr algn="r" defTabSz="685800" fontAlgn="base">
              <a:spcBef>
                <a:spcPct val="0"/>
              </a:spcBef>
              <a:spcAft>
                <a:spcPct val="0"/>
              </a:spcAft>
            </a:pPr>
            <a:r>
              <a:rPr lang="zh-CN" altLang="en-US"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添加标题</a:t>
            </a:r>
            <a:endParaRPr lang="zh-CN" altLang="en-US"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4" name="文本框 92"/>
          <p:cNvSpPr txBox="1"/>
          <p:nvPr/>
        </p:nvSpPr>
        <p:spPr>
          <a:xfrm>
            <a:off x="706540" y="4248094"/>
            <a:ext cx="3067612" cy="500137"/>
          </a:xfrm>
          <a:prstGeom prst="rect">
            <a:avLst/>
          </a:prstGeom>
          <a:noFill/>
        </p:spPr>
        <p:txBody>
          <a:bodyPr wrap="square" lIns="68580" tIns="34290" rIns="68580" bIns="34290" rtlCol="0">
            <a:spAutoFit/>
          </a:bodyPr>
          <a:lstStyle/>
          <a:p>
            <a:pPr algn="r" defTabSz="685800" fontAlgn="base">
              <a:spcBef>
                <a:spcPct val="0"/>
              </a:spcBef>
              <a:spcAft>
                <a:spcPct val="0"/>
              </a:spcAft>
            </a:pPr>
            <a:r>
              <a:rPr lang="zh-CN" altLang="en-US" sz="14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单击此处添加文本单击此处添加文本单击此处添加文本单击此处添加</a:t>
            </a:r>
            <a:r>
              <a:rPr lang="zh-CN" altLang="en-US" sz="1400" dirty="0" smtClean="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文本</a:t>
            </a:r>
            <a:endParaRPr lang="zh-CN" altLang="en-US" sz="14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5" name="文本框 88"/>
          <p:cNvSpPr txBox="1"/>
          <p:nvPr/>
        </p:nvSpPr>
        <p:spPr>
          <a:xfrm>
            <a:off x="8008915" y="1834464"/>
            <a:ext cx="2235550" cy="346249"/>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添加标题</a:t>
            </a:r>
            <a:endParaRPr lang="zh-CN" altLang="en-US"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6" name="文本框 92"/>
          <p:cNvSpPr txBox="1"/>
          <p:nvPr/>
        </p:nvSpPr>
        <p:spPr>
          <a:xfrm>
            <a:off x="8008915" y="2320592"/>
            <a:ext cx="3067612" cy="500137"/>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sz="14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单击此处添加文本单击此处添加文本单击此处添加文本单击此处添加</a:t>
            </a:r>
            <a:r>
              <a:rPr lang="zh-CN" altLang="en-US" sz="1400" dirty="0" smtClean="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文本</a:t>
            </a:r>
            <a:endParaRPr lang="zh-CN" altLang="en-US" sz="14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7" name="文本框 88"/>
          <p:cNvSpPr txBox="1"/>
          <p:nvPr/>
        </p:nvSpPr>
        <p:spPr>
          <a:xfrm>
            <a:off x="8575038" y="4195548"/>
            <a:ext cx="2235550" cy="346249"/>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添加标题</a:t>
            </a:r>
            <a:endParaRPr lang="zh-CN" altLang="en-US"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8" name="文本框 92"/>
          <p:cNvSpPr txBox="1"/>
          <p:nvPr/>
        </p:nvSpPr>
        <p:spPr>
          <a:xfrm>
            <a:off x="8575038" y="4681676"/>
            <a:ext cx="3067612" cy="500137"/>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sz="14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单击此处添加文本单击此处添加文本单击此处添加文本单击此处添加</a:t>
            </a:r>
            <a:r>
              <a:rPr lang="zh-CN" altLang="en-US" sz="1400" dirty="0" smtClean="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文本</a:t>
            </a:r>
            <a:endParaRPr lang="zh-CN" altLang="en-US" sz="14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rotWithShape="1">
          <a:blip r:embed="rId1" cstate="print">
            <a:extLst>
              <a:ext uri="{28A0092B-C50C-407E-A947-70E740481C1C}">
                <a14:useLocalDpi xmlns:a14="http://schemas.microsoft.com/office/drawing/2010/main" val="0"/>
              </a:ext>
            </a:extLst>
          </a:blip>
          <a:srcRect l="35293"/>
          <a:stretch>
            <a:fillRect/>
          </a:stretch>
        </p:blipFill>
        <p:spPr>
          <a:xfrm>
            <a:off x="0" y="4882845"/>
            <a:ext cx="4186672" cy="2156146"/>
          </a:xfrm>
        </p:spPr>
      </p:pic>
      <p:grpSp>
        <p:nvGrpSpPr>
          <p:cNvPr id="13" name="组合 12"/>
          <p:cNvGrpSpPr/>
          <p:nvPr/>
        </p:nvGrpSpPr>
        <p:grpSpPr>
          <a:xfrm>
            <a:off x="4111436" y="2607513"/>
            <a:ext cx="5707022" cy="1642975"/>
            <a:chOff x="4111436" y="2361292"/>
            <a:chExt cx="5707022" cy="1642975"/>
          </a:xfrm>
        </p:grpSpPr>
        <p:sp>
          <p:nvSpPr>
            <p:cNvPr id="7" name="文本框 6"/>
            <p:cNvSpPr txBox="1"/>
            <p:nvPr/>
          </p:nvSpPr>
          <p:spPr>
            <a:xfrm>
              <a:off x="4111436" y="2361292"/>
              <a:ext cx="3119120" cy="583565"/>
            </a:xfrm>
            <a:prstGeom prst="rect">
              <a:avLst/>
            </a:prstGeom>
            <a:noFill/>
          </p:spPr>
          <p:txBody>
            <a:bodyPr wrap="square" rtlCol="0">
              <a:spAutoFit/>
            </a:bodyPr>
            <a:lstStyle/>
            <a:p>
              <a:r>
                <a:rPr lang="en-US" altLang="zh-CN" sz="3200" b="1" dirty="0" smtClean="0">
                  <a:solidFill>
                    <a:srgbClr val="00948D"/>
                  </a:solidFill>
                  <a:latin typeface="微软雅黑" panose="020B0503020204020204" pitchFamily="34" charset="-122"/>
                  <a:ea typeface="微软雅黑" panose="020B0503020204020204" pitchFamily="34" charset="-122"/>
                </a:rPr>
                <a:t>04.</a:t>
              </a:r>
              <a:r>
                <a:rPr lang="zh-CN" altLang="en-US" sz="3200" b="1" dirty="0" smtClean="0">
                  <a:solidFill>
                    <a:srgbClr val="00948D"/>
                  </a:solidFill>
                  <a:latin typeface="微软雅黑" panose="020B0503020204020204" pitchFamily="34" charset="-122"/>
                  <a:ea typeface="微软雅黑" panose="020B0503020204020204" pitchFamily="34" charset="-122"/>
                </a:rPr>
                <a:t>请输入标题</a:t>
              </a:r>
              <a:endParaRPr lang="zh-CN" altLang="en-US" sz="3200" b="1" dirty="0">
                <a:solidFill>
                  <a:srgbClr val="00948D"/>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4111436" y="3030832"/>
              <a:ext cx="5414961" cy="0"/>
            </a:xfrm>
            <a:prstGeom prst="line">
              <a:avLst/>
            </a:prstGeom>
            <a:ln w="25400">
              <a:solidFill>
                <a:srgbClr val="00948D"/>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111436" y="3173270"/>
              <a:ext cx="5707022" cy="830997"/>
            </a:xfrm>
            <a:prstGeom prst="rect">
              <a:avLst/>
            </a:prstGeom>
            <a:noFill/>
          </p:spPr>
          <p:txBody>
            <a:bodyPr wrap="square" rtlCol="0">
              <a:spAutoFit/>
            </a:bodyPr>
            <a:lstStyle/>
            <a:p>
              <a:r>
                <a:rPr lang="en-US" altLang="zh-CN" sz="1600" dirty="0" smtClean="0">
                  <a:solidFill>
                    <a:srgbClr val="00948D"/>
                  </a:solidFill>
                  <a:latin typeface="微软雅黑" panose="020B0503020204020204" pitchFamily="34" charset="-122"/>
                  <a:ea typeface="微软雅黑" panose="020B0503020204020204" pitchFamily="34" charset="-122"/>
                </a:rPr>
                <a:t>You can click here and enter whatever you like and also you can delete here ,enter the right thing. </a:t>
              </a:r>
              <a:r>
                <a:rPr lang="en-US" altLang="zh-CN" sz="1600" dirty="0">
                  <a:solidFill>
                    <a:srgbClr val="00948D"/>
                  </a:solidFill>
                  <a:latin typeface="微软雅黑" panose="020B0503020204020204" pitchFamily="34" charset="-122"/>
                  <a:ea typeface="微软雅黑" panose="020B0503020204020204" pitchFamily="34" charset="-122"/>
                </a:rPr>
                <a:t>You can click here and enter whatever you like and </a:t>
              </a:r>
              <a:r>
                <a:rPr lang="en-US" altLang="zh-CN" sz="1600" dirty="0" smtClean="0">
                  <a:solidFill>
                    <a:srgbClr val="00948D"/>
                  </a:solidFill>
                  <a:latin typeface="微软雅黑" panose="020B0503020204020204" pitchFamily="34" charset="-122"/>
                  <a:ea typeface="微软雅黑" panose="020B0503020204020204" pitchFamily="34" charset="-122"/>
                </a:rPr>
                <a:t>also.</a:t>
              </a:r>
              <a:endParaRPr lang="zh-CN" altLang="en-US" sz="1600" dirty="0">
                <a:solidFill>
                  <a:srgbClr val="00948D"/>
                </a:solidFill>
                <a:latin typeface="微软雅黑" panose="020B0503020204020204" pitchFamily="34" charset="-122"/>
                <a:ea typeface="微软雅黑" panose="020B0503020204020204" pitchFamily="34" charset="-122"/>
              </a:endParaRPr>
            </a:p>
          </p:txBody>
        </p:sp>
      </p:grpSp>
      <p:sp>
        <p:nvSpPr>
          <p:cNvPr id="12" name="矩形 11"/>
          <p:cNvSpPr/>
          <p:nvPr/>
        </p:nvSpPr>
        <p:spPr>
          <a:xfrm>
            <a:off x="1808018" y="1975155"/>
            <a:ext cx="8575964" cy="2907690"/>
          </a:xfrm>
          <a:prstGeom prst="rect">
            <a:avLst/>
          </a:prstGeom>
          <a:noFill/>
          <a:ln w="25400">
            <a:solidFill>
              <a:srgbClr val="0094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11" name="内容占位符 3"/>
          <p:cNvPicPr>
            <a:picLocks noChangeAspect="1"/>
          </p:cNvPicPr>
          <p:nvPr/>
        </p:nvPicPr>
        <p:blipFill rotWithShape="1">
          <a:blip r:embed="rId1" cstate="print">
            <a:extLst>
              <a:ext uri="{28A0092B-C50C-407E-A947-70E740481C1C}">
                <a14:useLocalDpi xmlns:a14="http://schemas.microsoft.com/office/drawing/2010/main" val="0"/>
              </a:ext>
            </a:extLst>
          </a:blip>
          <a:srcRect l="35293"/>
          <a:stretch>
            <a:fillRect/>
          </a:stretch>
        </p:blipFill>
        <p:spPr>
          <a:xfrm rot="10800000">
            <a:off x="8005328" y="-180991"/>
            <a:ext cx="4186672" cy="2156146"/>
          </a:xfrm>
          <a:prstGeom prst="rect">
            <a:avLst/>
          </a:prstGeom>
        </p:spPr>
      </p:pic>
      <p:pic>
        <p:nvPicPr>
          <p:cNvPr id="3" name="图片 2"/>
          <p:cNvPicPr>
            <a:picLocks noChangeAspect="1"/>
          </p:cNvPicPr>
          <p:nvPr/>
        </p:nvPicPr>
        <p:blipFill rotWithShape="1">
          <a:blip r:embed="rId2"/>
          <a:srcRect l="18654" t="17763"/>
          <a:stretch>
            <a:fillRect/>
          </a:stretch>
        </p:blipFill>
        <p:spPr>
          <a:xfrm>
            <a:off x="-27709" y="-13856"/>
            <a:ext cx="2013450" cy="1784837"/>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0056" y="2688712"/>
            <a:ext cx="1579343" cy="148057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5458692"/>
            <a:ext cx="2905136" cy="1399308"/>
          </a:xfrm>
          <a:prstGeom prst="rect">
            <a:avLst/>
          </a:prstGeom>
        </p:spPr>
      </p:pic>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0800000">
            <a:off x="9286864" y="0"/>
            <a:ext cx="2905136" cy="1399308"/>
          </a:xfrm>
          <a:prstGeom prst="rect">
            <a:avLst/>
          </a:prstGeom>
        </p:spPr>
      </p:pic>
      <p:sp>
        <p:nvSpPr>
          <p:cNvPr id="33" name="等腰三角形 32"/>
          <p:cNvSpPr/>
          <p:nvPr/>
        </p:nvSpPr>
        <p:spPr>
          <a:xfrm rot="5400000">
            <a:off x="877948" y="203152"/>
            <a:ext cx="362123" cy="312175"/>
          </a:xfrm>
          <a:prstGeom prst="triangle">
            <a:avLst/>
          </a:prstGeom>
          <a:solidFill>
            <a:srgbClr val="00948D"/>
          </a:solidFill>
          <a:ln>
            <a:solidFill>
              <a:srgbClr val="005D4B"/>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4" name="文本框 33"/>
          <p:cNvSpPr txBox="1"/>
          <p:nvPr/>
        </p:nvSpPr>
        <p:spPr>
          <a:xfrm>
            <a:off x="1347056" y="74654"/>
            <a:ext cx="2192337" cy="338554"/>
          </a:xfrm>
          <a:prstGeom prst="rect">
            <a:avLst/>
          </a:prstGeom>
          <a:noFill/>
        </p:spPr>
        <p:txBody>
          <a:bodyPr wrap="square" rtlCol="0">
            <a:spAutoFit/>
          </a:bodyPr>
          <a:lstStyle>
            <a:defPPr>
              <a:defRPr lang="zh-CN"/>
            </a:defPPr>
            <a:lvl1pPr>
              <a:defRPr sz="1600" b="1">
                <a:solidFill>
                  <a:srgbClr val="005D4B"/>
                </a:solidFill>
              </a:defRPr>
            </a:lvl1pPr>
          </a:lstStyle>
          <a:p>
            <a:r>
              <a:rPr lang="en-US" altLang="zh-CN" dirty="0" smtClean="0">
                <a:latin typeface="微软雅黑" panose="020B0503020204020204" pitchFamily="34" charset="-122"/>
                <a:ea typeface="微软雅黑" panose="020B0503020204020204" pitchFamily="34" charset="-122"/>
              </a:rPr>
              <a:t>04.</a:t>
            </a:r>
            <a:r>
              <a:rPr lang="zh-CN" altLang="en-US" dirty="0">
                <a:latin typeface="微软雅黑" panose="020B0503020204020204" pitchFamily="34" charset="-122"/>
                <a:ea typeface="微软雅黑" panose="020B0503020204020204" pitchFamily="34" charset="-122"/>
              </a:rPr>
              <a:t>请输入小标题</a:t>
            </a:r>
            <a:endParaRPr lang="zh-CN" altLang="en-US" dirty="0">
              <a:latin typeface="微软雅黑" panose="020B0503020204020204" pitchFamily="34" charset="-122"/>
              <a:ea typeface="微软雅黑" panose="020B0503020204020204" pitchFamily="34" charset="-122"/>
            </a:endParaRPr>
          </a:p>
        </p:txBody>
      </p:sp>
      <p:cxnSp>
        <p:nvCxnSpPr>
          <p:cNvPr id="35" name="直接连接符 34"/>
          <p:cNvCxnSpPr/>
          <p:nvPr/>
        </p:nvCxnSpPr>
        <p:spPr>
          <a:xfrm>
            <a:off x="1347056" y="413208"/>
            <a:ext cx="1988205" cy="0"/>
          </a:xfrm>
          <a:prstGeom prst="line">
            <a:avLst/>
          </a:prstGeom>
          <a:ln>
            <a:solidFill>
              <a:srgbClr val="005D4B"/>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1347056" y="512880"/>
            <a:ext cx="3191931" cy="276999"/>
          </a:xfrm>
          <a:prstGeom prst="rect">
            <a:avLst/>
          </a:prstGeom>
        </p:spPr>
        <p:txBody>
          <a:bodyPr wrap="square">
            <a:spAutoFit/>
          </a:bodyPr>
          <a:lstStyle>
            <a:defPPr>
              <a:defRPr lang="zh-CN"/>
            </a:defPPr>
            <a:lvl1pPr>
              <a:defRPr sz="1500" b="1">
                <a:solidFill>
                  <a:srgbClr val="00948D"/>
                </a:solidFill>
              </a:defRPr>
            </a:lvl1pPr>
          </a:lstStyle>
          <a:p>
            <a:r>
              <a:rPr lang="zh-CN" altLang="en-US" sz="1200" dirty="0">
                <a:latin typeface="微软雅黑" panose="020B0503020204020204" pitchFamily="34" charset="-122"/>
                <a:ea typeface="微软雅黑" panose="020B0503020204020204" pitchFamily="34" charset="-122"/>
              </a:rPr>
              <a:t>点击添加正文、温提示正文</a:t>
            </a:r>
            <a:r>
              <a:rPr lang="zh-CN" altLang="en-US" sz="1200" dirty="0" smtClean="0">
                <a:latin typeface="微软雅黑" panose="020B0503020204020204" pitchFamily="34" charset="-122"/>
                <a:ea typeface="微软雅黑" panose="020B0503020204020204" pitchFamily="34" charset="-122"/>
              </a:rPr>
              <a:t>行距随意添加</a:t>
            </a:r>
            <a:endParaRPr lang="zh-CN" altLang="en-US" sz="1200" dirty="0">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75" y="27195"/>
            <a:ext cx="636215" cy="596428"/>
          </a:xfrm>
          <a:prstGeom prst="rect">
            <a:avLst/>
          </a:prstGeom>
        </p:spPr>
      </p:pic>
      <p:grpSp>
        <p:nvGrpSpPr>
          <p:cNvPr id="2" name="组合 1"/>
          <p:cNvGrpSpPr/>
          <p:nvPr/>
        </p:nvGrpSpPr>
        <p:grpSpPr>
          <a:xfrm>
            <a:off x="1028173" y="1651938"/>
            <a:ext cx="10135655" cy="3554124"/>
            <a:chOff x="1138511" y="2198705"/>
            <a:chExt cx="10135655" cy="3554124"/>
          </a:xfrm>
        </p:grpSpPr>
        <p:sp>
          <p:nvSpPr>
            <p:cNvPr id="29" name="Rectangle 8"/>
            <p:cNvSpPr/>
            <p:nvPr/>
          </p:nvSpPr>
          <p:spPr>
            <a:xfrm>
              <a:off x="1138511" y="2406577"/>
              <a:ext cx="2453263" cy="334625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latin typeface="微软雅黑" panose="020B0503020204020204" pitchFamily="34" charset="-122"/>
              </a:endParaRPr>
            </a:p>
          </p:txBody>
        </p:sp>
        <p:sp>
          <p:nvSpPr>
            <p:cNvPr id="30" name="Trapezoid 10@|1FFC:3506772|FBC:16777215|LFC:16777215|LBC:16777215"/>
            <p:cNvSpPr/>
            <p:nvPr/>
          </p:nvSpPr>
          <p:spPr>
            <a:xfrm>
              <a:off x="1617306" y="2199549"/>
              <a:ext cx="1495673" cy="207873"/>
            </a:xfrm>
            <a:prstGeom prst="trapezoid">
              <a:avLst>
                <a:gd name="adj" fmla="val 6792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latin typeface="微软雅黑" panose="020B0503020204020204" pitchFamily="34" charset="-122"/>
              </a:endParaRPr>
            </a:p>
          </p:txBody>
        </p:sp>
        <p:sp>
          <p:nvSpPr>
            <p:cNvPr id="31" name="Pentagon 9@|1FFC:4308095|FBC:16777215|LFC:16777215|LBC:16777215"/>
            <p:cNvSpPr/>
            <p:nvPr/>
          </p:nvSpPr>
          <p:spPr>
            <a:xfrm rot="5400000">
              <a:off x="1868357" y="2087081"/>
              <a:ext cx="993572" cy="1216819"/>
            </a:xfrm>
            <a:prstGeom prst="homePlate">
              <a:avLst>
                <a:gd name="adj" fmla="val 31720"/>
              </a:avLst>
            </a:prstGeom>
            <a:solidFill>
              <a:srgbClr val="15A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latin typeface="微软雅黑" panose="020B0503020204020204" pitchFamily="34" charset="-122"/>
              </a:endParaRPr>
            </a:p>
          </p:txBody>
        </p:sp>
        <p:sp>
          <p:nvSpPr>
            <p:cNvPr id="32" name="Freeform 62"/>
            <p:cNvSpPr>
              <a:spLocks noChangeAspect="1" noEditPoints="1"/>
            </p:cNvSpPr>
            <p:nvPr/>
          </p:nvSpPr>
          <p:spPr bwMode="auto">
            <a:xfrm>
              <a:off x="2104736" y="2403989"/>
              <a:ext cx="520819" cy="52498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21682" tIns="60841" rIns="121682" bIns="60841" numCol="1" anchor="t" anchorCtr="0" compatLnSpc="1"/>
            <a:lstStyle/>
            <a:p>
              <a:endParaRPr lang="en-US" sz="3190">
                <a:solidFill>
                  <a:schemeClr val="accent4"/>
                </a:solidFill>
                <a:latin typeface="微软雅黑" panose="020B0503020204020204" pitchFamily="34" charset="-122"/>
              </a:endParaRPr>
            </a:p>
          </p:txBody>
        </p:sp>
        <p:sp>
          <p:nvSpPr>
            <p:cNvPr id="37" name="Rectangle 15"/>
            <p:cNvSpPr/>
            <p:nvPr/>
          </p:nvSpPr>
          <p:spPr>
            <a:xfrm>
              <a:off x="3696038" y="2406577"/>
              <a:ext cx="2453263" cy="334625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latin typeface="微软雅黑" panose="020B0503020204020204" pitchFamily="34" charset="-122"/>
              </a:endParaRPr>
            </a:p>
          </p:txBody>
        </p:sp>
        <p:sp>
          <p:nvSpPr>
            <p:cNvPr id="38" name="Trapezoid 17@|1FFC:1137349|FBC:16777215|LFC:16777215|LBC:16777215"/>
            <p:cNvSpPr/>
            <p:nvPr/>
          </p:nvSpPr>
          <p:spPr>
            <a:xfrm>
              <a:off x="4174833" y="2199549"/>
              <a:ext cx="1495673" cy="207873"/>
            </a:xfrm>
            <a:prstGeom prst="trapezoid">
              <a:avLst>
                <a:gd name="adj" fmla="val 67927"/>
              </a:avLst>
            </a:prstGeom>
            <a:solidFill>
              <a:srgbClr val="3341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latin typeface="微软雅黑" panose="020B0503020204020204" pitchFamily="34" charset="-122"/>
              </a:endParaRPr>
            </a:p>
          </p:txBody>
        </p:sp>
        <p:sp>
          <p:nvSpPr>
            <p:cNvPr id="39" name="Pentagon 18@|1FFC:1554685|FBC:16777215|LFC:16777215|LBC:16777215"/>
            <p:cNvSpPr/>
            <p:nvPr/>
          </p:nvSpPr>
          <p:spPr>
            <a:xfrm rot="5400000">
              <a:off x="4425884" y="2087081"/>
              <a:ext cx="993572" cy="1216819"/>
            </a:xfrm>
            <a:prstGeom prst="homePlate">
              <a:avLst>
                <a:gd name="adj" fmla="val 31720"/>
              </a:avLst>
            </a:prstGeom>
            <a:solidFill>
              <a:srgbClr val="15A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latin typeface="微软雅黑" panose="020B0503020204020204" pitchFamily="34" charset="-122"/>
              </a:endParaRPr>
            </a:p>
          </p:txBody>
        </p:sp>
        <p:sp>
          <p:nvSpPr>
            <p:cNvPr id="40" name="Rectangle 21"/>
            <p:cNvSpPr/>
            <p:nvPr/>
          </p:nvSpPr>
          <p:spPr>
            <a:xfrm>
              <a:off x="6253565" y="2406577"/>
              <a:ext cx="2453263" cy="334625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latin typeface="微软雅黑" panose="020B0503020204020204" pitchFamily="34" charset="-122"/>
              </a:endParaRPr>
            </a:p>
          </p:txBody>
        </p:sp>
        <p:sp>
          <p:nvSpPr>
            <p:cNvPr id="41" name="Trapezoid 23@|1FFC:192|FBC:16777215|LFC:16777215|LBC:16777215"/>
            <p:cNvSpPr/>
            <p:nvPr/>
          </p:nvSpPr>
          <p:spPr>
            <a:xfrm>
              <a:off x="6732360" y="2199549"/>
              <a:ext cx="1495673" cy="207873"/>
            </a:xfrm>
            <a:prstGeom prst="trapezoid">
              <a:avLst>
                <a:gd name="adj" fmla="val 6792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latin typeface="微软雅黑" panose="020B0503020204020204" pitchFamily="34" charset="-122"/>
              </a:endParaRPr>
            </a:p>
          </p:txBody>
        </p:sp>
        <p:sp>
          <p:nvSpPr>
            <p:cNvPr id="42" name="Pentagon 24@|1FFC:2381804|FBC:16777215|LFC:16777215|LBC:16777215"/>
            <p:cNvSpPr/>
            <p:nvPr/>
          </p:nvSpPr>
          <p:spPr>
            <a:xfrm rot="5400000">
              <a:off x="6983411" y="2087081"/>
              <a:ext cx="993572" cy="1216819"/>
            </a:xfrm>
            <a:prstGeom prst="homePlate">
              <a:avLst>
                <a:gd name="adj" fmla="val 31720"/>
              </a:avLst>
            </a:prstGeom>
            <a:solidFill>
              <a:srgbClr val="15A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latin typeface="微软雅黑" panose="020B0503020204020204" pitchFamily="34" charset="-122"/>
              </a:endParaRPr>
            </a:p>
          </p:txBody>
        </p:sp>
        <p:sp>
          <p:nvSpPr>
            <p:cNvPr id="43" name="Freeform 245"/>
            <p:cNvSpPr>
              <a:spLocks noChangeAspect="1"/>
            </p:cNvSpPr>
            <p:nvPr/>
          </p:nvSpPr>
          <p:spPr bwMode="auto">
            <a:xfrm>
              <a:off x="4666429" y="2410240"/>
              <a:ext cx="512482" cy="512482"/>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121682" tIns="60841" rIns="121682" bIns="60841" numCol="1" anchor="t" anchorCtr="0" compatLnSpc="1"/>
            <a:lstStyle/>
            <a:p>
              <a:endParaRPr lang="en-US" sz="3190">
                <a:solidFill>
                  <a:schemeClr val="accent4"/>
                </a:solidFill>
                <a:latin typeface="微软雅黑" panose="020B0503020204020204" pitchFamily="34" charset="-122"/>
              </a:endParaRPr>
            </a:p>
          </p:txBody>
        </p:sp>
        <p:sp>
          <p:nvSpPr>
            <p:cNvPr id="44" name="Freeform 132"/>
            <p:cNvSpPr>
              <a:spLocks noChangeAspect="1" noEditPoints="1"/>
            </p:cNvSpPr>
            <p:nvPr/>
          </p:nvSpPr>
          <p:spPr bwMode="auto">
            <a:xfrm>
              <a:off x="7175991" y="2375502"/>
              <a:ext cx="608412" cy="58195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ln>
          </p:spPr>
          <p:txBody>
            <a:bodyPr vert="horz" wrap="square" lIns="121682" tIns="60841" rIns="121682" bIns="60841" numCol="1" anchor="t" anchorCtr="0" compatLnSpc="1"/>
            <a:lstStyle/>
            <a:p>
              <a:endParaRPr lang="en-US" sz="3190">
                <a:solidFill>
                  <a:schemeClr val="accent4"/>
                </a:solidFill>
                <a:latin typeface="微软雅黑" panose="020B0503020204020204" pitchFamily="34" charset="-122"/>
              </a:endParaRPr>
            </a:p>
          </p:txBody>
        </p:sp>
        <p:sp>
          <p:nvSpPr>
            <p:cNvPr id="45" name="Rectangle 21"/>
            <p:cNvSpPr/>
            <p:nvPr/>
          </p:nvSpPr>
          <p:spPr>
            <a:xfrm>
              <a:off x="8820903" y="2406577"/>
              <a:ext cx="2453263" cy="334625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latin typeface="微软雅黑" panose="020B0503020204020204" pitchFamily="34" charset="-122"/>
              </a:endParaRPr>
            </a:p>
          </p:txBody>
        </p:sp>
        <p:sp>
          <p:nvSpPr>
            <p:cNvPr id="46" name="Trapezoid 23@|1FFC:192|FBC:16777215|LFC:16777215|LBC:16777215"/>
            <p:cNvSpPr/>
            <p:nvPr/>
          </p:nvSpPr>
          <p:spPr>
            <a:xfrm>
              <a:off x="9299698" y="2199549"/>
              <a:ext cx="1495673" cy="207873"/>
            </a:xfrm>
            <a:prstGeom prst="trapezoid">
              <a:avLst>
                <a:gd name="adj" fmla="val 67927"/>
              </a:avLst>
            </a:prstGeom>
            <a:solidFill>
              <a:srgbClr val="3341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latin typeface="微软雅黑" panose="020B0503020204020204" pitchFamily="34" charset="-122"/>
              </a:endParaRPr>
            </a:p>
          </p:txBody>
        </p:sp>
        <p:sp>
          <p:nvSpPr>
            <p:cNvPr id="47" name="Pentagon 24@|1FFC:2381804|FBC:16777215|LFC:16777215|LBC:16777215"/>
            <p:cNvSpPr/>
            <p:nvPr/>
          </p:nvSpPr>
          <p:spPr>
            <a:xfrm rot="5400000">
              <a:off x="9550749" y="2087081"/>
              <a:ext cx="993572" cy="1216819"/>
            </a:xfrm>
            <a:prstGeom prst="homePlate">
              <a:avLst>
                <a:gd name="adj" fmla="val 31720"/>
              </a:avLst>
            </a:prstGeom>
            <a:solidFill>
              <a:srgbClr val="15A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latin typeface="微软雅黑" panose="020B0503020204020204" pitchFamily="34" charset="-122"/>
              </a:endParaRPr>
            </a:p>
          </p:txBody>
        </p:sp>
        <p:sp>
          <p:nvSpPr>
            <p:cNvPr id="48" name="Freeform 132"/>
            <p:cNvSpPr>
              <a:spLocks noChangeAspect="1" noEditPoints="1"/>
            </p:cNvSpPr>
            <p:nvPr/>
          </p:nvSpPr>
          <p:spPr bwMode="auto">
            <a:xfrm>
              <a:off x="9743329" y="2375502"/>
              <a:ext cx="608412" cy="58195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ln>
          </p:spPr>
          <p:txBody>
            <a:bodyPr vert="horz" wrap="square" lIns="121682" tIns="60841" rIns="121682" bIns="60841" numCol="1" anchor="t" anchorCtr="0" compatLnSpc="1"/>
            <a:lstStyle/>
            <a:p>
              <a:endParaRPr lang="en-US" sz="3190">
                <a:solidFill>
                  <a:schemeClr val="accent4"/>
                </a:solidFill>
                <a:latin typeface="微软雅黑" panose="020B0503020204020204" pitchFamily="34" charset="-122"/>
              </a:endParaRPr>
            </a:p>
          </p:txBody>
        </p:sp>
        <p:sp>
          <p:nvSpPr>
            <p:cNvPr id="49" name="Rectangle 24"/>
            <p:cNvSpPr>
              <a:spLocks noChangeArrowheads="1"/>
            </p:cNvSpPr>
            <p:nvPr/>
          </p:nvSpPr>
          <p:spPr bwMode="auto">
            <a:xfrm>
              <a:off x="1188733" y="3662546"/>
              <a:ext cx="2352817" cy="151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TOPIC HEADER HERE</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en-US" altLang="zh-CN" sz="1100" dirty="0">
                  <a:solidFill>
                    <a:schemeClr val="bg1">
                      <a:lumMod val="50000"/>
                    </a:schemeClr>
                  </a:solidFill>
                  <a:latin typeface="微软雅黑" panose="020B0503020204020204" pitchFamily="34" charset="-122"/>
                  <a:ea typeface="微软雅黑" panose="020B0503020204020204" pitchFamily="34" charset="-122"/>
                </a:rPr>
                <a:t>We have many PowerPoint </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templates</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 that has been specifically designed. We have many PowerPoint </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templates</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 that has been specifically designed We have many PowerPoint </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templates</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 that has been specifically designed</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0" name="Rectangle 24"/>
            <p:cNvSpPr>
              <a:spLocks noChangeArrowheads="1"/>
            </p:cNvSpPr>
            <p:nvPr/>
          </p:nvSpPr>
          <p:spPr bwMode="auto">
            <a:xfrm>
              <a:off x="3733184" y="3662546"/>
              <a:ext cx="2352817" cy="151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TOPIC HEADER HERE</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en-US" altLang="zh-CN" sz="1100" dirty="0">
                  <a:solidFill>
                    <a:schemeClr val="bg1">
                      <a:lumMod val="50000"/>
                    </a:schemeClr>
                  </a:solidFill>
                  <a:latin typeface="微软雅黑" panose="020B0503020204020204" pitchFamily="34" charset="-122"/>
                  <a:ea typeface="微软雅黑" panose="020B0503020204020204" pitchFamily="34" charset="-122"/>
                </a:rPr>
                <a:t>We have many PowerPoint </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templates</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 that has been specifically designed. We have many PowerPoint </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templates</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 that has been specifically designed We have many PowerPoint </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templates</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 that has been specifically designed</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1" name="Rectangle 24"/>
            <p:cNvSpPr>
              <a:spLocks noChangeArrowheads="1"/>
            </p:cNvSpPr>
            <p:nvPr/>
          </p:nvSpPr>
          <p:spPr bwMode="auto">
            <a:xfrm>
              <a:off x="6313222" y="3662546"/>
              <a:ext cx="2352817" cy="151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TOPIC HEADER HERE</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en-US" altLang="zh-CN" sz="1100" dirty="0">
                  <a:solidFill>
                    <a:schemeClr val="bg1">
                      <a:lumMod val="50000"/>
                    </a:schemeClr>
                  </a:solidFill>
                  <a:latin typeface="微软雅黑" panose="020B0503020204020204" pitchFamily="34" charset="-122"/>
                  <a:ea typeface="微软雅黑" panose="020B0503020204020204" pitchFamily="34" charset="-122"/>
                </a:rPr>
                <a:t>We have many PowerPoint </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templates</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 that has been specifically designed. We have many PowerPoint </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templates</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 that has been specifically designed We have many PowerPoint </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templates</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 that has been specifically designed</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2" name="Rectangle 24"/>
            <p:cNvSpPr>
              <a:spLocks noChangeArrowheads="1"/>
            </p:cNvSpPr>
            <p:nvPr/>
          </p:nvSpPr>
          <p:spPr bwMode="auto">
            <a:xfrm>
              <a:off x="8820903" y="3662546"/>
              <a:ext cx="2352817" cy="151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TOPIC HEADER HERE</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en-US" altLang="zh-CN" sz="1100" dirty="0">
                  <a:solidFill>
                    <a:schemeClr val="bg1">
                      <a:lumMod val="50000"/>
                    </a:schemeClr>
                  </a:solidFill>
                  <a:latin typeface="微软雅黑" panose="020B0503020204020204" pitchFamily="34" charset="-122"/>
                  <a:ea typeface="微软雅黑" panose="020B0503020204020204" pitchFamily="34" charset="-122"/>
                </a:rPr>
                <a:t>We have many PowerPoint </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templates</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 that has been specifically designed. We have many PowerPoint </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templates</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 that has been specifically designed We have many PowerPoint </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templates</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 that has been specifically designed</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5096252"/>
            <a:ext cx="3657607" cy="1761748"/>
          </a:xfrm>
          <a:prstGeom prst="rect">
            <a:avLst/>
          </a:prstGeom>
        </p:spPr>
      </p:pic>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0800000">
            <a:off x="8534393" y="0"/>
            <a:ext cx="3657607" cy="1761748"/>
          </a:xfrm>
          <a:prstGeom prst="rect">
            <a:avLst/>
          </a:prstGeom>
        </p:spPr>
      </p:pic>
      <p:sp>
        <p:nvSpPr>
          <p:cNvPr id="11" name="文本框 10"/>
          <p:cNvSpPr txBox="1"/>
          <p:nvPr/>
        </p:nvSpPr>
        <p:spPr>
          <a:xfrm>
            <a:off x="3101471" y="2459504"/>
            <a:ext cx="1091358" cy="1938992"/>
          </a:xfrm>
          <a:prstGeom prst="rect">
            <a:avLst/>
          </a:prstGeom>
          <a:noFill/>
        </p:spPr>
        <p:txBody>
          <a:bodyPr wrap="square" rtlCol="0">
            <a:spAutoFit/>
          </a:bodyPr>
          <a:lstStyle/>
          <a:p>
            <a:r>
              <a:rPr lang="zh-CN" altLang="en-US" sz="6000" b="1" dirty="0" smtClean="0">
                <a:solidFill>
                  <a:srgbClr val="00948D"/>
                </a:solidFill>
                <a:latin typeface="微软雅黑" panose="020B0503020204020204" pitchFamily="34" charset="-122"/>
                <a:ea typeface="微软雅黑" panose="020B0503020204020204" pitchFamily="34" charset="-122"/>
              </a:rPr>
              <a:t>目</a:t>
            </a:r>
            <a:endParaRPr lang="en-US" altLang="zh-CN" sz="6000" b="1" dirty="0" smtClean="0">
              <a:solidFill>
                <a:srgbClr val="00948D"/>
              </a:solidFill>
              <a:latin typeface="微软雅黑" panose="020B0503020204020204" pitchFamily="34" charset="-122"/>
              <a:ea typeface="微软雅黑" panose="020B0503020204020204" pitchFamily="34" charset="-122"/>
            </a:endParaRPr>
          </a:p>
          <a:p>
            <a:r>
              <a:rPr lang="zh-CN" altLang="en-US" sz="6000" b="1" dirty="0" smtClean="0">
                <a:solidFill>
                  <a:srgbClr val="00948D"/>
                </a:solidFill>
                <a:latin typeface="微软雅黑" panose="020B0503020204020204" pitchFamily="34" charset="-122"/>
                <a:ea typeface="微软雅黑" panose="020B0503020204020204" pitchFamily="34" charset="-122"/>
              </a:rPr>
              <a:t>录</a:t>
            </a:r>
            <a:endParaRPr lang="zh-CN" altLang="en-US" sz="6000" b="1" dirty="0">
              <a:solidFill>
                <a:srgbClr val="00948D"/>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4648101" y="1385888"/>
            <a:ext cx="0" cy="4086225"/>
          </a:xfrm>
          <a:prstGeom prst="line">
            <a:avLst/>
          </a:prstGeom>
          <a:ln w="22225">
            <a:solidFill>
              <a:srgbClr val="00948D"/>
            </a:solidFil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5471450" y="1509244"/>
            <a:ext cx="3630986" cy="3839512"/>
            <a:chOff x="5471450" y="1645716"/>
            <a:chExt cx="3630986" cy="3839512"/>
          </a:xfrm>
        </p:grpSpPr>
        <p:sp>
          <p:nvSpPr>
            <p:cNvPr id="14" name="矩形 13"/>
            <p:cNvSpPr/>
            <p:nvPr/>
          </p:nvSpPr>
          <p:spPr>
            <a:xfrm>
              <a:off x="5471450" y="1645716"/>
              <a:ext cx="3630986" cy="584775"/>
            </a:xfrm>
            <a:prstGeom prst="rect">
              <a:avLst/>
            </a:prstGeom>
          </p:spPr>
          <p:txBody>
            <a:bodyPr wrap="square">
              <a:spAutoFit/>
            </a:bodyPr>
            <a:lstStyle/>
            <a:p>
              <a:pPr algn="ctr"/>
              <a:r>
                <a:rPr lang="en-US" altLang="zh-CN" sz="2800" b="1" dirty="0">
                  <a:solidFill>
                    <a:srgbClr val="00948D"/>
                  </a:solidFill>
                  <a:latin typeface="宋体" panose="02010600030101010101" pitchFamily="2" charset="-122"/>
                  <a:ea typeface="宋体" panose="02010600030101010101" pitchFamily="2" charset="-122"/>
                </a:rPr>
                <a:t>01.</a:t>
              </a:r>
              <a:r>
                <a:rPr lang="zh-CN" altLang="en-US" sz="2800" b="1" dirty="0" smtClean="0">
                  <a:solidFill>
                    <a:srgbClr val="00948D"/>
                  </a:solidFill>
                  <a:latin typeface="宋体" panose="02010600030101010101" pitchFamily="2" charset="-122"/>
                  <a:ea typeface="宋体" panose="02010600030101010101" pitchFamily="2" charset="-122"/>
                </a:rPr>
                <a:t>点击</a:t>
              </a:r>
              <a:r>
                <a:rPr lang="zh-CN" altLang="en-US" sz="2800" b="1" dirty="0">
                  <a:solidFill>
                    <a:srgbClr val="00948D"/>
                  </a:solidFill>
                  <a:latin typeface="宋体" panose="02010600030101010101" pitchFamily="2" charset="-122"/>
                  <a:ea typeface="宋体" panose="02010600030101010101" pitchFamily="2" charset="-122"/>
                </a:rPr>
                <a:t>添加标题</a:t>
              </a:r>
              <a:r>
                <a:rPr lang="en-US" altLang="zh-CN" sz="3200" b="1" dirty="0">
                  <a:solidFill>
                    <a:srgbClr val="00948D"/>
                  </a:solidFill>
                  <a:latin typeface="宋体" panose="02010600030101010101" pitchFamily="2" charset="-122"/>
                  <a:ea typeface="宋体" panose="02010600030101010101" pitchFamily="2" charset="-122"/>
                </a:rPr>
                <a:t> </a:t>
              </a:r>
              <a:endParaRPr lang="en-US" altLang="zh-CN" sz="3200" b="1" dirty="0">
                <a:solidFill>
                  <a:srgbClr val="00948D"/>
                </a:solidFill>
                <a:latin typeface="宋体" panose="02010600030101010101" pitchFamily="2" charset="-122"/>
                <a:ea typeface="宋体" panose="02010600030101010101" pitchFamily="2" charset="-122"/>
              </a:endParaRPr>
            </a:p>
          </p:txBody>
        </p:sp>
        <p:sp>
          <p:nvSpPr>
            <p:cNvPr id="16" name="矩形 15"/>
            <p:cNvSpPr/>
            <p:nvPr/>
          </p:nvSpPr>
          <p:spPr>
            <a:xfrm>
              <a:off x="5471450" y="2698180"/>
              <a:ext cx="3630986" cy="584775"/>
            </a:xfrm>
            <a:prstGeom prst="rect">
              <a:avLst/>
            </a:prstGeom>
          </p:spPr>
          <p:txBody>
            <a:bodyPr wrap="square">
              <a:spAutoFit/>
            </a:bodyPr>
            <a:lstStyle/>
            <a:p>
              <a:pPr algn="ctr"/>
              <a:r>
                <a:rPr lang="en-US" altLang="zh-CN" sz="2800" b="1" dirty="0" smtClean="0">
                  <a:solidFill>
                    <a:srgbClr val="00948D"/>
                  </a:solidFill>
                  <a:latin typeface="宋体" panose="02010600030101010101" pitchFamily="2" charset="-122"/>
                  <a:ea typeface="宋体" panose="02010600030101010101" pitchFamily="2" charset="-122"/>
                </a:rPr>
                <a:t>02.</a:t>
              </a:r>
              <a:r>
                <a:rPr lang="zh-CN" altLang="en-US" sz="2800" b="1" dirty="0" smtClean="0">
                  <a:solidFill>
                    <a:srgbClr val="00948D"/>
                  </a:solidFill>
                  <a:latin typeface="宋体" panose="02010600030101010101" pitchFamily="2" charset="-122"/>
                  <a:ea typeface="宋体" panose="02010600030101010101" pitchFamily="2" charset="-122"/>
                </a:rPr>
                <a:t>点击</a:t>
              </a:r>
              <a:r>
                <a:rPr lang="zh-CN" altLang="en-US" sz="2800" b="1" dirty="0">
                  <a:solidFill>
                    <a:srgbClr val="00948D"/>
                  </a:solidFill>
                  <a:latin typeface="宋体" panose="02010600030101010101" pitchFamily="2" charset="-122"/>
                  <a:ea typeface="宋体" panose="02010600030101010101" pitchFamily="2" charset="-122"/>
                </a:rPr>
                <a:t>添加标题</a:t>
              </a:r>
              <a:r>
                <a:rPr lang="en-US" altLang="zh-CN" sz="3200" b="1" dirty="0">
                  <a:solidFill>
                    <a:srgbClr val="00948D"/>
                  </a:solidFill>
                  <a:latin typeface="宋体" panose="02010600030101010101" pitchFamily="2" charset="-122"/>
                  <a:ea typeface="宋体" panose="02010600030101010101" pitchFamily="2" charset="-122"/>
                </a:rPr>
                <a:t> </a:t>
              </a:r>
              <a:endParaRPr lang="en-US" altLang="zh-CN" sz="3200" b="1" dirty="0">
                <a:solidFill>
                  <a:srgbClr val="00948D"/>
                </a:solidFill>
                <a:latin typeface="宋体" panose="02010600030101010101" pitchFamily="2" charset="-122"/>
                <a:ea typeface="宋体" panose="02010600030101010101" pitchFamily="2" charset="-122"/>
              </a:endParaRPr>
            </a:p>
          </p:txBody>
        </p:sp>
        <p:sp>
          <p:nvSpPr>
            <p:cNvPr id="17" name="矩形 16"/>
            <p:cNvSpPr/>
            <p:nvPr/>
          </p:nvSpPr>
          <p:spPr>
            <a:xfrm>
              <a:off x="5471450" y="3750644"/>
              <a:ext cx="3630986" cy="584775"/>
            </a:xfrm>
            <a:prstGeom prst="rect">
              <a:avLst/>
            </a:prstGeom>
          </p:spPr>
          <p:txBody>
            <a:bodyPr wrap="square">
              <a:spAutoFit/>
            </a:bodyPr>
            <a:lstStyle/>
            <a:p>
              <a:pPr algn="ctr"/>
              <a:r>
                <a:rPr lang="en-US" altLang="zh-CN" sz="2800" b="1" dirty="0" smtClean="0">
                  <a:solidFill>
                    <a:srgbClr val="00948D"/>
                  </a:solidFill>
                  <a:latin typeface="宋体" panose="02010600030101010101" pitchFamily="2" charset="-122"/>
                  <a:ea typeface="宋体" panose="02010600030101010101" pitchFamily="2" charset="-122"/>
                </a:rPr>
                <a:t>03.</a:t>
              </a:r>
              <a:r>
                <a:rPr lang="zh-CN" altLang="en-US" sz="2800" b="1" dirty="0" smtClean="0">
                  <a:solidFill>
                    <a:srgbClr val="00948D"/>
                  </a:solidFill>
                  <a:latin typeface="宋体" panose="02010600030101010101" pitchFamily="2" charset="-122"/>
                  <a:ea typeface="宋体" panose="02010600030101010101" pitchFamily="2" charset="-122"/>
                </a:rPr>
                <a:t>点击</a:t>
              </a:r>
              <a:r>
                <a:rPr lang="zh-CN" altLang="en-US" sz="2800" b="1" dirty="0">
                  <a:solidFill>
                    <a:srgbClr val="00948D"/>
                  </a:solidFill>
                  <a:latin typeface="宋体" panose="02010600030101010101" pitchFamily="2" charset="-122"/>
                  <a:ea typeface="宋体" panose="02010600030101010101" pitchFamily="2" charset="-122"/>
                </a:rPr>
                <a:t>添加标题</a:t>
              </a:r>
              <a:r>
                <a:rPr lang="en-US" altLang="zh-CN" sz="3200" b="1" dirty="0">
                  <a:solidFill>
                    <a:srgbClr val="00948D"/>
                  </a:solidFill>
                  <a:latin typeface="宋体" panose="02010600030101010101" pitchFamily="2" charset="-122"/>
                  <a:ea typeface="宋体" panose="02010600030101010101" pitchFamily="2" charset="-122"/>
                </a:rPr>
                <a:t> </a:t>
              </a:r>
              <a:endParaRPr lang="en-US" altLang="zh-CN" sz="3200" b="1" dirty="0">
                <a:solidFill>
                  <a:srgbClr val="00948D"/>
                </a:solidFill>
                <a:latin typeface="宋体" panose="02010600030101010101" pitchFamily="2" charset="-122"/>
                <a:ea typeface="宋体" panose="02010600030101010101" pitchFamily="2" charset="-122"/>
              </a:endParaRPr>
            </a:p>
          </p:txBody>
        </p:sp>
        <p:sp>
          <p:nvSpPr>
            <p:cNvPr id="18" name="矩形 17"/>
            <p:cNvSpPr/>
            <p:nvPr/>
          </p:nvSpPr>
          <p:spPr>
            <a:xfrm>
              <a:off x="5471450" y="4803109"/>
              <a:ext cx="3630986" cy="584775"/>
            </a:xfrm>
            <a:prstGeom prst="rect">
              <a:avLst/>
            </a:prstGeom>
          </p:spPr>
          <p:txBody>
            <a:bodyPr wrap="square">
              <a:spAutoFit/>
            </a:bodyPr>
            <a:lstStyle/>
            <a:p>
              <a:pPr algn="ctr"/>
              <a:r>
                <a:rPr lang="en-US" altLang="zh-CN" sz="2800" b="1" dirty="0" smtClean="0">
                  <a:solidFill>
                    <a:srgbClr val="00948D"/>
                  </a:solidFill>
                  <a:latin typeface="宋体" panose="02010600030101010101" pitchFamily="2" charset="-122"/>
                  <a:ea typeface="宋体" panose="02010600030101010101" pitchFamily="2" charset="-122"/>
                </a:rPr>
                <a:t>04.</a:t>
              </a:r>
              <a:r>
                <a:rPr lang="zh-CN" altLang="en-US" sz="2800" b="1" dirty="0" smtClean="0">
                  <a:solidFill>
                    <a:srgbClr val="00948D"/>
                  </a:solidFill>
                  <a:latin typeface="宋体" panose="02010600030101010101" pitchFamily="2" charset="-122"/>
                  <a:ea typeface="宋体" panose="02010600030101010101" pitchFamily="2" charset="-122"/>
                </a:rPr>
                <a:t>点击</a:t>
              </a:r>
              <a:r>
                <a:rPr lang="zh-CN" altLang="en-US" sz="2800" b="1" dirty="0">
                  <a:solidFill>
                    <a:srgbClr val="00948D"/>
                  </a:solidFill>
                  <a:latin typeface="宋体" panose="02010600030101010101" pitchFamily="2" charset="-122"/>
                  <a:ea typeface="宋体" panose="02010600030101010101" pitchFamily="2" charset="-122"/>
                </a:rPr>
                <a:t>添加标题</a:t>
              </a:r>
              <a:r>
                <a:rPr lang="en-US" altLang="zh-CN" sz="3200" b="1" dirty="0">
                  <a:solidFill>
                    <a:srgbClr val="00948D"/>
                  </a:solidFill>
                  <a:latin typeface="宋体" panose="02010600030101010101" pitchFamily="2" charset="-122"/>
                  <a:ea typeface="宋体" panose="02010600030101010101" pitchFamily="2" charset="-122"/>
                </a:rPr>
                <a:t> </a:t>
              </a:r>
              <a:endParaRPr lang="en-US" altLang="zh-CN" sz="3200" b="1" dirty="0">
                <a:solidFill>
                  <a:srgbClr val="00948D"/>
                </a:solidFill>
                <a:latin typeface="宋体" panose="02010600030101010101" pitchFamily="2" charset="-122"/>
                <a:ea typeface="宋体" panose="02010600030101010101" pitchFamily="2" charset="-122"/>
              </a:endParaRPr>
            </a:p>
          </p:txBody>
        </p:sp>
        <p:sp>
          <p:nvSpPr>
            <p:cNvPr id="20" name="矩形 19"/>
            <p:cNvSpPr/>
            <p:nvPr/>
          </p:nvSpPr>
          <p:spPr>
            <a:xfrm>
              <a:off x="5558646" y="1645716"/>
              <a:ext cx="3335972" cy="681848"/>
            </a:xfrm>
            <a:prstGeom prst="rect">
              <a:avLst/>
            </a:prstGeom>
            <a:noFill/>
            <a:ln>
              <a:solidFill>
                <a:srgbClr val="0094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21" name="矩形 20"/>
            <p:cNvSpPr/>
            <p:nvPr/>
          </p:nvSpPr>
          <p:spPr>
            <a:xfrm>
              <a:off x="5558646" y="2698271"/>
              <a:ext cx="3335972" cy="681848"/>
            </a:xfrm>
            <a:prstGeom prst="rect">
              <a:avLst/>
            </a:prstGeom>
            <a:noFill/>
            <a:ln>
              <a:solidFill>
                <a:srgbClr val="0094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22" name="矩形 21"/>
            <p:cNvSpPr/>
            <p:nvPr/>
          </p:nvSpPr>
          <p:spPr>
            <a:xfrm>
              <a:off x="5558646" y="3750826"/>
              <a:ext cx="3335972" cy="681848"/>
            </a:xfrm>
            <a:prstGeom prst="rect">
              <a:avLst/>
            </a:prstGeom>
            <a:noFill/>
            <a:ln>
              <a:solidFill>
                <a:srgbClr val="0094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23" name="矩形 22"/>
            <p:cNvSpPr/>
            <p:nvPr/>
          </p:nvSpPr>
          <p:spPr>
            <a:xfrm>
              <a:off x="5558646" y="4803380"/>
              <a:ext cx="3335972" cy="681848"/>
            </a:xfrm>
            <a:prstGeom prst="rect">
              <a:avLst/>
            </a:prstGeom>
            <a:noFill/>
            <a:ln>
              <a:solidFill>
                <a:srgbClr val="0094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5458692"/>
            <a:ext cx="2905136" cy="1399308"/>
          </a:xfrm>
          <a:prstGeom prst="rect">
            <a:avLst/>
          </a:prstGeom>
        </p:spPr>
      </p:pic>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0800000">
            <a:off x="9286864" y="0"/>
            <a:ext cx="2905136" cy="1399308"/>
          </a:xfrm>
          <a:prstGeom prst="rect">
            <a:avLst/>
          </a:prstGeom>
        </p:spPr>
      </p:pic>
      <p:sp>
        <p:nvSpPr>
          <p:cNvPr id="33" name="等腰三角形 32"/>
          <p:cNvSpPr/>
          <p:nvPr/>
        </p:nvSpPr>
        <p:spPr>
          <a:xfrm rot="5400000">
            <a:off x="877948" y="203152"/>
            <a:ext cx="362123" cy="312175"/>
          </a:xfrm>
          <a:prstGeom prst="triangle">
            <a:avLst/>
          </a:prstGeom>
          <a:solidFill>
            <a:srgbClr val="00948D"/>
          </a:solidFill>
          <a:ln>
            <a:solidFill>
              <a:srgbClr val="005D4B"/>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4" name="文本框 33"/>
          <p:cNvSpPr txBox="1"/>
          <p:nvPr/>
        </p:nvSpPr>
        <p:spPr>
          <a:xfrm>
            <a:off x="1347056" y="74654"/>
            <a:ext cx="2192337" cy="338554"/>
          </a:xfrm>
          <a:prstGeom prst="rect">
            <a:avLst/>
          </a:prstGeom>
          <a:noFill/>
        </p:spPr>
        <p:txBody>
          <a:bodyPr wrap="square" rtlCol="0">
            <a:spAutoFit/>
          </a:bodyPr>
          <a:lstStyle>
            <a:defPPr>
              <a:defRPr lang="zh-CN"/>
            </a:defPPr>
            <a:lvl1pPr>
              <a:defRPr sz="1600" b="1">
                <a:solidFill>
                  <a:srgbClr val="005D4B"/>
                </a:solidFill>
              </a:defRPr>
            </a:lvl1pPr>
          </a:lstStyle>
          <a:p>
            <a:r>
              <a:rPr lang="en-US" altLang="zh-CN" dirty="0" smtClean="0">
                <a:latin typeface="微软雅黑" panose="020B0503020204020204" pitchFamily="34" charset="-122"/>
                <a:ea typeface="微软雅黑" panose="020B0503020204020204" pitchFamily="34" charset="-122"/>
              </a:rPr>
              <a:t>04.</a:t>
            </a:r>
            <a:r>
              <a:rPr lang="zh-CN" altLang="en-US" dirty="0">
                <a:latin typeface="微软雅黑" panose="020B0503020204020204" pitchFamily="34" charset="-122"/>
                <a:ea typeface="微软雅黑" panose="020B0503020204020204" pitchFamily="34" charset="-122"/>
              </a:rPr>
              <a:t>请输入小标题</a:t>
            </a:r>
            <a:endParaRPr lang="zh-CN" altLang="en-US" dirty="0">
              <a:latin typeface="微软雅黑" panose="020B0503020204020204" pitchFamily="34" charset="-122"/>
              <a:ea typeface="微软雅黑" panose="020B0503020204020204" pitchFamily="34" charset="-122"/>
            </a:endParaRPr>
          </a:p>
        </p:txBody>
      </p:sp>
      <p:cxnSp>
        <p:nvCxnSpPr>
          <p:cNvPr id="35" name="直接连接符 34"/>
          <p:cNvCxnSpPr/>
          <p:nvPr/>
        </p:nvCxnSpPr>
        <p:spPr>
          <a:xfrm>
            <a:off x="1347056" y="413208"/>
            <a:ext cx="1988205" cy="0"/>
          </a:xfrm>
          <a:prstGeom prst="line">
            <a:avLst/>
          </a:prstGeom>
          <a:ln>
            <a:solidFill>
              <a:srgbClr val="005D4B"/>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1347056" y="512880"/>
            <a:ext cx="3191931" cy="276999"/>
          </a:xfrm>
          <a:prstGeom prst="rect">
            <a:avLst/>
          </a:prstGeom>
        </p:spPr>
        <p:txBody>
          <a:bodyPr wrap="square">
            <a:spAutoFit/>
          </a:bodyPr>
          <a:lstStyle>
            <a:defPPr>
              <a:defRPr lang="zh-CN"/>
            </a:defPPr>
            <a:lvl1pPr>
              <a:defRPr sz="1500" b="1">
                <a:solidFill>
                  <a:srgbClr val="00948D"/>
                </a:solidFill>
              </a:defRPr>
            </a:lvl1pPr>
          </a:lstStyle>
          <a:p>
            <a:r>
              <a:rPr lang="zh-CN" altLang="en-US" sz="1200" dirty="0">
                <a:latin typeface="微软雅黑" panose="020B0503020204020204" pitchFamily="34" charset="-122"/>
                <a:ea typeface="微软雅黑" panose="020B0503020204020204" pitchFamily="34" charset="-122"/>
              </a:rPr>
              <a:t>点击添加正文、温提示正文</a:t>
            </a:r>
            <a:r>
              <a:rPr lang="zh-CN" altLang="en-US" sz="1200" dirty="0" smtClean="0">
                <a:latin typeface="微软雅黑" panose="020B0503020204020204" pitchFamily="34" charset="-122"/>
                <a:ea typeface="微软雅黑" panose="020B0503020204020204" pitchFamily="34" charset="-122"/>
              </a:rPr>
              <a:t>行距随意添加</a:t>
            </a:r>
            <a:endParaRPr lang="zh-CN" altLang="en-US" sz="1200" dirty="0">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75" y="27195"/>
            <a:ext cx="636215" cy="596428"/>
          </a:xfrm>
          <a:prstGeom prst="rect">
            <a:avLst/>
          </a:prstGeom>
        </p:spPr>
      </p:pic>
      <p:sp>
        <p:nvSpPr>
          <p:cNvPr id="11" name="Flowchart: Connector 29"/>
          <p:cNvSpPr/>
          <p:nvPr/>
        </p:nvSpPr>
        <p:spPr>
          <a:xfrm>
            <a:off x="4640382" y="1470025"/>
            <a:ext cx="725488" cy="722312"/>
          </a:xfrm>
          <a:prstGeom prst="flowChartConnector">
            <a:avLst/>
          </a:prstGeom>
          <a:solidFill>
            <a:srgbClr val="15A681"/>
          </a:solidFill>
          <a:ln>
            <a:no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lIns="22860" tIns="22860" rIns="22860" bIns="22860" spcCol="1270" anchor="ctr"/>
          <a:lstStyle/>
          <a:p>
            <a:pPr algn="ctr" defTabSz="266700" eaLnBrk="1" fontAlgn="auto" hangingPunct="1">
              <a:lnSpc>
                <a:spcPct val="90000"/>
              </a:lnSpc>
              <a:spcAft>
                <a:spcPct val="35000"/>
              </a:spcAft>
              <a:defRPr/>
            </a:pPr>
            <a:endParaRPr lang="en-US" sz="800">
              <a:solidFill>
                <a:srgbClr val="FFFFFF"/>
              </a:solidFill>
              <a:latin typeface="微软雅黑" panose="020B0503020204020204" pitchFamily="34" charset="-122"/>
              <a:cs typeface="+mn-ea"/>
              <a:sym typeface="+mn-lt"/>
            </a:endParaRPr>
          </a:p>
        </p:txBody>
      </p:sp>
      <p:cxnSp>
        <p:nvCxnSpPr>
          <p:cNvPr id="12" name="Straight Connector 42"/>
          <p:cNvCxnSpPr>
            <a:stCxn id="26" idx="0"/>
            <a:endCxn id="23" idx="0"/>
          </p:cNvCxnSpPr>
          <p:nvPr/>
        </p:nvCxnSpPr>
        <p:spPr>
          <a:xfrm>
            <a:off x="5465882" y="4421187"/>
            <a:ext cx="1273175" cy="606425"/>
          </a:xfrm>
          <a:prstGeom prst="line">
            <a:avLst/>
          </a:prstGeom>
          <a:ln w="28575">
            <a:solidFill>
              <a:srgbClr val="DCDEE0"/>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40"/>
          <p:cNvCxnSpPr>
            <a:stCxn id="26" idx="0"/>
            <a:endCxn id="22" idx="0"/>
          </p:cNvCxnSpPr>
          <p:nvPr/>
        </p:nvCxnSpPr>
        <p:spPr>
          <a:xfrm flipV="1">
            <a:off x="5465882" y="3657600"/>
            <a:ext cx="1276350" cy="763587"/>
          </a:xfrm>
          <a:prstGeom prst="line">
            <a:avLst/>
          </a:prstGeom>
          <a:ln w="28575">
            <a:solidFill>
              <a:srgbClr val="DCDEE0"/>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39"/>
          <p:cNvCxnSpPr>
            <a:stCxn id="25" idx="0"/>
            <a:endCxn id="22" idx="0"/>
          </p:cNvCxnSpPr>
          <p:nvPr/>
        </p:nvCxnSpPr>
        <p:spPr>
          <a:xfrm>
            <a:off x="5465882" y="3049587"/>
            <a:ext cx="1276350" cy="608013"/>
          </a:xfrm>
          <a:prstGeom prst="line">
            <a:avLst/>
          </a:prstGeom>
          <a:ln w="28575">
            <a:solidFill>
              <a:srgbClr val="DCDEE0"/>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37"/>
          <p:cNvCxnSpPr>
            <a:stCxn id="25" idx="0"/>
            <a:endCxn id="21" idx="0"/>
          </p:cNvCxnSpPr>
          <p:nvPr/>
        </p:nvCxnSpPr>
        <p:spPr>
          <a:xfrm flipV="1">
            <a:off x="5465882" y="2430462"/>
            <a:ext cx="1276350" cy="619125"/>
          </a:xfrm>
          <a:prstGeom prst="line">
            <a:avLst/>
          </a:prstGeom>
          <a:ln w="28575">
            <a:solidFill>
              <a:srgbClr val="DCDEE0"/>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35"/>
          <p:cNvCxnSpPr>
            <a:stCxn id="24" idx="0"/>
            <a:endCxn id="21" idx="0"/>
          </p:cNvCxnSpPr>
          <p:nvPr/>
        </p:nvCxnSpPr>
        <p:spPr>
          <a:xfrm>
            <a:off x="5465882" y="1830387"/>
            <a:ext cx="1276350" cy="600075"/>
          </a:xfrm>
          <a:prstGeom prst="line">
            <a:avLst/>
          </a:prstGeom>
          <a:ln w="28575">
            <a:solidFill>
              <a:srgbClr val="DCDEE0"/>
            </a:solidFill>
            <a:prstDash val="solid"/>
          </a:ln>
        </p:spPr>
        <p:style>
          <a:lnRef idx="1">
            <a:schemeClr val="accent1"/>
          </a:lnRef>
          <a:fillRef idx="0">
            <a:schemeClr val="accent1"/>
          </a:fillRef>
          <a:effectRef idx="0">
            <a:schemeClr val="accent1"/>
          </a:effectRef>
          <a:fontRef idx="minor">
            <a:schemeClr val="tx1"/>
          </a:fontRef>
        </p:style>
      </p:cxnSp>
      <p:sp>
        <p:nvSpPr>
          <p:cNvPr id="17" name="Flowchart: Connector 31"/>
          <p:cNvSpPr/>
          <p:nvPr/>
        </p:nvSpPr>
        <p:spPr>
          <a:xfrm>
            <a:off x="6850182" y="2070100"/>
            <a:ext cx="725488" cy="722312"/>
          </a:xfrm>
          <a:prstGeom prst="flowChartConnector">
            <a:avLst/>
          </a:prstGeom>
          <a:solidFill>
            <a:srgbClr val="15A681"/>
          </a:solidFill>
          <a:ln>
            <a:no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lIns="22860" tIns="22860" rIns="22860" bIns="22860" spcCol="1270" anchor="ctr"/>
          <a:lstStyle/>
          <a:p>
            <a:pPr algn="ctr" defTabSz="266700" eaLnBrk="1" fontAlgn="auto" hangingPunct="1">
              <a:lnSpc>
                <a:spcPct val="90000"/>
              </a:lnSpc>
              <a:spcAft>
                <a:spcPct val="35000"/>
              </a:spcAft>
              <a:defRPr/>
            </a:pPr>
            <a:endParaRPr lang="en-US" sz="800">
              <a:solidFill>
                <a:srgbClr val="FFFFFF"/>
              </a:solidFill>
              <a:latin typeface="微软雅黑" panose="020B0503020204020204" pitchFamily="34" charset="-122"/>
              <a:cs typeface="+mn-ea"/>
              <a:sym typeface="+mn-lt"/>
            </a:endParaRPr>
          </a:p>
        </p:txBody>
      </p:sp>
      <p:sp>
        <p:nvSpPr>
          <p:cNvPr id="18" name="Flowchart: Connector 32"/>
          <p:cNvSpPr/>
          <p:nvPr/>
        </p:nvSpPr>
        <p:spPr>
          <a:xfrm>
            <a:off x="4640382" y="4060825"/>
            <a:ext cx="725488" cy="722312"/>
          </a:xfrm>
          <a:prstGeom prst="flowChartConnector">
            <a:avLst/>
          </a:prstGeom>
          <a:solidFill>
            <a:srgbClr val="15A681"/>
          </a:solidFill>
          <a:ln>
            <a:no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lIns="22860" tIns="22860" rIns="22860" bIns="22860" spcCol="1270" anchor="ctr"/>
          <a:lstStyle/>
          <a:p>
            <a:pPr algn="ctr" defTabSz="266700" eaLnBrk="1" fontAlgn="auto" hangingPunct="1">
              <a:lnSpc>
                <a:spcPct val="90000"/>
              </a:lnSpc>
              <a:spcAft>
                <a:spcPct val="35000"/>
              </a:spcAft>
              <a:defRPr/>
            </a:pPr>
            <a:endParaRPr lang="en-US" sz="800">
              <a:solidFill>
                <a:srgbClr val="FFFFFF"/>
              </a:solidFill>
              <a:latin typeface="微软雅黑" panose="020B0503020204020204" pitchFamily="34" charset="-122"/>
              <a:cs typeface="+mn-ea"/>
              <a:sym typeface="+mn-lt"/>
            </a:endParaRPr>
          </a:p>
        </p:txBody>
      </p:sp>
      <p:sp>
        <p:nvSpPr>
          <p:cNvPr id="19" name="Flowchart: Connector 33"/>
          <p:cNvSpPr/>
          <p:nvPr/>
        </p:nvSpPr>
        <p:spPr>
          <a:xfrm>
            <a:off x="6850182" y="3295650"/>
            <a:ext cx="725488" cy="722312"/>
          </a:xfrm>
          <a:prstGeom prst="flowChartConnector">
            <a:avLst/>
          </a:prstGeom>
          <a:solidFill>
            <a:srgbClr val="15A681"/>
          </a:solidFill>
          <a:ln>
            <a:no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lIns="22860" tIns="22860" rIns="22860" bIns="22860" spcCol="1270" anchor="ctr"/>
          <a:lstStyle/>
          <a:p>
            <a:pPr algn="ctr" defTabSz="266700" eaLnBrk="1" fontAlgn="auto" hangingPunct="1">
              <a:lnSpc>
                <a:spcPct val="90000"/>
              </a:lnSpc>
              <a:spcAft>
                <a:spcPct val="35000"/>
              </a:spcAft>
              <a:defRPr/>
            </a:pPr>
            <a:endParaRPr lang="en-US" sz="800">
              <a:solidFill>
                <a:srgbClr val="FFFFFF"/>
              </a:solidFill>
              <a:latin typeface="微软雅黑" panose="020B0503020204020204" pitchFamily="34" charset="-122"/>
              <a:cs typeface="+mn-ea"/>
              <a:sym typeface="+mn-lt"/>
            </a:endParaRPr>
          </a:p>
        </p:txBody>
      </p:sp>
      <p:sp>
        <p:nvSpPr>
          <p:cNvPr id="20" name="Flowchart: Connector 34"/>
          <p:cNvSpPr/>
          <p:nvPr/>
        </p:nvSpPr>
        <p:spPr>
          <a:xfrm>
            <a:off x="6850182" y="4665662"/>
            <a:ext cx="725488" cy="722313"/>
          </a:xfrm>
          <a:prstGeom prst="flowChartConnector">
            <a:avLst/>
          </a:prstGeom>
          <a:solidFill>
            <a:srgbClr val="15A681"/>
          </a:solidFill>
          <a:ln>
            <a:no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lIns="22860" tIns="22860" rIns="22860" bIns="22860" spcCol="1270" anchor="ctr"/>
          <a:lstStyle/>
          <a:p>
            <a:pPr algn="ctr" defTabSz="266700" eaLnBrk="1" fontAlgn="auto" hangingPunct="1">
              <a:lnSpc>
                <a:spcPct val="90000"/>
              </a:lnSpc>
              <a:spcAft>
                <a:spcPct val="35000"/>
              </a:spcAft>
              <a:defRPr/>
            </a:pPr>
            <a:endParaRPr lang="en-US" sz="800">
              <a:solidFill>
                <a:srgbClr val="FFFFFF"/>
              </a:solidFill>
              <a:latin typeface="微软雅黑" panose="020B0503020204020204" pitchFamily="34" charset="-122"/>
              <a:cs typeface="+mn-ea"/>
              <a:sym typeface="+mn-lt"/>
            </a:endParaRPr>
          </a:p>
        </p:txBody>
      </p:sp>
      <p:sp>
        <p:nvSpPr>
          <p:cNvPr id="21" name="Shape 2174"/>
          <p:cNvSpPr/>
          <p:nvPr/>
        </p:nvSpPr>
        <p:spPr>
          <a:xfrm>
            <a:off x="6651745" y="2341562"/>
            <a:ext cx="179387" cy="177800"/>
          </a:xfrm>
          <a:custGeom>
            <a:avLst/>
            <a:gdLst/>
            <a:ahLst/>
            <a:cxnLst>
              <a:cxn ang="0">
                <a:pos x="wd2" y="hd2"/>
              </a:cxn>
              <a:cxn ang="5400000">
                <a:pos x="wd2" y="hd2"/>
              </a:cxn>
              <a:cxn ang="10800000">
                <a:pos x="wd2" y="hd2"/>
              </a:cxn>
              <a:cxn ang="16200000">
                <a:pos x="wd2" y="hd2"/>
              </a:cxn>
            </a:cxnLst>
            <a:rect l="0" t="0" r="r" b="b"/>
            <a:pathLst>
              <a:path w="19679" h="19679" extrusionOk="0">
                <a:moveTo>
                  <a:pt x="16797" y="2881"/>
                </a:moveTo>
                <a:cubicBezTo>
                  <a:pt x="20639" y="6724"/>
                  <a:pt x="20639" y="12953"/>
                  <a:pt x="16797" y="16796"/>
                </a:cubicBezTo>
                <a:cubicBezTo>
                  <a:pt x="12954" y="20639"/>
                  <a:pt x="6723" y="20639"/>
                  <a:pt x="2881" y="16796"/>
                </a:cubicBezTo>
                <a:cubicBezTo>
                  <a:pt x="-961" y="12953"/>
                  <a:pt x="-961" y="6724"/>
                  <a:pt x="2881" y="2881"/>
                </a:cubicBezTo>
                <a:cubicBezTo>
                  <a:pt x="6723" y="-961"/>
                  <a:pt x="12954" y="-961"/>
                  <a:pt x="16797" y="2881"/>
                </a:cubicBezTo>
              </a:path>
            </a:pathLst>
          </a:custGeom>
          <a:solidFill>
            <a:srgbClr val="15A681"/>
          </a:solidFill>
          <a:ln>
            <a:no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lIns="22860" tIns="22860" rIns="22860" bIns="22860" spcCol="1270" anchor="ctr"/>
          <a:lstStyle/>
          <a:p>
            <a:pPr algn="ctr" defTabSz="266700" eaLnBrk="1" fontAlgn="auto" hangingPunct="1">
              <a:lnSpc>
                <a:spcPct val="90000"/>
              </a:lnSpc>
              <a:spcAft>
                <a:spcPct val="35000"/>
              </a:spcAft>
              <a:defRPr/>
            </a:pPr>
            <a:endParaRPr sz="800">
              <a:solidFill>
                <a:srgbClr val="FFFFFF"/>
              </a:solidFill>
              <a:latin typeface="微软雅黑" panose="020B0503020204020204" pitchFamily="34" charset="-122"/>
              <a:cs typeface="+mn-ea"/>
              <a:sym typeface="+mn-lt"/>
            </a:endParaRPr>
          </a:p>
        </p:txBody>
      </p:sp>
      <p:sp>
        <p:nvSpPr>
          <p:cNvPr id="22" name="Shape 2175"/>
          <p:cNvSpPr/>
          <p:nvPr/>
        </p:nvSpPr>
        <p:spPr>
          <a:xfrm>
            <a:off x="6651745" y="3568700"/>
            <a:ext cx="179387" cy="177800"/>
          </a:xfrm>
          <a:custGeom>
            <a:avLst/>
            <a:gdLst/>
            <a:ahLst/>
            <a:cxnLst>
              <a:cxn ang="0">
                <a:pos x="wd2" y="hd2"/>
              </a:cxn>
              <a:cxn ang="5400000">
                <a:pos x="wd2" y="hd2"/>
              </a:cxn>
              <a:cxn ang="10800000">
                <a:pos x="wd2" y="hd2"/>
              </a:cxn>
              <a:cxn ang="16200000">
                <a:pos x="wd2" y="hd2"/>
              </a:cxn>
            </a:cxnLst>
            <a:rect l="0" t="0" r="r" b="b"/>
            <a:pathLst>
              <a:path w="19679" h="19679" extrusionOk="0">
                <a:moveTo>
                  <a:pt x="16797" y="2881"/>
                </a:moveTo>
                <a:cubicBezTo>
                  <a:pt x="20639" y="6724"/>
                  <a:pt x="20639" y="12953"/>
                  <a:pt x="16797" y="16796"/>
                </a:cubicBezTo>
                <a:cubicBezTo>
                  <a:pt x="12954" y="20639"/>
                  <a:pt x="6723" y="20639"/>
                  <a:pt x="2881" y="16796"/>
                </a:cubicBezTo>
                <a:cubicBezTo>
                  <a:pt x="-961" y="12953"/>
                  <a:pt x="-961" y="6724"/>
                  <a:pt x="2881" y="2881"/>
                </a:cubicBezTo>
                <a:cubicBezTo>
                  <a:pt x="6723" y="-961"/>
                  <a:pt x="12954" y="-961"/>
                  <a:pt x="16797" y="2881"/>
                </a:cubicBezTo>
              </a:path>
            </a:pathLst>
          </a:custGeom>
          <a:solidFill>
            <a:srgbClr val="15A681"/>
          </a:solidFill>
          <a:ln>
            <a:no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lIns="22860" tIns="22860" rIns="22860" bIns="22860" spcCol="1270" anchor="ctr"/>
          <a:lstStyle/>
          <a:p>
            <a:pPr algn="ctr" defTabSz="266700" eaLnBrk="1" fontAlgn="auto" hangingPunct="1">
              <a:lnSpc>
                <a:spcPct val="90000"/>
              </a:lnSpc>
              <a:spcAft>
                <a:spcPct val="35000"/>
              </a:spcAft>
              <a:defRPr/>
            </a:pPr>
            <a:endParaRPr sz="800">
              <a:solidFill>
                <a:srgbClr val="FFFFFF"/>
              </a:solidFill>
              <a:latin typeface="微软雅黑" panose="020B0503020204020204" pitchFamily="34" charset="-122"/>
              <a:cs typeface="+mn-ea"/>
              <a:sym typeface="+mn-lt"/>
            </a:endParaRPr>
          </a:p>
        </p:txBody>
      </p:sp>
      <p:sp>
        <p:nvSpPr>
          <p:cNvPr id="23" name="Shape 2176"/>
          <p:cNvSpPr/>
          <p:nvPr/>
        </p:nvSpPr>
        <p:spPr>
          <a:xfrm>
            <a:off x="6650157" y="4937125"/>
            <a:ext cx="177800" cy="179387"/>
          </a:xfrm>
          <a:custGeom>
            <a:avLst/>
            <a:gdLst/>
            <a:ahLst/>
            <a:cxnLst>
              <a:cxn ang="0">
                <a:pos x="wd2" y="hd2"/>
              </a:cxn>
              <a:cxn ang="5400000">
                <a:pos x="wd2" y="hd2"/>
              </a:cxn>
              <a:cxn ang="10800000">
                <a:pos x="wd2" y="hd2"/>
              </a:cxn>
              <a:cxn ang="16200000">
                <a:pos x="wd2" y="hd2"/>
              </a:cxn>
            </a:cxnLst>
            <a:rect l="0" t="0" r="r" b="b"/>
            <a:pathLst>
              <a:path w="19679" h="19679" extrusionOk="0">
                <a:moveTo>
                  <a:pt x="16797" y="2881"/>
                </a:moveTo>
                <a:cubicBezTo>
                  <a:pt x="20639" y="6724"/>
                  <a:pt x="20639" y="12953"/>
                  <a:pt x="16797" y="16796"/>
                </a:cubicBezTo>
                <a:cubicBezTo>
                  <a:pt x="12954" y="20639"/>
                  <a:pt x="6723" y="20639"/>
                  <a:pt x="2881" y="16796"/>
                </a:cubicBezTo>
                <a:cubicBezTo>
                  <a:pt x="-961" y="12953"/>
                  <a:pt x="-961" y="6724"/>
                  <a:pt x="2881" y="2881"/>
                </a:cubicBezTo>
                <a:cubicBezTo>
                  <a:pt x="6723" y="-961"/>
                  <a:pt x="12954" y="-961"/>
                  <a:pt x="16797" y="2881"/>
                </a:cubicBezTo>
              </a:path>
            </a:pathLst>
          </a:custGeom>
          <a:solidFill>
            <a:srgbClr val="15A681"/>
          </a:solidFill>
          <a:ln>
            <a:no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lIns="22860" tIns="22860" rIns="22860" bIns="22860" spcCol="1270" anchor="ctr"/>
          <a:lstStyle/>
          <a:p>
            <a:pPr algn="ctr" defTabSz="266700" eaLnBrk="1" fontAlgn="auto" hangingPunct="1">
              <a:lnSpc>
                <a:spcPct val="90000"/>
              </a:lnSpc>
              <a:spcAft>
                <a:spcPct val="35000"/>
              </a:spcAft>
              <a:defRPr/>
            </a:pPr>
            <a:endParaRPr sz="800">
              <a:solidFill>
                <a:srgbClr val="FFFFFF"/>
              </a:solidFill>
              <a:latin typeface="微软雅黑" panose="020B0503020204020204" pitchFamily="34" charset="-122"/>
              <a:cs typeface="+mn-ea"/>
              <a:sym typeface="+mn-lt"/>
            </a:endParaRPr>
          </a:p>
        </p:txBody>
      </p:sp>
      <p:sp>
        <p:nvSpPr>
          <p:cNvPr id="24" name="Shape 2177"/>
          <p:cNvSpPr/>
          <p:nvPr/>
        </p:nvSpPr>
        <p:spPr>
          <a:xfrm>
            <a:off x="5376982" y="1741487"/>
            <a:ext cx="177800" cy="179388"/>
          </a:xfrm>
          <a:custGeom>
            <a:avLst/>
            <a:gdLst/>
            <a:ahLst/>
            <a:cxnLst>
              <a:cxn ang="0">
                <a:pos x="wd2" y="hd2"/>
              </a:cxn>
              <a:cxn ang="5400000">
                <a:pos x="wd2" y="hd2"/>
              </a:cxn>
              <a:cxn ang="10800000">
                <a:pos x="wd2" y="hd2"/>
              </a:cxn>
              <a:cxn ang="16200000">
                <a:pos x="wd2" y="hd2"/>
              </a:cxn>
            </a:cxnLst>
            <a:rect l="0" t="0" r="r" b="b"/>
            <a:pathLst>
              <a:path w="19679" h="19679" extrusionOk="0">
                <a:moveTo>
                  <a:pt x="16797" y="2881"/>
                </a:moveTo>
                <a:cubicBezTo>
                  <a:pt x="20639" y="6724"/>
                  <a:pt x="20639" y="12953"/>
                  <a:pt x="16797" y="16796"/>
                </a:cubicBezTo>
                <a:cubicBezTo>
                  <a:pt x="12954" y="20639"/>
                  <a:pt x="6723" y="20639"/>
                  <a:pt x="2881" y="16796"/>
                </a:cubicBezTo>
                <a:cubicBezTo>
                  <a:pt x="-961" y="12953"/>
                  <a:pt x="-961" y="6724"/>
                  <a:pt x="2881" y="2881"/>
                </a:cubicBezTo>
                <a:cubicBezTo>
                  <a:pt x="6723" y="-961"/>
                  <a:pt x="12954" y="-961"/>
                  <a:pt x="16797" y="2881"/>
                </a:cubicBezTo>
              </a:path>
            </a:pathLst>
          </a:custGeom>
          <a:solidFill>
            <a:srgbClr val="15A681"/>
          </a:solidFill>
          <a:ln>
            <a:no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lIns="22860" tIns="22860" rIns="22860" bIns="22860" spcCol="1270" anchor="ctr"/>
          <a:lstStyle/>
          <a:p>
            <a:pPr algn="ctr" defTabSz="266700" eaLnBrk="1" fontAlgn="auto" hangingPunct="1">
              <a:lnSpc>
                <a:spcPct val="90000"/>
              </a:lnSpc>
              <a:spcAft>
                <a:spcPct val="35000"/>
              </a:spcAft>
              <a:defRPr/>
            </a:pPr>
            <a:endParaRPr sz="800">
              <a:solidFill>
                <a:srgbClr val="FFFFFF"/>
              </a:solidFill>
              <a:latin typeface="微软雅黑" panose="020B0503020204020204" pitchFamily="34" charset="-122"/>
              <a:cs typeface="+mn-ea"/>
              <a:sym typeface="+mn-lt"/>
            </a:endParaRPr>
          </a:p>
        </p:txBody>
      </p:sp>
      <p:sp>
        <p:nvSpPr>
          <p:cNvPr id="25" name="Shape 2178"/>
          <p:cNvSpPr/>
          <p:nvPr/>
        </p:nvSpPr>
        <p:spPr>
          <a:xfrm>
            <a:off x="5376982" y="2960687"/>
            <a:ext cx="177800" cy="179388"/>
          </a:xfrm>
          <a:custGeom>
            <a:avLst/>
            <a:gdLst/>
            <a:ahLst/>
            <a:cxnLst>
              <a:cxn ang="0">
                <a:pos x="wd2" y="hd2"/>
              </a:cxn>
              <a:cxn ang="5400000">
                <a:pos x="wd2" y="hd2"/>
              </a:cxn>
              <a:cxn ang="10800000">
                <a:pos x="wd2" y="hd2"/>
              </a:cxn>
              <a:cxn ang="16200000">
                <a:pos x="wd2" y="hd2"/>
              </a:cxn>
            </a:cxnLst>
            <a:rect l="0" t="0" r="r" b="b"/>
            <a:pathLst>
              <a:path w="19679" h="19679" extrusionOk="0">
                <a:moveTo>
                  <a:pt x="16797" y="2881"/>
                </a:moveTo>
                <a:cubicBezTo>
                  <a:pt x="20639" y="6724"/>
                  <a:pt x="20639" y="12953"/>
                  <a:pt x="16797" y="16796"/>
                </a:cubicBezTo>
                <a:cubicBezTo>
                  <a:pt x="12954" y="20639"/>
                  <a:pt x="6723" y="20639"/>
                  <a:pt x="2881" y="16796"/>
                </a:cubicBezTo>
                <a:cubicBezTo>
                  <a:pt x="-961" y="12953"/>
                  <a:pt x="-961" y="6724"/>
                  <a:pt x="2881" y="2881"/>
                </a:cubicBezTo>
                <a:cubicBezTo>
                  <a:pt x="6723" y="-961"/>
                  <a:pt x="12954" y="-961"/>
                  <a:pt x="16797" y="2881"/>
                </a:cubicBezTo>
              </a:path>
            </a:pathLst>
          </a:custGeom>
          <a:solidFill>
            <a:srgbClr val="15A681"/>
          </a:solidFill>
          <a:ln>
            <a:no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lIns="22860" tIns="22860" rIns="22860" bIns="22860" spcCol="1270" anchor="ctr"/>
          <a:lstStyle/>
          <a:p>
            <a:pPr algn="ctr" defTabSz="266700" eaLnBrk="1" fontAlgn="auto" hangingPunct="1">
              <a:lnSpc>
                <a:spcPct val="90000"/>
              </a:lnSpc>
              <a:spcAft>
                <a:spcPct val="35000"/>
              </a:spcAft>
              <a:defRPr/>
            </a:pPr>
            <a:endParaRPr sz="800">
              <a:solidFill>
                <a:srgbClr val="FFFFFF"/>
              </a:solidFill>
              <a:latin typeface="微软雅黑" panose="020B0503020204020204" pitchFamily="34" charset="-122"/>
              <a:cs typeface="+mn-ea"/>
              <a:sym typeface="+mn-lt"/>
            </a:endParaRPr>
          </a:p>
        </p:txBody>
      </p:sp>
      <p:sp>
        <p:nvSpPr>
          <p:cNvPr id="26" name="Shape 2179"/>
          <p:cNvSpPr/>
          <p:nvPr/>
        </p:nvSpPr>
        <p:spPr>
          <a:xfrm>
            <a:off x="5376982" y="4332287"/>
            <a:ext cx="177800" cy="179388"/>
          </a:xfrm>
          <a:custGeom>
            <a:avLst/>
            <a:gdLst/>
            <a:ahLst/>
            <a:cxnLst>
              <a:cxn ang="0">
                <a:pos x="wd2" y="hd2"/>
              </a:cxn>
              <a:cxn ang="5400000">
                <a:pos x="wd2" y="hd2"/>
              </a:cxn>
              <a:cxn ang="10800000">
                <a:pos x="wd2" y="hd2"/>
              </a:cxn>
              <a:cxn ang="16200000">
                <a:pos x="wd2" y="hd2"/>
              </a:cxn>
            </a:cxnLst>
            <a:rect l="0" t="0" r="r" b="b"/>
            <a:pathLst>
              <a:path w="19679" h="19679" extrusionOk="0">
                <a:moveTo>
                  <a:pt x="16797" y="2881"/>
                </a:moveTo>
                <a:cubicBezTo>
                  <a:pt x="20639" y="6724"/>
                  <a:pt x="20639" y="12953"/>
                  <a:pt x="16797" y="16796"/>
                </a:cubicBezTo>
                <a:cubicBezTo>
                  <a:pt x="12954" y="20639"/>
                  <a:pt x="6723" y="20639"/>
                  <a:pt x="2881" y="16796"/>
                </a:cubicBezTo>
                <a:cubicBezTo>
                  <a:pt x="-961" y="12953"/>
                  <a:pt x="-961" y="6724"/>
                  <a:pt x="2881" y="2881"/>
                </a:cubicBezTo>
                <a:cubicBezTo>
                  <a:pt x="6723" y="-961"/>
                  <a:pt x="12954" y="-961"/>
                  <a:pt x="16797" y="2881"/>
                </a:cubicBezTo>
              </a:path>
            </a:pathLst>
          </a:custGeom>
          <a:solidFill>
            <a:srgbClr val="15A681"/>
          </a:solidFill>
          <a:ln>
            <a:no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lIns="22860" tIns="22860" rIns="22860" bIns="22860" spcCol="1270" anchor="ctr"/>
          <a:lstStyle/>
          <a:p>
            <a:pPr algn="ctr" defTabSz="266700" eaLnBrk="1" fontAlgn="auto" hangingPunct="1">
              <a:lnSpc>
                <a:spcPct val="90000"/>
              </a:lnSpc>
              <a:spcAft>
                <a:spcPct val="35000"/>
              </a:spcAft>
              <a:defRPr/>
            </a:pPr>
            <a:endParaRPr sz="800">
              <a:solidFill>
                <a:srgbClr val="FFFFFF"/>
              </a:solidFill>
              <a:latin typeface="微软雅黑" panose="020B0503020204020204" pitchFamily="34" charset="-122"/>
              <a:cs typeface="+mn-ea"/>
              <a:sym typeface="+mn-lt"/>
            </a:endParaRPr>
          </a:p>
        </p:txBody>
      </p:sp>
      <p:sp>
        <p:nvSpPr>
          <p:cNvPr id="27" name="Flowchart: Connector 30"/>
          <p:cNvSpPr/>
          <p:nvPr/>
        </p:nvSpPr>
        <p:spPr>
          <a:xfrm>
            <a:off x="4640382" y="2689225"/>
            <a:ext cx="725488" cy="722312"/>
          </a:xfrm>
          <a:prstGeom prst="flowChartConnector">
            <a:avLst/>
          </a:prstGeom>
          <a:solidFill>
            <a:srgbClr val="15A681"/>
          </a:solidFill>
          <a:ln>
            <a:no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lIns="22860" tIns="22860" rIns="22860" bIns="22860" spcCol="1270" anchor="ctr"/>
          <a:lstStyle/>
          <a:p>
            <a:pPr algn="ctr" defTabSz="266700" eaLnBrk="1" fontAlgn="auto" hangingPunct="1">
              <a:lnSpc>
                <a:spcPct val="90000"/>
              </a:lnSpc>
              <a:spcAft>
                <a:spcPct val="35000"/>
              </a:spcAft>
              <a:defRPr/>
            </a:pPr>
            <a:endParaRPr lang="en-US" sz="800">
              <a:solidFill>
                <a:srgbClr val="FFFFFF"/>
              </a:solidFill>
              <a:latin typeface="微软雅黑" panose="020B0503020204020204" pitchFamily="34" charset="-122"/>
              <a:cs typeface="+mn-ea"/>
              <a:sym typeface="+mn-lt"/>
            </a:endParaRPr>
          </a:p>
        </p:txBody>
      </p:sp>
      <p:sp>
        <p:nvSpPr>
          <p:cNvPr id="28" name="TextBox 14"/>
          <p:cNvSpPr txBox="1"/>
          <p:nvPr/>
        </p:nvSpPr>
        <p:spPr>
          <a:xfrm>
            <a:off x="4796136" y="1508125"/>
            <a:ext cx="441146" cy="646331"/>
          </a:xfrm>
          <a:prstGeom prst="rect">
            <a:avLst/>
          </a:prstGeom>
          <a:noFill/>
        </p:spPr>
        <p:txBody>
          <a:bodyPr wrap="none">
            <a:spAutoFit/>
          </a:bodyPr>
          <a:lstStyle/>
          <a:p>
            <a:pPr algn="r" eaLnBrk="1" fontAlgn="auto" hangingPunct="1">
              <a:spcBef>
                <a:spcPts val="0"/>
              </a:spcBef>
              <a:spcAft>
                <a:spcPts val="0"/>
              </a:spcAft>
              <a:defRPr/>
            </a:pPr>
            <a:r>
              <a:rPr lang="en-US" altLang="zh-CN" sz="3600" b="1" dirty="0">
                <a:solidFill>
                  <a:schemeClr val="bg1"/>
                </a:solidFill>
                <a:latin typeface="华文细黑" panose="02010600040101010101" pitchFamily="2" charset="-122"/>
                <a:ea typeface="华文细黑" panose="02010600040101010101" pitchFamily="2" charset="-122"/>
                <a:cs typeface="微软雅黑" panose="020B0503020204020204" pitchFamily="34" charset="-122"/>
                <a:sym typeface="+mn-lt"/>
              </a:rPr>
              <a:t>1</a:t>
            </a:r>
            <a:endParaRPr lang="en-GB" altLang="zh-CN" sz="3600" b="1" dirty="0">
              <a:solidFill>
                <a:schemeClr val="bg1"/>
              </a:solidFill>
              <a:latin typeface="华文细黑" panose="02010600040101010101" pitchFamily="2" charset="-122"/>
              <a:ea typeface="华文细黑" panose="02010600040101010101" pitchFamily="2" charset="-122"/>
              <a:cs typeface="微软雅黑" panose="020B0503020204020204" pitchFamily="34" charset="-122"/>
              <a:sym typeface="+mn-lt"/>
            </a:endParaRPr>
          </a:p>
        </p:txBody>
      </p:sp>
      <p:sp>
        <p:nvSpPr>
          <p:cNvPr id="29" name="TextBox 14"/>
          <p:cNvSpPr txBox="1"/>
          <p:nvPr/>
        </p:nvSpPr>
        <p:spPr>
          <a:xfrm>
            <a:off x="4796136" y="2727325"/>
            <a:ext cx="441146" cy="646331"/>
          </a:xfrm>
          <a:prstGeom prst="rect">
            <a:avLst/>
          </a:prstGeom>
          <a:noFill/>
        </p:spPr>
        <p:txBody>
          <a:bodyPr wrap="none">
            <a:spAutoFit/>
          </a:bodyPr>
          <a:lstStyle/>
          <a:p>
            <a:pPr algn="r" eaLnBrk="1" fontAlgn="auto" hangingPunct="1">
              <a:spcBef>
                <a:spcPts val="0"/>
              </a:spcBef>
              <a:spcAft>
                <a:spcPts val="0"/>
              </a:spcAft>
              <a:defRPr/>
            </a:pPr>
            <a:r>
              <a:rPr lang="en-GB" altLang="zh-CN" sz="3600" b="1" dirty="0">
                <a:solidFill>
                  <a:schemeClr val="bg1"/>
                </a:solidFill>
                <a:latin typeface="华文细黑" panose="02010600040101010101" pitchFamily="2" charset="-122"/>
                <a:ea typeface="华文细黑" panose="02010600040101010101" pitchFamily="2" charset="-122"/>
                <a:cs typeface="微软雅黑" panose="020B0503020204020204" pitchFamily="34" charset="-122"/>
                <a:sym typeface="+mn-lt"/>
              </a:rPr>
              <a:t>3</a:t>
            </a:r>
            <a:endParaRPr lang="en-GB" altLang="zh-CN" sz="3600" b="1" dirty="0">
              <a:solidFill>
                <a:schemeClr val="bg1"/>
              </a:solidFill>
              <a:latin typeface="华文细黑" panose="02010600040101010101" pitchFamily="2" charset="-122"/>
              <a:ea typeface="华文细黑" panose="02010600040101010101" pitchFamily="2" charset="-122"/>
              <a:cs typeface="微软雅黑" panose="020B0503020204020204" pitchFamily="34" charset="-122"/>
              <a:sym typeface="+mn-lt"/>
            </a:endParaRPr>
          </a:p>
        </p:txBody>
      </p:sp>
      <p:sp>
        <p:nvSpPr>
          <p:cNvPr id="30" name="TextBox 14"/>
          <p:cNvSpPr txBox="1"/>
          <p:nvPr/>
        </p:nvSpPr>
        <p:spPr>
          <a:xfrm>
            <a:off x="4796136" y="4098925"/>
            <a:ext cx="441146" cy="646331"/>
          </a:xfrm>
          <a:prstGeom prst="rect">
            <a:avLst/>
          </a:prstGeom>
          <a:noFill/>
        </p:spPr>
        <p:txBody>
          <a:bodyPr wrap="none">
            <a:spAutoFit/>
          </a:bodyPr>
          <a:lstStyle/>
          <a:p>
            <a:pPr algn="r" eaLnBrk="1" fontAlgn="auto" hangingPunct="1">
              <a:spcBef>
                <a:spcPts val="0"/>
              </a:spcBef>
              <a:spcAft>
                <a:spcPts val="0"/>
              </a:spcAft>
              <a:defRPr/>
            </a:pPr>
            <a:r>
              <a:rPr lang="en-GB" altLang="zh-CN" sz="3600" b="1" dirty="0">
                <a:solidFill>
                  <a:schemeClr val="bg1"/>
                </a:solidFill>
                <a:latin typeface="华文细黑" panose="02010600040101010101" pitchFamily="2" charset="-122"/>
                <a:ea typeface="华文细黑" panose="02010600040101010101" pitchFamily="2" charset="-122"/>
                <a:cs typeface="微软雅黑" panose="020B0503020204020204" pitchFamily="34" charset="-122"/>
                <a:sym typeface="+mn-lt"/>
              </a:rPr>
              <a:t>5</a:t>
            </a:r>
            <a:endParaRPr lang="en-GB" altLang="zh-CN" sz="3600" b="1" dirty="0">
              <a:solidFill>
                <a:schemeClr val="bg1"/>
              </a:solidFill>
              <a:latin typeface="华文细黑" panose="02010600040101010101" pitchFamily="2" charset="-122"/>
              <a:ea typeface="华文细黑" panose="02010600040101010101" pitchFamily="2" charset="-122"/>
              <a:cs typeface="微软雅黑" panose="020B0503020204020204" pitchFamily="34" charset="-122"/>
              <a:sym typeface="+mn-lt"/>
            </a:endParaRPr>
          </a:p>
        </p:txBody>
      </p:sp>
      <p:sp>
        <p:nvSpPr>
          <p:cNvPr id="31" name="TextBox 14"/>
          <p:cNvSpPr txBox="1"/>
          <p:nvPr/>
        </p:nvSpPr>
        <p:spPr>
          <a:xfrm>
            <a:off x="7005936" y="2114550"/>
            <a:ext cx="441146" cy="646331"/>
          </a:xfrm>
          <a:prstGeom prst="rect">
            <a:avLst/>
          </a:prstGeom>
          <a:noFill/>
        </p:spPr>
        <p:txBody>
          <a:bodyPr wrap="none">
            <a:spAutoFit/>
          </a:bodyPr>
          <a:lstStyle/>
          <a:p>
            <a:pPr algn="r" eaLnBrk="1" fontAlgn="auto" hangingPunct="1">
              <a:spcBef>
                <a:spcPts val="0"/>
              </a:spcBef>
              <a:spcAft>
                <a:spcPts val="0"/>
              </a:spcAft>
              <a:defRPr/>
            </a:pPr>
            <a:r>
              <a:rPr lang="en-GB" altLang="zh-CN" sz="3600" b="1" dirty="0">
                <a:solidFill>
                  <a:schemeClr val="bg1"/>
                </a:solidFill>
                <a:latin typeface="华文细黑" panose="02010600040101010101" pitchFamily="2" charset="-122"/>
                <a:ea typeface="华文细黑" panose="02010600040101010101" pitchFamily="2" charset="-122"/>
                <a:cs typeface="微软雅黑" panose="020B0503020204020204" pitchFamily="34" charset="-122"/>
                <a:sym typeface="+mn-lt"/>
              </a:rPr>
              <a:t>2</a:t>
            </a:r>
            <a:endParaRPr lang="en-GB" altLang="zh-CN" sz="3600" b="1" dirty="0">
              <a:solidFill>
                <a:schemeClr val="bg1"/>
              </a:solidFill>
              <a:latin typeface="华文细黑" panose="02010600040101010101" pitchFamily="2" charset="-122"/>
              <a:ea typeface="华文细黑" panose="02010600040101010101" pitchFamily="2" charset="-122"/>
              <a:cs typeface="微软雅黑" panose="020B0503020204020204" pitchFamily="34" charset="-122"/>
              <a:sym typeface="+mn-lt"/>
            </a:endParaRPr>
          </a:p>
        </p:txBody>
      </p:sp>
      <p:sp>
        <p:nvSpPr>
          <p:cNvPr id="32" name="TextBox 14"/>
          <p:cNvSpPr txBox="1"/>
          <p:nvPr/>
        </p:nvSpPr>
        <p:spPr>
          <a:xfrm>
            <a:off x="7005936" y="3332162"/>
            <a:ext cx="441146" cy="646331"/>
          </a:xfrm>
          <a:prstGeom prst="rect">
            <a:avLst/>
          </a:prstGeom>
          <a:noFill/>
        </p:spPr>
        <p:txBody>
          <a:bodyPr wrap="none">
            <a:spAutoFit/>
          </a:bodyPr>
          <a:lstStyle/>
          <a:p>
            <a:pPr algn="r" eaLnBrk="1" fontAlgn="auto" hangingPunct="1">
              <a:spcBef>
                <a:spcPts val="0"/>
              </a:spcBef>
              <a:spcAft>
                <a:spcPts val="0"/>
              </a:spcAft>
              <a:defRPr/>
            </a:pPr>
            <a:r>
              <a:rPr lang="en-GB" altLang="zh-CN" sz="3600" b="1" dirty="0">
                <a:solidFill>
                  <a:schemeClr val="bg1"/>
                </a:solidFill>
                <a:latin typeface="华文细黑" panose="02010600040101010101" pitchFamily="2" charset="-122"/>
                <a:ea typeface="华文细黑" panose="02010600040101010101" pitchFamily="2" charset="-122"/>
                <a:cs typeface="微软雅黑" panose="020B0503020204020204" pitchFamily="34" charset="-122"/>
                <a:sym typeface="+mn-lt"/>
              </a:rPr>
              <a:t>4</a:t>
            </a:r>
            <a:endParaRPr lang="en-GB" altLang="zh-CN" sz="3600" b="1" dirty="0">
              <a:solidFill>
                <a:schemeClr val="bg1"/>
              </a:solidFill>
              <a:latin typeface="华文细黑" panose="02010600040101010101" pitchFamily="2" charset="-122"/>
              <a:ea typeface="华文细黑" panose="02010600040101010101" pitchFamily="2" charset="-122"/>
              <a:cs typeface="微软雅黑" panose="020B0503020204020204" pitchFamily="34" charset="-122"/>
              <a:sym typeface="+mn-lt"/>
            </a:endParaRPr>
          </a:p>
        </p:txBody>
      </p:sp>
      <p:sp>
        <p:nvSpPr>
          <p:cNvPr id="37" name="TextBox 14"/>
          <p:cNvSpPr txBox="1"/>
          <p:nvPr/>
        </p:nvSpPr>
        <p:spPr>
          <a:xfrm>
            <a:off x="7005936" y="4703762"/>
            <a:ext cx="441146" cy="646331"/>
          </a:xfrm>
          <a:prstGeom prst="rect">
            <a:avLst/>
          </a:prstGeom>
          <a:noFill/>
        </p:spPr>
        <p:txBody>
          <a:bodyPr wrap="none">
            <a:spAutoFit/>
          </a:bodyPr>
          <a:lstStyle/>
          <a:p>
            <a:pPr algn="r" eaLnBrk="1" fontAlgn="auto" hangingPunct="1">
              <a:spcBef>
                <a:spcPts val="0"/>
              </a:spcBef>
              <a:spcAft>
                <a:spcPts val="0"/>
              </a:spcAft>
              <a:defRPr/>
            </a:pPr>
            <a:r>
              <a:rPr lang="en-GB" altLang="zh-CN" sz="3600" b="1" dirty="0">
                <a:solidFill>
                  <a:schemeClr val="bg1"/>
                </a:solidFill>
                <a:latin typeface="华文细黑" panose="02010600040101010101" pitchFamily="2" charset="-122"/>
                <a:ea typeface="华文细黑" panose="02010600040101010101" pitchFamily="2" charset="-122"/>
                <a:cs typeface="微软雅黑" panose="020B0503020204020204" pitchFamily="34" charset="-122"/>
                <a:sym typeface="+mn-lt"/>
              </a:rPr>
              <a:t>6</a:t>
            </a:r>
            <a:endParaRPr lang="en-GB" altLang="zh-CN" sz="3600" b="1" dirty="0">
              <a:solidFill>
                <a:schemeClr val="bg1"/>
              </a:solidFill>
              <a:latin typeface="华文细黑" panose="02010600040101010101" pitchFamily="2" charset="-122"/>
              <a:ea typeface="华文细黑" panose="02010600040101010101" pitchFamily="2" charset="-122"/>
              <a:cs typeface="微软雅黑" panose="020B0503020204020204" pitchFamily="34" charset="-122"/>
              <a:sym typeface="+mn-lt"/>
            </a:endParaRPr>
          </a:p>
        </p:txBody>
      </p:sp>
      <p:grpSp>
        <p:nvGrpSpPr>
          <p:cNvPr id="2" name="组合 1"/>
          <p:cNvGrpSpPr/>
          <p:nvPr/>
        </p:nvGrpSpPr>
        <p:grpSpPr>
          <a:xfrm>
            <a:off x="1691608" y="1434490"/>
            <a:ext cx="2618312" cy="757847"/>
            <a:chOff x="1565564" y="1941425"/>
            <a:chExt cx="2618312" cy="757847"/>
          </a:xfrm>
        </p:grpSpPr>
        <p:sp>
          <p:nvSpPr>
            <p:cNvPr id="44" name="文本框 88"/>
            <p:cNvSpPr txBox="1"/>
            <p:nvPr/>
          </p:nvSpPr>
          <p:spPr>
            <a:xfrm>
              <a:off x="1948326" y="1941425"/>
              <a:ext cx="2235550" cy="346249"/>
            </a:xfrm>
            <a:prstGeom prst="rect">
              <a:avLst/>
            </a:prstGeom>
            <a:noFill/>
          </p:spPr>
          <p:txBody>
            <a:bodyPr wrap="square" lIns="68580" tIns="34290" rIns="68580" bIns="34290" rtlCol="0">
              <a:spAutoFit/>
            </a:bodyPr>
            <a:lstStyle/>
            <a:p>
              <a:pPr algn="r" defTabSz="685800" fontAlgn="base">
                <a:spcBef>
                  <a:spcPct val="0"/>
                </a:spcBef>
                <a:spcAft>
                  <a:spcPct val="0"/>
                </a:spcAft>
              </a:pPr>
              <a:r>
                <a:rPr lang="zh-CN" altLang="en-US"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添加标题</a:t>
              </a:r>
              <a:endParaRPr lang="zh-CN" altLang="en-US"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45" name="文本框 92"/>
            <p:cNvSpPr txBox="1"/>
            <p:nvPr/>
          </p:nvSpPr>
          <p:spPr>
            <a:xfrm>
              <a:off x="1565564" y="2260690"/>
              <a:ext cx="2618312" cy="438582"/>
            </a:xfrm>
            <a:prstGeom prst="rect">
              <a:avLst/>
            </a:prstGeom>
            <a:noFill/>
          </p:spPr>
          <p:txBody>
            <a:bodyPr wrap="square" lIns="68580" tIns="34290" rIns="68580" bIns="34290" rtlCol="0">
              <a:spAutoFit/>
            </a:bodyPr>
            <a:lstStyle/>
            <a:p>
              <a:pPr algn="r" defTabSz="685800" fontAlgn="base">
                <a:spcBef>
                  <a:spcPct val="0"/>
                </a:spcBef>
                <a:spcAft>
                  <a:spcPct val="0"/>
                </a:spcAft>
              </a:pPr>
              <a:r>
                <a:rPr lang="zh-CN" altLang="en-US" sz="12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单击此处添加文本单击此处添加文本单击此处添加文本单击此处添加</a:t>
              </a:r>
              <a:r>
                <a:rPr lang="zh-CN" altLang="en-US" sz="1200" dirty="0" smtClean="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文本</a:t>
              </a:r>
              <a:endParaRPr lang="zh-CN" altLang="en-US" sz="12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grpSp>
        <p:nvGrpSpPr>
          <p:cNvPr id="46" name="组合 45"/>
          <p:cNvGrpSpPr/>
          <p:nvPr/>
        </p:nvGrpSpPr>
        <p:grpSpPr>
          <a:xfrm>
            <a:off x="1691608" y="2653690"/>
            <a:ext cx="2618312" cy="757847"/>
            <a:chOff x="1565564" y="1941425"/>
            <a:chExt cx="2618312" cy="757847"/>
          </a:xfrm>
        </p:grpSpPr>
        <p:sp>
          <p:nvSpPr>
            <p:cNvPr id="47" name="文本框 88"/>
            <p:cNvSpPr txBox="1"/>
            <p:nvPr/>
          </p:nvSpPr>
          <p:spPr>
            <a:xfrm>
              <a:off x="1948326" y="1941425"/>
              <a:ext cx="2235550" cy="346249"/>
            </a:xfrm>
            <a:prstGeom prst="rect">
              <a:avLst/>
            </a:prstGeom>
            <a:noFill/>
          </p:spPr>
          <p:txBody>
            <a:bodyPr wrap="square" lIns="68580" tIns="34290" rIns="68580" bIns="34290" rtlCol="0">
              <a:spAutoFit/>
            </a:bodyPr>
            <a:lstStyle/>
            <a:p>
              <a:pPr algn="r" defTabSz="685800" fontAlgn="base">
                <a:spcBef>
                  <a:spcPct val="0"/>
                </a:spcBef>
                <a:spcAft>
                  <a:spcPct val="0"/>
                </a:spcAft>
              </a:pPr>
              <a:r>
                <a:rPr lang="zh-CN" altLang="en-US"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添加标题</a:t>
              </a:r>
              <a:endParaRPr lang="zh-CN" altLang="en-US"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48" name="文本框 92"/>
            <p:cNvSpPr txBox="1"/>
            <p:nvPr/>
          </p:nvSpPr>
          <p:spPr>
            <a:xfrm>
              <a:off x="1565564" y="2260690"/>
              <a:ext cx="2618312" cy="438582"/>
            </a:xfrm>
            <a:prstGeom prst="rect">
              <a:avLst/>
            </a:prstGeom>
            <a:noFill/>
          </p:spPr>
          <p:txBody>
            <a:bodyPr wrap="square" lIns="68580" tIns="34290" rIns="68580" bIns="34290" rtlCol="0">
              <a:spAutoFit/>
            </a:bodyPr>
            <a:lstStyle/>
            <a:p>
              <a:pPr algn="r" defTabSz="685800" fontAlgn="base">
                <a:spcBef>
                  <a:spcPct val="0"/>
                </a:spcBef>
                <a:spcAft>
                  <a:spcPct val="0"/>
                </a:spcAft>
              </a:pPr>
              <a:r>
                <a:rPr lang="zh-CN" altLang="en-US" sz="12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单击此处添加文本单击此处添加文本单击此处添加文本单击此处添加</a:t>
              </a:r>
              <a:r>
                <a:rPr lang="zh-CN" altLang="en-US" sz="1200" dirty="0" smtClean="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文本</a:t>
              </a:r>
              <a:endParaRPr lang="zh-CN" altLang="en-US" sz="12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grpSp>
        <p:nvGrpSpPr>
          <p:cNvPr id="49" name="组合 48"/>
          <p:cNvGrpSpPr/>
          <p:nvPr/>
        </p:nvGrpSpPr>
        <p:grpSpPr>
          <a:xfrm>
            <a:off x="1691608" y="4136847"/>
            <a:ext cx="2618312" cy="757847"/>
            <a:chOff x="1565564" y="1941425"/>
            <a:chExt cx="2618312" cy="757847"/>
          </a:xfrm>
        </p:grpSpPr>
        <p:sp>
          <p:nvSpPr>
            <p:cNvPr id="50" name="文本框 88"/>
            <p:cNvSpPr txBox="1"/>
            <p:nvPr/>
          </p:nvSpPr>
          <p:spPr>
            <a:xfrm>
              <a:off x="1948326" y="1941425"/>
              <a:ext cx="2235550" cy="346249"/>
            </a:xfrm>
            <a:prstGeom prst="rect">
              <a:avLst/>
            </a:prstGeom>
            <a:noFill/>
          </p:spPr>
          <p:txBody>
            <a:bodyPr wrap="square" lIns="68580" tIns="34290" rIns="68580" bIns="34290" rtlCol="0">
              <a:spAutoFit/>
            </a:bodyPr>
            <a:lstStyle/>
            <a:p>
              <a:pPr algn="r" defTabSz="685800" fontAlgn="base">
                <a:spcBef>
                  <a:spcPct val="0"/>
                </a:spcBef>
                <a:spcAft>
                  <a:spcPct val="0"/>
                </a:spcAft>
              </a:pPr>
              <a:r>
                <a:rPr lang="zh-CN" altLang="en-US"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添加标题</a:t>
              </a:r>
              <a:endParaRPr lang="zh-CN" altLang="en-US"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51" name="文本框 92"/>
            <p:cNvSpPr txBox="1"/>
            <p:nvPr/>
          </p:nvSpPr>
          <p:spPr>
            <a:xfrm>
              <a:off x="1565564" y="2260690"/>
              <a:ext cx="2618312" cy="438582"/>
            </a:xfrm>
            <a:prstGeom prst="rect">
              <a:avLst/>
            </a:prstGeom>
            <a:noFill/>
          </p:spPr>
          <p:txBody>
            <a:bodyPr wrap="square" lIns="68580" tIns="34290" rIns="68580" bIns="34290" rtlCol="0">
              <a:spAutoFit/>
            </a:bodyPr>
            <a:lstStyle/>
            <a:p>
              <a:pPr algn="r" defTabSz="685800" fontAlgn="base">
                <a:spcBef>
                  <a:spcPct val="0"/>
                </a:spcBef>
                <a:spcAft>
                  <a:spcPct val="0"/>
                </a:spcAft>
              </a:pPr>
              <a:r>
                <a:rPr lang="zh-CN" altLang="en-US" sz="12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单击此处添加文本单击此处添加文本单击此处添加文本单击此处添加</a:t>
              </a:r>
              <a:r>
                <a:rPr lang="zh-CN" altLang="en-US" sz="1200" dirty="0" smtClean="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文本</a:t>
              </a:r>
              <a:endParaRPr lang="zh-CN" altLang="en-US" sz="12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grpSp>
        <p:nvGrpSpPr>
          <p:cNvPr id="52" name="组合 51"/>
          <p:cNvGrpSpPr/>
          <p:nvPr/>
        </p:nvGrpSpPr>
        <p:grpSpPr>
          <a:xfrm>
            <a:off x="7977708" y="1957299"/>
            <a:ext cx="2618312" cy="773594"/>
            <a:chOff x="1565564" y="1925678"/>
            <a:chExt cx="2618312" cy="773594"/>
          </a:xfrm>
        </p:grpSpPr>
        <p:sp>
          <p:nvSpPr>
            <p:cNvPr id="53" name="文本框 88"/>
            <p:cNvSpPr txBox="1"/>
            <p:nvPr/>
          </p:nvSpPr>
          <p:spPr>
            <a:xfrm>
              <a:off x="1565564" y="1925678"/>
              <a:ext cx="2235550" cy="346249"/>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添加标题</a:t>
              </a:r>
              <a:endParaRPr lang="zh-CN" altLang="en-US"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54" name="文本框 92"/>
            <p:cNvSpPr txBox="1"/>
            <p:nvPr/>
          </p:nvSpPr>
          <p:spPr>
            <a:xfrm>
              <a:off x="1565564" y="2260690"/>
              <a:ext cx="2618312" cy="438582"/>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sz="12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单击此处添加文本单击此处添加文本单击此处添加文本单击此处添加</a:t>
              </a:r>
              <a:r>
                <a:rPr lang="zh-CN" altLang="en-US" sz="1200" dirty="0" smtClean="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文本</a:t>
              </a:r>
              <a:endParaRPr lang="zh-CN" altLang="en-US" sz="12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grpSp>
        <p:nvGrpSpPr>
          <p:cNvPr id="55" name="组合 54"/>
          <p:cNvGrpSpPr/>
          <p:nvPr/>
        </p:nvGrpSpPr>
        <p:grpSpPr>
          <a:xfrm>
            <a:off x="7977708" y="3303322"/>
            <a:ext cx="2618312" cy="773594"/>
            <a:chOff x="1565564" y="1925678"/>
            <a:chExt cx="2618312" cy="773594"/>
          </a:xfrm>
        </p:grpSpPr>
        <p:sp>
          <p:nvSpPr>
            <p:cNvPr id="56" name="文本框 88"/>
            <p:cNvSpPr txBox="1"/>
            <p:nvPr/>
          </p:nvSpPr>
          <p:spPr>
            <a:xfrm>
              <a:off x="1565564" y="1925678"/>
              <a:ext cx="2235550" cy="346249"/>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添加标题</a:t>
              </a:r>
              <a:endParaRPr lang="zh-CN" altLang="en-US"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57" name="文本框 92"/>
            <p:cNvSpPr txBox="1"/>
            <p:nvPr/>
          </p:nvSpPr>
          <p:spPr>
            <a:xfrm>
              <a:off x="1565564" y="2260690"/>
              <a:ext cx="2618312" cy="438582"/>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sz="12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单击此处添加文本单击此处添加文本单击此处添加文本单击此处添加</a:t>
              </a:r>
              <a:r>
                <a:rPr lang="zh-CN" altLang="en-US" sz="1200" dirty="0" smtClean="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文本</a:t>
              </a:r>
              <a:endParaRPr lang="zh-CN" altLang="en-US" sz="12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grpSp>
        <p:nvGrpSpPr>
          <p:cNvPr id="58" name="组合 57"/>
          <p:cNvGrpSpPr/>
          <p:nvPr/>
        </p:nvGrpSpPr>
        <p:grpSpPr>
          <a:xfrm>
            <a:off x="7977708" y="4675403"/>
            <a:ext cx="2618312" cy="773594"/>
            <a:chOff x="1565564" y="1925678"/>
            <a:chExt cx="2618312" cy="773594"/>
          </a:xfrm>
        </p:grpSpPr>
        <p:sp>
          <p:nvSpPr>
            <p:cNvPr id="59" name="文本框 88"/>
            <p:cNvSpPr txBox="1"/>
            <p:nvPr/>
          </p:nvSpPr>
          <p:spPr>
            <a:xfrm>
              <a:off x="1565564" y="1925678"/>
              <a:ext cx="2235550" cy="346249"/>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添加标题</a:t>
              </a:r>
              <a:endParaRPr lang="zh-CN" altLang="en-US"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60" name="文本框 92"/>
            <p:cNvSpPr txBox="1"/>
            <p:nvPr/>
          </p:nvSpPr>
          <p:spPr>
            <a:xfrm>
              <a:off x="1565564" y="2260690"/>
              <a:ext cx="2618312" cy="438582"/>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sz="12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单击此处添加文本单击此处添加文本单击此处添加文本单击此处添加</a:t>
              </a:r>
              <a:r>
                <a:rPr lang="zh-CN" altLang="en-US" sz="1200" dirty="0" smtClean="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文本</a:t>
              </a:r>
              <a:endParaRPr lang="zh-CN" altLang="en-US" sz="12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5458692"/>
            <a:ext cx="2905136" cy="1399308"/>
          </a:xfrm>
          <a:prstGeom prst="rect">
            <a:avLst/>
          </a:prstGeom>
        </p:spPr>
      </p:pic>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0800000">
            <a:off x="9286864" y="0"/>
            <a:ext cx="2905136" cy="1399308"/>
          </a:xfrm>
          <a:prstGeom prst="rect">
            <a:avLst/>
          </a:prstGeom>
        </p:spPr>
      </p:pic>
      <p:sp>
        <p:nvSpPr>
          <p:cNvPr id="33" name="等腰三角形 32"/>
          <p:cNvSpPr/>
          <p:nvPr/>
        </p:nvSpPr>
        <p:spPr>
          <a:xfrm rot="5400000">
            <a:off x="877948" y="203152"/>
            <a:ext cx="362123" cy="312175"/>
          </a:xfrm>
          <a:prstGeom prst="triangle">
            <a:avLst/>
          </a:prstGeom>
          <a:solidFill>
            <a:srgbClr val="00948D"/>
          </a:solidFill>
          <a:ln>
            <a:solidFill>
              <a:srgbClr val="005D4B"/>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4" name="文本框 33"/>
          <p:cNvSpPr txBox="1"/>
          <p:nvPr/>
        </p:nvSpPr>
        <p:spPr>
          <a:xfrm>
            <a:off x="1347056" y="74654"/>
            <a:ext cx="2192337" cy="338554"/>
          </a:xfrm>
          <a:prstGeom prst="rect">
            <a:avLst/>
          </a:prstGeom>
          <a:noFill/>
        </p:spPr>
        <p:txBody>
          <a:bodyPr wrap="square" rtlCol="0">
            <a:spAutoFit/>
          </a:bodyPr>
          <a:lstStyle>
            <a:defPPr>
              <a:defRPr lang="zh-CN"/>
            </a:defPPr>
            <a:lvl1pPr>
              <a:defRPr sz="1600" b="1">
                <a:solidFill>
                  <a:srgbClr val="005D4B"/>
                </a:solidFill>
              </a:defRPr>
            </a:lvl1pPr>
          </a:lstStyle>
          <a:p>
            <a:r>
              <a:rPr lang="en-US" altLang="zh-CN" dirty="0" smtClean="0">
                <a:latin typeface="微软雅黑" panose="020B0503020204020204" pitchFamily="34" charset="-122"/>
                <a:ea typeface="微软雅黑" panose="020B0503020204020204" pitchFamily="34" charset="-122"/>
              </a:rPr>
              <a:t>04.</a:t>
            </a:r>
            <a:r>
              <a:rPr lang="zh-CN" altLang="en-US" dirty="0">
                <a:latin typeface="微软雅黑" panose="020B0503020204020204" pitchFamily="34" charset="-122"/>
                <a:ea typeface="微软雅黑" panose="020B0503020204020204" pitchFamily="34" charset="-122"/>
              </a:rPr>
              <a:t>请输入小标题</a:t>
            </a:r>
            <a:endParaRPr lang="zh-CN" altLang="en-US" dirty="0">
              <a:latin typeface="微软雅黑" panose="020B0503020204020204" pitchFamily="34" charset="-122"/>
              <a:ea typeface="微软雅黑" panose="020B0503020204020204" pitchFamily="34" charset="-122"/>
            </a:endParaRPr>
          </a:p>
        </p:txBody>
      </p:sp>
      <p:cxnSp>
        <p:nvCxnSpPr>
          <p:cNvPr id="35" name="直接连接符 34"/>
          <p:cNvCxnSpPr/>
          <p:nvPr/>
        </p:nvCxnSpPr>
        <p:spPr>
          <a:xfrm>
            <a:off x="1347056" y="413208"/>
            <a:ext cx="1988205" cy="0"/>
          </a:xfrm>
          <a:prstGeom prst="line">
            <a:avLst/>
          </a:prstGeom>
          <a:ln>
            <a:solidFill>
              <a:srgbClr val="005D4B"/>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1347056" y="512880"/>
            <a:ext cx="3191931" cy="276999"/>
          </a:xfrm>
          <a:prstGeom prst="rect">
            <a:avLst/>
          </a:prstGeom>
        </p:spPr>
        <p:txBody>
          <a:bodyPr wrap="square">
            <a:spAutoFit/>
          </a:bodyPr>
          <a:lstStyle>
            <a:defPPr>
              <a:defRPr lang="zh-CN"/>
            </a:defPPr>
            <a:lvl1pPr>
              <a:defRPr sz="1500" b="1">
                <a:solidFill>
                  <a:srgbClr val="00948D"/>
                </a:solidFill>
              </a:defRPr>
            </a:lvl1pPr>
          </a:lstStyle>
          <a:p>
            <a:r>
              <a:rPr lang="zh-CN" altLang="en-US" sz="1200" dirty="0">
                <a:latin typeface="微软雅黑" panose="020B0503020204020204" pitchFamily="34" charset="-122"/>
                <a:ea typeface="微软雅黑" panose="020B0503020204020204" pitchFamily="34" charset="-122"/>
              </a:rPr>
              <a:t>点击添加正文、温提示正文</a:t>
            </a:r>
            <a:r>
              <a:rPr lang="zh-CN" altLang="en-US" sz="1200" dirty="0" smtClean="0">
                <a:latin typeface="微软雅黑" panose="020B0503020204020204" pitchFamily="34" charset="-122"/>
                <a:ea typeface="微软雅黑" panose="020B0503020204020204" pitchFamily="34" charset="-122"/>
              </a:rPr>
              <a:t>行距随意添加</a:t>
            </a:r>
            <a:endParaRPr lang="zh-CN" altLang="en-US" sz="1200" dirty="0">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75" y="27195"/>
            <a:ext cx="636215" cy="596428"/>
          </a:xfrm>
          <a:prstGeom prst="rect">
            <a:avLst/>
          </a:prstGeom>
        </p:spPr>
      </p:pic>
      <p:grpSp>
        <p:nvGrpSpPr>
          <p:cNvPr id="9" name="组合 8"/>
          <p:cNvGrpSpPr/>
          <p:nvPr/>
        </p:nvGrpSpPr>
        <p:grpSpPr>
          <a:xfrm>
            <a:off x="3519830" y="1699339"/>
            <a:ext cx="5152340" cy="3459322"/>
            <a:chOff x="3228152" y="1668622"/>
            <a:chExt cx="6045620" cy="4059078"/>
          </a:xfrm>
        </p:grpSpPr>
        <p:sp>
          <p:nvSpPr>
            <p:cNvPr id="11" name="KSO_Shape"/>
            <p:cNvSpPr/>
            <p:nvPr/>
          </p:nvSpPr>
          <p:spPr bwMode="auto">
            <a:xfrm>
              <a:off x="6019800" y="2522538"/>
              <a:ext cx="3253972" cy="3205162"/>
            </a:xfrm>
            <a:custGeom>
              <a:avLst/>
              <a:gdLst>
                <a:gd name="T0" fmla="*/ 351815 w 2443615"/>
                <a:gd name="T1" fmla="*/ 127711 h 2406492"/>
                <a:gd name="T2" fmla="*/ 127265 w 2443615"/>
                <a:gd name="T3" fmla="*/ 352436 h 2406492"/>
                <a:gd name="T4" fmla="*/ 351815 w 2443615"/>
                <a:gd name="T5" fmla="*/ 577161 h 2406492"/>
                <a:gd name="T6" fmla="*/ 576364 w 2443615"/>
                <a:gd name="T7" fmla="*/ 352436 h 2406492"/>
                <a:gd name="T8" fmla="*/ 351815 w 2443615"/>
                <a:gd name="T9" fmla="*/ 127711 h 2406492"/>
                <a:gd name="T10" fmla="*/ 323002 w 2443615"/>
                <a:gd name="T11" fmla="*/ 0 h 2406492"/>
                <a:gd name="T12" fmla="*/ 380627 w 2443615"/>
                <a:gd name="T13" fmla="*/ 0 h 2406492"/>
                <a:gd name="T14" fmla="*/ 393151 w 2443615"/>
                <a:gd name="T15" fmla="*/ 71092 h 2406492"/>
                <a:gd name="T16" fmla="*/ 500853 w 2443615"/>
                <a:gd name="T17" fmla="*/ 110323 h 2406492"/>
                <a:gd name="T18" fmla="*/ 556109 w 2443615"/>
                <a:gd name="T19" fmla="*/ 63920 h 2406492"/>
                <a:gd name="T20" fmla="*/ 600251 w 2443615"/>
                <a:gd name="T21" fmla="*/ 100990 h 2406492"/>
                <a:gd name="T22" fmla="*/ 564182 w 2443615"/>
                <a:gd name="T23" fmla="*/ 163505 h 2406492"/>
                <a:gd name="T24" fmla="*/ 621490 w 2443615"/>
                <a:gd name="T25" fmla="*/ 262842 h 2406492"/>
                <a:gd name="T26" fmla="*/ 693623 w 2443615"/>
                <a:gd name="T27" fmla="*/ 262840 h 2406492"/>
                <a:gd name="T28" fmla="*/ 703629 w 2443615"/>
                <a:gd name="T29" fmla="*/ 319633 h 2406492"/>
                <a:gd name="T30" fmla="*/ 635846 w 2443615"/>
                <a:gd name="T31" fmla="*/ 344321 h 2406492"/>
                <a:gd name="T32" fmla="*/ 615944 w 2443615"/>
                <a:gd name="T33" fmla="*/ 457282 h 2406492"/>
                <a:gd name="T34" fmla="*/ 671201 w 2443615"/>
                <a:gd name="T35" fmla="*/ 503683 h 2406492"/>
                <a:gd name="T36" fmla="*/ 642389 w 2443615"/>
                <a:gd name="T37" fmla="*/ 553626 h 2406492"/>
                <a:gd name="T38" fmla="*/ 574608 w 2443615"/>
                <a:gd name="T39" fmla="*/ 528934 h 2406492"/>
                <a:gd name="T40" fmla="*/ 486808 w 2443615"/>
                <a:gd name="T41" fmla="*/ 602665 h 2406492"/>
                <a:gd name="T42" fmla="*/ 499336 w 2443615"/>
                <a:gd name="T43" fmla="*/ 673756 h 2406492"/>
                <a:gd name="T44" fmla="*/ 445187 w 2443615"/>
                <a:gd name="T45" fmla="*/ 693480 h 2406492"/>
                <a:gd name="T46" fmla="*/ 409122 w 2443615"/>
                <a:gd name="T47" fmla="*/ 630963 h 2406492"/>
                <a:gd name="T48" fmla="*/ 294507 w 2443615"/>
                <a:gd name="T49" fmla="*/ 630963 h 2406492"/>
                <a:gd name="T50" fmla="*/ 258443 w 2443615"/>
                <a:gd name="T51" fmla="*/ 693480 h 2406492"/>
                <a:gd name="T52" fmla="*/ 204294 w 2443615"/>
                <a:gd name="T53" fmla="*/ 673756 h 2406492"/>
                <a:gd name="T54" fmla="*/ 216821 w 2443615"/>
                <a:gd name="T55" fmla="*/ 602665 h 2406492"/>
                <a:gd name="T56" fmla="*/ 129022 w 2443615"/>
                <a:gd name="T57" fmla="*/ 528934 h 2406492"/>
                <a:gd name="T58" fmla="*/ 61240 w 2443615"/>
                <a:gd name="T59" fmla="*/ 553626 h 2406492"/>
                <a:gd name="T60" fmla="*/ 32428 w 2443615"/>
                <a:gd name="T61" fmla="*/ 503683 h 2406492"/>
                <a:gd name="T62" fmla="*/ 87685 w 2443615"/>
                <a:gd name="T63" fmla="*/ 457282 h 2406492"/>
                <a:gd name="T64" fmla="*/ 67783 w 2443615"/>
                <a:gd name="T65" fmla="*/ 344321 h 2406492"/>
                <a:gd name="T66" fmla="*/ 0 w 2443615"/>
                <a:gd name="T67" fmla="*/ 319633 h 2406492"/>
                <a:gd name="T68" fmla="*/ 10006 w 2443615"/>
                <a:gd name="T69" fmla="*/ 262840 h 2406492"/>
                <a:gd name="T70" fmla="*/ 82138 w 2443615"/>
                <a:gd name="T71" fmla="*/ 262842 h 2406492"/>
                <a:gd name="T72" fmla="*/ 139446 w 2443615"/>
                <a:gd name="T73" fmla="*/ 163505 h 2406492"/>
                <a:gd name="T74" fmla="*/ 103378 w 2443615"/>
                <a:gd name="T75" fmla="*/ 100990 h 2406492"/>
                <a:gd name="T76" fmla="*/ 147520 w 2443615"/>
                <a:gd name="T77" fmla="*/ 63920 h 2406492"/>
                <a:gd name="T78" fmla="*/ 202776 w 2443615"/>
                <a:gd name="T79" fmla="*/ 110323 h 2406492"/>
                <a:gd name="T80" fmla="*/ 310478 w 2443615"/>
                <a:gd name="T81" fmla="*/ 71092 h 24064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43615" h="2406492">
                  <a:moveTo>
                    <a:pt x="1221807" y="443178"/>
                  </a:moveTo>
                  <a:cubicBezTo>
                    <a:pt x="791117" y="443178"/>
                    <a:pt x="441973" y="792322"/>
                    <a:pt x="441973" y="1223012"/>
                  </a:cubicBezTo>
                  <a:cubicBezTo>
                    <a:pt x="441973" y="1653702"/>
                    <a:pt x="791117" y="2002846"/>
                    <a:pt x="1221807" y="2002846"/>
                  </a:cubicBezTo>
                  <a:cubicBezTo>
                    <a:pt x="1652497" y="2002846"/>
                    <a:pt x="2001641" y="1653702"/>
                    <a:pt x="2001641" y="1223012"/>
                  </a:cubicBezTo>
                  <a:cubicBezTo>
                    <a:pt x="2001641" y="792322"/>
                    <a:pt x="1652497" y="443178"/>
                    <a:pt x="1221807" y="443178"/>
                  </a:cubicBezTo>
                  <a:close/>
                  <a:moveTo>
                    <a:pt x="1121747" y="0"/>
                  </a:moveTo>
                  <a:lnTo>
                    <a:pt x="1321868" y="0"/>
                  </a:lnTo>
                  <a:lnTo>
                    <a:pt x="1365362" y="246702"/>
                  </a:lnTo>
                  <a:cubicBezTo>
                    <a:pt x="1497994" y="266203"/>
                    <a:pt x="1625261" y="312525"/>
                    <a:pt x="1739400" y="382840"/>
                  </a:cubicBezTo>
                  <a:lnTo>
                    <a:pt x="1931295" y="221813"/>
                  </a:lnTo>
                  <a:lnTo>
                    <a:pt x="2084596" y="350449"/>
                  </a:lnTo>
                  <a:lnTo>
                    <a:pt x="1959337" y="567390"/>
                  </a:lnTo>
                  <a:cubicBezTo>
                    <a:pt x="2048403" y="667584"/>
                    <a:pt x="2116120" y="784874"/>
                    <a:pt x="2158357" y="912104"/>
                  </a:cubicBezTo>
                  <a:lnTo>
                    <a:pt x="2408865" y="912098"/>
                  </a:lnTo>
                  <a:lnTo>
                    <a:pt x="2443615" y="1109179"/>
                  </a:lnTo>
                  <a:lnTo>
                    <a:pt x="2208214" y="1194851"/>
                  </a:lnTo>
                  <a:cubicBezTo>
                    <a:pt x="2212040" y="1328854"/>
                    <a:pt x="2188522" y="1462233"/>
                    <a:pt x="2139095" y="1586846"/>
                  </a:cubicBezTo>
                  <a:lnTo>
                    <a:pt x="2330998" y="1747864"/>
                  </a:lnTo>
                  <a:lnTo>
                    <a:pt x="2230938" y="1921175"/>
                  </a:lnTo>
                  <a:lnTo>
                    <a:pt x="1995541" y="1835490"/>
                  </a:lnTo>
                  <a:cubicBezTo>
                    <a:pt x="1912336" y="1940602"/>
                    <a:pt x="1808586" y="2027658"/>
                    <a:pt x="1690623" y="2091346"/>
                  </a:cubicBezTo>
                  <a:lnTo>
                    <a:pt x="1734130" y="2338046"/>
                  </a:lnTo>
                  <a:lnTo>
                    <a:pt x="1546077" y="2406492"/>
                  </a:lnTo>
                  <a:lnTo>
                    <a:pt x="1420828" y="2189544"/>
                  </a:lnTo>
                  <a:cubicBezTo>
                    <a:pt x="1289525" y="2216580"/>
                    <a:pt x="1154089" y="2216580"/>
                    <a:pt x="1022786" y="2189544"/>
                  </a:cubicBezTo>
                  <a:lnTo>
                    <a:pt x="897539" y="2406492"/>
                  </a:lnTo>
                  <a:lnTo>
                    <a:pt x="709486" y="2338046"/>
                  </a:lnTo>
                  <a:lnTo>
                    <a:pt x="752993" y="2091346"/>
                  </a:lnTo>
                  <a:cubicBezTo>
                    <a:pt x="635030" y="2027658"/>
                    <a:pt x="531280" y="1940601"/>
                    <a:pt x="448076" y="1835490"/>
                  </a:cubicBezTo>
                  <a:lnTo>
                    <a:pt x="212678" y="1921175"/>
                  </a:lnTo>
                  <a:lnTo>
                    <a:pt x="112617" y="1747864"/>
                  </a:lnTo>
                  <a:lnTo>
                    <a:pt x="304520" y="1586846"/>
                  </a:lnTo>
                  <a:cubicBezTo>
                    <a:pt x="255094" y="1462233"/>
                    <a:pt x="231575" y="1328854"/>
                    <a:pt x="235401" y="1194851"/>
                  </a:cubicBezTo>
                  <a:lnTo>
                    <a:pt x="0" y="1109179"/>
                  </a:lnTo>
                  <a:lnTo>
                    <a:pt x="34750" y="912098"/>
                  </a:lnTo>
                  <a:lnTo>
                    <a:pt x="285257" y="912104"/>
                  </a:lnTo>
                  <a:cubicBezTo>
                    <a:pt x="327494" y="784874"/>
                    <a:pt x="395211" y="667583"/>
                    <a:pt x="484278" y="567390"/>
                  </a:cubicBezTo>
                  <a:lnTo>
                    <a:pt x="359019" y="350449"/>
                  </a:lnTo>
                  <a:lnTo>
                    <a:pt x="512321" y="221813"/>
                  </a:lnTo>
                  <a:lnTo>
                    <a:pt x="704216" y="382840"/>
                  </a:lnTo>
                  <a:cubicBezTo>
                    <a:pt x="818353" y="312525"/>
                    <a:pt x="945621" y="266204"/>
                    <a:pt x="1078253" y="246702"/>
                  </a:cubicBezTo>
                  <a:lnTo>
                    <a:pt x="1121747" y="0"/>
                  </a:lnTo>
                  <a:close/>
                </a:path>
              </a:pathLst>
            </a:custGeom>
            <a:solidFill>
              <a:srgbClr val="005D4B"/>
            </a:solidFill>
            <a:ln>
              <a:noFill/>
            </a:ln>
          </p:spPr>
          <p:txBody>
            <a:bodyPr lIns="501445" tIns="575655" rIns="501445" bIns="614746"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2" name="KSO_Shape"/>
            <p:cNvSpPr/>
            <p:nvPr/>
          </p:nvSpPr>
          <p:spPr bwMode="auto">
            <a:xfrm>
              <a:off x="4267200" y="1668622"/>
              <a:ext cx="2206222" cy="2173128"/>
            </a:xfrm>
            <a:custGeom>
              <a:avLst/>
              <a:gdLst>
                <a:gd name="T0" fmla="*/ 351815 w 2443615"/>
                <a:gd name="T1" fmla="*/ 127711 h 2406492"/>
                <a:gd name="T2" fmla="*/ 127265 w 2443615"/>
                <a:gd name="T3" fmla="*/ 352436 h 2406492"/>
                <a:gd name="T4" fmla="*/ 351815 w 2443615"/>
                <a:gd name="T5" fmla="*/ 577161 h 2406492"/>
                <a:gd name="T6" fmla="*/ 576364 w 2443615"/>
                <a:gd name="T7" fmla="*/ 352436 h 2406492"/>
                <a:gd name="T8" fmla="*/ 351815 w 2443615"/>
                <a:gd name="T9" fmla="*/ 127711 h 2406492"/>
                <a:gd name="T10" fmla="*/ 323002 w 2443615"/>
                <a:gd name="T11" fmla="*/ 0 h 2406492"/>
                <a:gd name="T12" fmla="*/ 380627 w 2443615"/>
                <a:gd name="T13" fmla="*/ 0 h 2406492"/>
                <a:gd name="T14" fmla="*/ 393151 w 2443615"/>
                <a:gd name="T15" fmla="*/ 71092 h 2406492"/>
                <a:gd name="T16" fmla="*/ 500853 w 2443615"/>
                <a:gd name="T17" fmla="*/ 110323 h 2406492"/>
                <a:gd name="T18" fmla="*/ 556109 w 2443615"/>
                <a:gd name="T19" fmla="*/ 63920 h 2406492"/>
                <a:gd name="T20" fmla="*/ 600251 w 2443615"/>
                <a:gd name="T21" fmla="*/ 100990 h 2406492"/>
                <a:gd name="T22" fmla="*/ 564182 w 2443615"/>
                <a:gd name="T23" fmla="*/ 163505 h 2406492"/>
                <a:gd name="T24" fmla="*/ 621490 w 2443615"/>
                <a:gd name="T25" fmla="*/ 262842 h 2406492"/>
                <a:gd name="T26" fmla="*/ 693623 w 2443615"/>
                <a:gd name="T27" fmla="*/ 262840 h 2406492"/>
                <a:gd name="T28" fmla="*/ 703629 w 2443615"/>
                <a:gd name="T29" fmla="*/ 319633 h 2406492"/>
                <a:gd name="T30" fmla="*/ 635846 w 2443615"/>
                <a:gd name="T31" fmla="*/ 344321 h 2406492"/>
                <a:gd name="T32" fmla="*/ 615944 w 2443615"/>
                <a:gd name="T33" fmla="*/ 457282 h 2406492"/>
                <a:gd name="T34" fmla="*/ 671201 w 2443615"/>
                <a:gd name="T35" fmla="*/ 503683 h 2406492"/>
                <a:gd name="T36" fmla="*/ 642389 w 2443615"/>
                <a:gd name="T37" fmla="*/ 553626 h 2406492"/>
                <a:gd name="T38" fmla="*/ 574608 w 2443615"/>
                <a:gd name="T39" fmla="*/ 528934 h 2406492"/>
                <a:gd name="T40" fmla="*/ 486808 w 2443615"/>
                <a:gd name="T41" fmla="*/ 602665 h 2406492"/>
                <a:gd name="T42" fmla="*/ 499336 w 2443615"/>
                <a:gd name="T43" fmla="*/ 673756 h 2406492"/>
                <a:gd name="T44" fmla="*/ 445187 w 2443615"/>
                <a:gd name="T45" fmla="*/ 693480 h 2406492"/>
                <a:gd name="T46" fmla="*/ 409122 w 2443615"/>
                <a:gd name="T47" fmla="*/ 630963 h 2406492"/>
                <a:gd name="T48" fmla="*/ 294507 w 2443615"/>
                <a:gd name="T49" fmla="*/ 630963 h 2406492"/>
                <a:gd name="T50" fmla="*/ 258443 w 2443615"/>
                <a:gd name="T51" fmla="*/ 693480 h 2406492"/>
                <a:gd name="T52" fmla="*/ 204294 w 2443615"/>
                <a:gd name="T53" fmla="*/ 673756 h 2406492"/>
                <a:gd name="T54" fmla="*/ 216821 w 2443615"/>
                <a:gd name="T55" fmla="*/ 602665 h 2406492"/>
                <a:gd name="T56" fmla="*/ 129022 w 2443615"/>
                <a:gd name="T57" fmla="*/ 528934 h 2406492"/>
                <a:gd name="T58" fmla="*/ 61240 w 2443615"/>
                <a:gd name="T59" fmla="*/ 553626 h 2406492"/>
                <a:gd name="T60" fmla="*/ 32428 w 2443615"/>
                <a:gd name="T61" fmla="*/ 503683 h 2406492"/>
                <a:gd name="T62" fmla="*/ 87685 w 2443615"/>
                <a:gd name="T63" fmla="*/ 457282 h 2406492"/>
                <a:gd name="T64" fmla="*/ 67783 w 2443615"/>
                <a:gd name="T65" fmla="*/ 344321 h 2406492"/>
                <a:gd name="T66" fmla="*/ 0 w 2443615"/>
                <a:gd name="T67" fmla="*/ 319633 h 2406492"/>
                <a:gd name="T68" fmla="*/ 10006 w 2443615"/>
                <a:gd name="T69" fmla="*/ 262840 h 2406492"/>
                <a:gd name="T70" fmla="*/ 82138 w 2443615"/>
                <a:gd name="T71" fmla="*/ 262842 h 2406492"/>
                <a:gd name="T72" fmla="*/ 139446 w 2443615"/>
                <a:gd name="T73" fmla="*/ 163505 h 2406492"/>
                <a:gd name="T74" fmla="*/ 103378 w 2443615"/>
                <a:gd name="T75" fmla="*/ 100990 h 2406492"/>
                <a:gd name="T76" fmla="*/ 147520 w 2443615"/>
                <a:gd name="T77" fmla="*/ 63920 h 2406492"/>
                <a:gd name="T78" fmla="*/ 202776 w 2443615"/>
                <a:gd name="T79" fmla="*/ 110323 h 2406492"/>
                <a:gd name="T80" fmla="*/ 310478 w 2443615"/>
                <a:gd name="T81" fmla="*/ 71092 h 24064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43615" h="2406492">
                  <a:moveTo>
                    <a:pt x="1221807" y="443178"/>
                  </a:moveTo>
                  <a:cubicBezTo>
                    <a:pt x="791117" y="443178"/>
                    <a:pt x="441973" y="792322"/>
                    <a:pt x="441973" y="1223012"/>
                  </a:cubicBezTo>
                  <a:cubicBezTo>
                    <a:pt x="441973" y="1653702"/>
                    <a:pt x="791117" y="2002846"/>
                    <a:pt x="1221807" y="2002846"/>
                  </a:cubicBezTo>
                  <a:cubicBezTo>
                    <a:pt x="1652497" y="2002846"/>
                    <a:pt x="2001641" y="1653702"/>
                    <a:pt x="2001641" y="1223012"/>
                  </a:cubicBezTo>
                  <a:cubicBezTo>
                    <a:pt x="2001641" y="792322"/>
                    <a:pt x="1652497" y="443178"/>
                    <a:pt x="1221807" y="443178"/>
                  </a:cubicBezTo>
                  <a:close/>
                  <a:moveTo>
                    <a:pt x="1121747" y="0"/>
                  </a:moveTo>
                  <a:lnTo>
                    <a:pt x="1321868" y="0"/>
                  </a:lnTo>
                  <a:lnTo>
                    <a:pt x="1365362" y="246702"/>
                  </a:lnTo>
                  <a:cubicBezTo>
                    <a:pt x="1497994" y="266203"/>
                    <a:pt x="1625261" y="312525"/>
                    <a:pt x="1739400" y="382840"/>
                  </a:cubicBezTo>
                  <a:lnTo>
                    <a:pt x="1931295" y="221813"/>
                  </a:lnTo>
                  <a:lnTo>
                    <a:pt x="2084596" y="350449"/>
                  </a:lnTo>
                  <a:lnTo>
                    <a:pt x="1959337" y="567390"/>
                  </a:lnTo>
                  <a:cubicBezTo>
                    <a:pt x="2048403" y="667584"/>
                    <a:pt x="2116120" y="784874"/>
                    <a:pt x="2158357" y="912104"/>
                  </a:cubicBezTo>
                  <a:lnTo>
                    <a:pt x="2408865" y="912098"/>
                  </a:lnTo>
                  <a:lnTo>
                    <a:pt x="2443615" y="1109179"/>
                  </a:lnTo>
                  <a:lnTo>
                    <a:pt x="2208214" y="1194851"/>
                  </a:lnTo>
                  <a:cubicBezTo>
                    <a:pt x="2212040" y="1328854"/>
                    <a:pt x="2188522" y="1462233"/>
                    <a:pt x="2139095" y="1586846"/>
                  </a:cubicBezTo>
                  <a:lnTo>
                    <a:pt x="2330998" y="1747864"/>
                  </a:lnTo>
                  <a:lnTo>
                    <a:pt x="2230938" y="1921175"/>
                  </a:lnTo>
                  <a:lnTo>
                    <a:pt x="1995541" y="1835490"/>
                  </a:lnTo>
                  <a:cubicBezTo>
                    <a:pt x="1912336" y="1940602"/>
                    <a:pt x="1808586" y="2027658"/>
                    <a:pt x="1690623" y="2091346"/>
                  </a:cubicBezTo>
                  <a:lnTo>
                    <a:pt x="1734130" y="2338046"/>
                  </a:lnTo>
                  <a:lnTo>
                    <a:pt x="1546077" y="2406492"/>
                  </a:lnTo>
                  <a:lnTo>
                    <a:pt x="1420828" y="2189544"/>
                  </a:lnTo>
                  <a:cubicBezTo>
                    <a:pt x="1289525" y="2216580"/>
                    <a:pt x="1154089" y="2216580"/>
                    <a:pt x="1022786" y="2189544"/>
                  </a:cubicBezTo>
                  <a:lnTo>
                    <a:pt x="897539" y="2406492"/>
                  </a:lnTo>
                  <a:lnTo>
                    <a:pt x="709486" y="2338046"/>
                  </a:lnTo>
                  <a:lnTo>
                    <a:pt x="752993" y="2091346"/>
                  </a:lnTo>
                  <a:cubicBezTo>
                    <a:pt x="635030" y="2027658"/>
                    <a:pt x="531280" y="1940601"/>
                    <a:pt x="448076" y="1835490"/>
                  </a:cubicBezTo>
                  <a:lnTo>
                    <a:pt x="212678" y="1921175"/>
                  </a:lnTo>
                  <a:lnTo>
                    <a:pt x="112617" y="1747864"/>
                  </a:lnTo>
                  <a:lnTo>
                    <a:pt x="304520" y="1586846"/>
                  </a:lnTo>
                  <a:cubicBezTo>
                    <a:pt x="255094" y="1462233"/>
                    <a:pt x="231575" y="1328854"/>
                    <a:pt x="235401" y="1194851"/>
                  </a:cubicBezTo>
                  <a:lnTo>
                    <a:pt x="0" y="1109179"/>
                  </a:lnTo>
                  <a:lnTo>
                    <a:pt x="34750" y="912098"/>
                  </a:lnTo>
                  <a:lnTo>
                    <a:pt x="285257" y="912104"/>
                  </a:lnTo>
                  <a:cubicBezTo>
                    <a:pt x="327494" y="784874"/>
                    <a:pt x="395211" y="667583"/>
                    <a:pt x="484278" y="567390"/>
                  </a:cubicBezTo>
                  <a:lnTo>
                    <a:pt x="359019" y="350449"/>
                  </a:lnTo>
                  <a:lnTo>
                    <a:pt x="512321" y="221813"/>
                  </a:lnTo>
                  <a:lnTo>
                    <a:pt x="704216" y="382840"/>
                  </a:lnTo>
                  <a:cubicBezTo>
                    <a:pt x="818353" y="312525"/>
                    <a:pt x="945621" y="266204"/>
                    <a:pt x="1078253" y="246702"/>
                  </a:cubicBezTo>
                  <a:lnTo>
                    <a:pt x="1121747" y="0"/>
                  </a:lnTo>
                  <a:close/>
                </a:path>
              </a:pathLst>
            </a:custGeom>
            <a:solidFill>
              <a:srgbClr val="009276"/>
            </a:solidFill>
            <a:ln>
              <a:noFill/>
            </a:ln>
          </p:spPr>
          <p:txBody>
            <a:bodyPr lIns="501445" tIns="575655" rIns="501445" bIns="614746"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3" name="KSO_Shape"/>
            <p:cNvSpPr/>
            <p:nvPr/>
          </p:nvSpPr>
          <p:spPr bwMode="auto">
            <a:xfrm>
              <a:off x="3228152" y="3554572"/>
              <a:ext cx="1626019" cy="1601628"/>
            </a:xfrm>
            <a:custGeom>
              <a:avLst/>
              <a:gdLst>
                <a:gd name="T0" fmla="*/ 351815 w 2443615"/>
                <a:gd name="T1" fmla="*/ 127711 h 2406492"/>
                <a:gd name="T2" fmla="*/ 127265 w 2443615"/>
                <a:gd name="T3" fmla="*/ 352436 h 2406492"/>
                <a:gd name="T4" fmla="*/ 351815 w 2443615"/>
                <a:gd name="T5" fmla="*/ 577161 h 2406492"/>
                <a:gd name="T6" fmla="*/ 576364 w 2443615"/>
                <a:gd name="T7" fmla="*/ 352436 h 2406492"/>
                <a:gd name="T8" fmla="*/ 351815 w 2443615"/>
                <a:gd name="T9" fmla="*/ 127711 h 2406492"/>
                <a:gd name="T10" fmla="*/ 323002 w 2443615"/>
                <a:gd name="T11" fmla="*/ 0 h 2406492"/>
                <a:gd name="T12" fmla="*/ 380627 w 2443615"/>
                <a:gd name="T13" fmla="*/ 0 h 2406492"/>
                <a:gd name="T14" fmla="*/ 393151 w 2443615"/>
                <a:gd name="T15" fmla="*/ 71092 h 2406492"/>
                <a:gd name="T16" fmla="*/ 500853 w 2443615"/>
                <a:gd name="T17" fmla="*/ 110323 h 2406492"/>
                <a:gd name="T18" fmla="*/ 556109 w 2443615"/>
                <a:gd name="T19" fmla="*/ 63920 h 2406492"/>
                <a:gd name="T20" fmla="*/ 600251 w 2443615"/>
                <a:gd name="T21" fmla="*/ 100990 h 2406492"/>
                <a:gd name="T22" fmla="*/ 564182 w 2443615"/>
                <a:gd name="T23" fmla="*/ 163505 h 2406492"/>
                <a:gd name="T24" fmla="*/ 621490 w 2443615"/>
                <a:gd name="T25" fmla="*/ 262842 h 2406492"/>
                <a:gd name="T26" fmla="*/ 693623 w 2443615"/>
                <a:gd name="T27" fmla="*/ 262840 h 2406492"/>
                <a:gd name="T28" fmla="*/ 703629 w 2443615"/>
                <a:gd name="T29" fmla="*/ 319633 h 2406492"/>
                <a:gd name="T30" fmla="*/ 635846 w 2443615"/>
                <a:gd name="T31" fmla="*/ 344321 h 2406492"/>
                <a:gd name="T32" fmla="*/ 615944 w 2443615"/>
                <a:gd name="T33" fmla="*/ 457282 h 2406492"/>
                <a:gd name="T34" fmla="*/ 671201 w 2443615"/>
                <a:gd name="T35" fmla="*/ 503683 h 2406492"/>
                <a:gd name="T36" fmla="*/ 642389 w 2443615"/>
                <a:gd name="T37" fmla="*/ 553626 h 2406492"/>
                <a:gd name="T38" fmla="*/ 574608 w 2443615"/>
                <a:gd name="T39" fmla="*/ 528934 h 2406492"/>
                <a:gd name="T40" fmla="*/ 486808 w 2443615"/>
                <a:gd name="T41" fmla="*/ 602665 h 2406492"/>
                <a:gd name="T42" fmla="*/ 499336 w 2443615"/>
                <a:gd name="T43" fmla="*/ 673756 h 2406492"/>
                <a:gd name="T44" fmla="*/ 445187 w 2443615"/>
                <a:gd name="T45" fmla="*/ 693480 h 2406492"/>
                <a:gd name="T46" fmla="*/ 409122 w 2443615"/>
                <a:gd name="T47" fmla="*/ 630963 h 2406492"/>
                <a:gd name="T48" fmla="*/ 294507 w 2443615"/>
                <a:gd name="T49" fmla="*/ 630963 h 2406492"/>
                <a:gd name="T50" fmla="*/ 258443 w 2443615"/>
                <a:gd name="T51" fmla="*/ 693480 h 2406492"/>
                <a:gd name="T52" fmla="*/ 204294 w 2443615"/>
                <a:gd name="T53" fmla="*/ 673756 h 2406492"/>
                <a:gd name="T54" fmla="*/ 216821 w 2443615"/>
                <a:gd name="T55" fmla="*/ 602665 h 2406492"/>
                <a:gd name="T56" fmla="*/ 129022 w 2443615"/>
                <a:gd name="T57" fmla="*/ 528934 h 2406492"/>
                <a:gd name="T58" fmla="*/ 61240 w 2443615"/>
                <a:gd name="T59" fmla="*/ 553626 h 2406492"/>
                <a:gd name="T60" fmla="*/ 32428 w 2443615"/>
                <a:gd name="T61" fmla="*/ 503683 h 2406492"/>
                <a:gd name="T62" fmla="*/ 87685 w 2443615"/>
                <a:gd name="T63" fmla="*/ 457282 h 2406492"/>
                <a:gd name="T64" fmla="*/ 67783 w 2443615"/>
                <a:gd name="T65" fmla="*/ 344321 h 2406492"/>
                <a:gd name="T66" fmla="*/ 0 w 2443615"/>
                <a:gd name="T67" fmla="*/ 319633 h 2406492"/>
                <a:gd name="T68" fmla="*/ 10006 w 2443615"/>
                <a:gd name="T69" fmla="*/ 262840 h 2406492"/>
                <a:gd name="T70" fmla="*/ 82138 w 2443615"/>
                <a:gd name="T71" fmla="*/ 262842 h 2406492"/>
                <a:gd name="T72" fmla="*/ 139446 w 2443615"/>
                <a:gd name="T73" fmla="*/ 163505 h 2406492"/>
                <a:gd name="T74" fmla="*/ 103378 w 2443615"/>
                <a:gd name="T75" fmla="*/ 100990 h 2406492"/>
                <a:gd name="T76" fmla="*/ 147520 w 2443615"/>
                <a:gd name="T77" fmla="*/ 63920 h 2406492"/>
                <a:gd name="T78" fmla="*/ 202776 w 2443615"/>
                <a:gd name="T79" fmla="*/ 110323 h 2406492"/>
                <a:gd name="T80" fmla="*/ 310478 w 2443615"/>
                <a:gd name="T81" fmla="*/ 71092 h 24064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43615" h="2406492">
                  <a:moveTo>
                    <a:pt x="1221807" y="443178"/>
                  </a:moveTo>
                  <a:cubicBezTo>
                    <a:pt x="791117" y="443178"/>
                    <a:pt x="441973" y="792322"/>
                    <a:pt x="441973" y="1223012"/>
                  </a:cubicBezTo>
                  <a:cubicBezTo>
                    <a:pt x="441973" y="1653702"/>
                    <a:pt x="791117" y="2002846"/>
                    <a:pt x="1221807" y="2002846"/>
                  </a:cubicBezTo>
                  <a:cubicBezTo>
                    <a:pt x="1652497" y="2002846"/>
                    <a:pt x="2001641" y="1653702"/>
                    <a:pt x="2001641" y="1223012"/>
                  </a:cubicBezTo>
                  <a:cubicBezTo>
                    <a:pt x="2001641" y="792322"/>
                    <a:pt x="1652497" y="443178"/>
                    <a:pt x="1221807" y="443178"/>
                  </a:cubicBezTo>
                  <a:close/>
                  <a:moveTo>
                    <a:pt x="1121747" y="0"/>
                  </a:moveTo>
                  <a:lnTo>
                    <a:pt x="1321868" y="0"/>
                  </a:lnTo>
                  <a:lnTo>
                    <a:pt x="1365362" y="246702"/>
                  </a:lnTo>
                  <a:cubicBezTo>
                    <a:pt x="1497994" y="266203"/>
                    <a:pt x="1625261" y="312525"/>
                    <a:pt x="1739400" y="382840"/>
                  </a:cubicBezTo>
                  <a:lnTo>
                    <a:pt x="1931295" y="221813"/>
                  </a:lnTo>
                  <a:lnTo>
                    <a:pt x="2084596" y="350449"/>
                  </a:lnTo>
                  <a:lnTo>
                    <a:pt x="1959337" y="567390"/>
                  </a:lnTo>
                  <a:cubicBezTo>
                    <a:pt x="2048403" y="667584"/>
                    <a:pt x="2116120" y="784874"/>
                    <a:pt x="2158357" y="912104"/>
                  </a:cubicBezTo>
                  <a:lnTo>
                    <a:pt x="2408865" y="912098"/>
                  </a:lnTo>
                  <a:lnTo>
                    <a:pt x="2443615" y="1109179"/>
                  </a:lnTo>
                  <a:lnTo>
                    <a:pt x="2208214" y="1194851"/>
                  </a:lnTo>
                  <a:cubicBezTo>
                    <a:pt x="2212040" y="1328854"/>
                    <a:pt x="2188522" y="1462233"/>
                    <a:pt x="2139095" y="1586846"/>
                  </a:cubicBezTo>
                  <a:lnTo>
                    <a:pt x="2330998" y="1747864"/>
                  </a:lnTo>
                  <a:lnTo>
                    <a:pt x="2230938" y="1921175"/>
                  </a:lnTo>
                  <a:lnTo>
                    <a:pt x="1995541" y="1835490"/>
                  </a:lnTo>
                  <a:cubicBezTo>
                    <a:pt x="1912336" y="1940602"/>
                    <a:pt x="1808586" y="2027658"/>
                    <a:pt x="1690623" y="2091346"/>
                  </a:cubicBezTo>
                  <a:lnTo>
                    <a:pt x="1734130" y="2338046"/>
                  </a:lnTo>
                  <a:lnTo>
                    <a:pt x="1546077" y="2406492"/>
                  </a:lnTo>
                  <a:lnTo>
                    <a:pt x="1420828" y="2189544"/>
                  </a:lnTo>
                  <a:cubicBezTo>
                    <a:pt x="1289525" y="2216580"/>
                    <a:pt x="1154089" y="2216580"/>
                    <a:pt x="1022786" y="2189544"/>
                  </a:cubicBezTo>
                  <a:lnTo>
                    <a:pt x="897539" y="2406492"/>
                  </a:lnTo>
                  <a:lnTo>
                    <a:pt x="709486" y="2338046"/>
                  </a:lnTo>
                  <a:lnTo>
                    <a:pt x="752993" y="2091346"/>
                  </a:lnTo>
                  <a:cubicBezTo>
                    <a:pt x="635030" y="2027658"/>
                    <a:pt x="531280" y="1940601"/>
                    <a:pt x="448076" y="1835490"/>
                  </a:cubicBezTo>
                  <a:lnTo>
                    <a:pt x="212678" y="1921175"/>
                  </a:lnTo>
                  <a:lnTo>
                    <a:pt x="112617" y="1747864"/>
                  </a:lnTo>
                  <a:lnTo>
                    <a:pt x="304520" y="1586846"/>
                  </a:lnTo>
                  <a:cubicBezTo>
                    <a:pt x="255094" y="1462233"/>
                    <a:pt x="231575" y="1328854"/>
                    <a:pt x="235401" y="1194851"/>
                  </a:cubicBezTo>
                  <a:lnTo>
                    <a:pt x="0" y="1109179"/>
                  </a:lnTo>
                  <a:lnTo>
                    <a:pt x="34750" y="912098"/>
                  </a:lnTo>
                  <a:lnTo>
                    <a:pt x="285257" y="912104"/>
                  </a:lnTo>
                  <a:cubicBezTo>
                    <a:pt x="327494" y="784874"/>
                    <a:pt x="395211" y="667583"/>
                    <a:pt x="484278" y="567390"/>
                  </a:cubicBezTo>
                  <a:lnTo>
                    <a:pt x="359019" y="350449"/>
                  </a:lnTo>
                  <a:lnTo>
                    <a:pt x="512321" y="221813"/>
                  </a:lnTo>
                  <a:lnTo>
                    <a:pt x="704216" y="382840"/>
                  </a:lnTo>
                  <a:cubicBezTo>
                    <a:pt x="818353" y="312525"/>
                    <a:pt x="945621" y="266204"/>
                    <a:pt x="1078253" y="246702"/>
                  </a:cubicBezTo>
                  <a:lnTo>
                    <a:pt x="1121747" y="0"/>
                  </a:lnTo>
                  <a:close/>
                </a:path>
              </a:pathLst>
            </a:custGeom>
            <a:solidFill>
              <a:srgbClr val="15BD80"/>
            </a:solidFill>
            <a:ln>
              <a:noFill/>
            </a:ln>
          </p:spPr>
          <p:txBody>
            <a:bodyPr lIns="501445" tIns="575655" rIns="501445" bIns="614746"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4" name="KSO_Shape"/>
            <p:cNvSpPr/>
            <p:nvPr/>
          </p:nvSpPr>
          <p:spPr bwMode="auto">
            <a:xfrm>
              <a:off x="7098493" y="3601212"/>
              <a:ext cx="1104900" cy="1047814"/>
            </a:xfrm>
            <a:custGeom>
              <a:avLst/>
              <a:gdLst/>
              <a:ahLst/>
              <a:cxnLst/>
              <a:rect l="0" t="0" r="r" b="b"/>
              <a:pathLst>
                <a:path w="1917701" h="1819275">
                  <a:moveTo>
                    <a:pt x="711992" y="795933"/>
                  </a:moveTo>
                  <a:lnTo>
                    <a:pt x="722042" y="796197"/>
                  </a:lnTo>
                  <a:lnTo>
                    <a:pt x="731828" y="796462"/>
                  </a:lnTo>
                  <a:lnTo>
                    <a:pt x="742143" y="796991"/>
                  </a:lnTo>
                  <a:lnTo>
                    <a:pt x="751929" y="797784"/>
                  </a:lnTo>
                  <a:lnTo>
                    <a:pt x="761979" y="798577"/>
                  </a:lnTo>
                  <a:lnTo>
                    <a:pt x="771765" y="799635"/>
                  </a:lnTo>
                  <a:lnTo>
                    <a:pt x="781551" y="800957"/>
                  </a:lnTo>
                  <a:lnTo>
                    <a:pt x="791337" y="802544"/>
                  </a:lnTo>
                  <a:lnTo>
                    <a:pt x="800858" y="804130"/>
                  </a:lnTo>
                  <a:lnTo>
                    <a:pt x="810644" y="805981"/>
                  </a:lnTo>
                  <a:lnTo>
                    <a:pt x="820166" y="807832"/>
                  </a:lnTo>
                  <a:lnTo>
                    <a:pt x="829687" y="810212"/>
                  </a:lnTo>
                  <a:lnTo>
                    <a:pt x="839473" y="812592"/>
                  </a:lnTo>
                  <a:lnTo>
                    <a:pt x="848994" y="814972"/>
                  </a:lnTo>
                  <a:lnTo>
                    <a:pt x="858252" y="817616"/>
                  </a:lnTo>
                  <a:lnTo>
                    <a:pt x="867773" y="820525"/>
                  </a:lnTo>
                  <a:lnTo>
                    <a:pt x="886551" y="826871"/>
                  </a:lnTo>
                  <a:lnTo>
                    <a:pt x="905065" y="833746"/>
                  </a:lnTo>
                  <a:lnTo>
                    <a:pt x="923315" y="841415"/>
                  </a:lnTo>
                  <a:lnTo>
                    <a:pt x="941300" y="849612"/>
                  </a:lnTo>
                  <a:lnTo>
                    <a:pt x="959284" y="858603"/>
                  </a:lnTo>
                  <a:lnTo>
                    <a:pt x="976740" y="868122"/>
                  </a:lnTo>
                  <a:lnTo>
                    <a:pt x="993932" y="878170"/>
                  </a:lnTo>
                  <a:lnTo>
                    <a:pt x="1011123" y="889012"/>
                  </a:lnTo>
                  <a:lnTo>
                    <a:pt x="1003189" y="891392"/>
                  </a:lnTo>
                  <a:lnTo>
                    <a:pt x="995254" y="893772"/>
                  </a:lnTo>
                  <a:lnTo>
                    <a:pt x="987055" y="896416"/>
                  </a:lnTo>
                  <a:lnTo>
                    <a:pt x="979121" y="899325"/>
                  </a:lnTo>
                  <a:lnTo>
                    <a:pt x="971186" y="902762"/>
                  </a:lnTo>
                  <a:lnTo>
                    <a:pt x="962987" y="905936"/>
                  </a:lnTo>
                  <a:lnTo>
                    <a:pt x="955053" y="909638"/>
                  </a:lnTo>
                  <a:lnTo>
                    <a:pt x="947383" y="913604"/>
                  </a:lnTo>
                  <a:lnTo>
                    <a:pt x="939448" y="917835"/>
                  </a:lnTo>
                  <a:lnTo>
                    <a:pt x="932043" y="922066"/>
                  </a:lnTo>
                  <a:lnTo>
                    <a:pt x="924637" y="926826"/>
                  </a:lnTo>
                  <a:lnTo>
                    <a:pt x="917231" y="931850"/>
                  </a:lnTo>
                  <a:lnTo>
                    <a:pt x="910090" y="936874"/>
                  </a:lnTo>
                  <a:lnTo>
                    <a:pt x="902949" y="942427"/>
                  </a:lnTo>
                  <a:lnTo>
                    <a:pt x="896073" y="948509"/>
                  </a:lnTo>
                  <a:lnTo>
                    <a:pt x="889461" y="954326"/>
                  </a:lnTo>
                  <a:lnTo>
                    <a:pt x="883113" y="960937"/>
                  </a:lnTo>
                  <a:lnTo>
                    <a:pt x="877030" y="967812"/>
                  </a:lnTo>
                  <a:lnTo>
                    <a:pt x="871211" y="974952"/>
                  </a:lnTo>
                  <a:lnTo>
                    <a:pt x="865393" y="982356"/>
                  </a:lnTo>
                  <a:lnTo>
                    <a:pt x="859838" y="990024"/>
                  </a:lnTo>
                  <a:lnTo>
                    <a:pt x="854813" y="998486"/>
                  </a:lnTo>
                  <a:lnTo>
                    <a:pt x="850052" y="1006683"/>
                  </a:lnTo>
                  <a:lnTo>
                    <a:pt x="845556" y="1015674"/>
                  </a:lnTo>
                  <a:lnTo>
                    <a:pt x="841324" y="1025193"/>
                  </a:lnTo>
                  <a:lnTo>
                    <a:pt x="837886" y="1034713"/>
                  </a:lnTo>
                  <a:lnTo>
                    <a:pt x="834183" y="1044761"/>
                  </a:lnTo>
                  <a:lnTo>
                    <a:pt x="831274" y="1055074"/>
                  </a:lnTo>
                  <a:lnTo>
                    <a:pt x="828629" y="1066180"/>
                  </a:lnTo>
                  <a:lnTo>
                    <a:pt x="826249" y="1077550"/>
                  </a:lnTo>
                  <a:lnTo>
                    <a:pt x="824398" y="1089185"/>
                  </a:lnTo>
                  <a:lnTo>
                    <a:pt x="823340" y="1101349"/>
                  </a:lnTo>
                  <a:lnTo>
                    <a:pt x="822017" y="1115893"/>
                  </a:lnTo>
                  <a:lnTo>
                    <a:pt x="821488" y="1129907"/>
                  </a:lnTo>
                  <a:lnTo>
                    <a:pt x="821488" y="1143129"/>
                  </a:lnTo>
                  <a:lnTo>
                    <a:pt x="821753" y="1156086"/>
                  </a:lnTo>
                  <a:lnTo>
                    <a:pt x="822546" y="1168514"/>
                  </a:lnTo>
                  <a:lnTo>
                    <a:pt x="824133" y="1180413"/>
                  </a:lnTo>
                  <a:lnTo>
                    <a:pt x="825984" y="1192048"/>
                  </a:lnTo>
                  <a:lnTo>
                    <a:pt x="828100" y="1203154"/>
                  </a:lnTo>
                  <a:lnTo>
                    <a:pt x="830745" y="1213731"/>
                  </a:lnTo>
                  <a:lnTo>
                    <a:pt x="833654" y="1224044"/>
                  </a:lnTo>
                  <a:lnTo>
                    <a:pt x="836828" y="1233828"/>
                  </a:lnTo>
                  <a:lnTo>
                    <a:pt x="840531" y="1243348"/>
                  </a:lnTo>
                  <a:lnTo>
                    <a:pt x="844763" y="1252338"/>
                  </a:lnTo>
                  <a:lnTo>
                    <a:pt x="848994" y="1260800"/>
                  </a:lnTo>
                  <a:lnTo>
                    <a:pt x="853491" y="1269262"/>
                  </a:lnTo>
                  <a:lnTo>
                    <a:pt x="858516" y="1276930"/>
                  </a:lnTo>
                  <a:lnTo>
                    <a:pt x="863806" y="1284334"/>
                  </a:lnTo>
                  <a:lnTo>
                    <a:pt x="869360" y="1291474"/>
                  </a:lnTo>
                  <a:lnTo>
                    <a:pt x="874914" y="1298349"/>
                  </a:lnTo>
                  <a:lnTo>
                    <a:pt x="880997" y="1304960"/>
                  </a:lnTo>
                  <a:lnTo>
                    <a:pt x="887080" y="1311042"/>
                  </a:lnTo>
                  <a:lnTo>
                    <a:pt x="893428" y="1316859"/>
                  </a:lnTo>
                  <a:lnTo>
                    <a:pt x="900040" y="1322412"/>
                  </a:lnTo>
                  <a:lnTo>
                    <a:pt x="906652" y="1327436"/>
                  </a:lnTo>
                  <a:lnTo>
                    <a:pt x="913264" y="1332196"/>
                  </a:lnTo>
                  <a:lnTo>
                    <a:pt x="920405" y="1336956"/>
                  </a:lnTo>
                  <a:lnTo>
                    <a:pt x="927546" y="1341187"/>
                  </a:lnTo>
                  <a:lnTo>
                    <a:pt x="934687" y="1345417"/>
                  </a:lnTo>
                  <a:lnTo>
                    <a:pt x="941828" y="1349119"/>
                  </a:lnTo>
                  <a:lnTo>
                    <a:pt x="949234" y="1352821"/>
                  </a:lnTo>
                  <a:lnTo>
                    <a:pt x="956904" y="1355995"/>
                  </a:lnTo>
                  <a:lnTo>
                    <a:pt x="964310" y="1358903"/>
                  </a:lnTo>
                  <a:lnTo>
                    <a:pt x="971715" y="1361812"/>
                  </a:lnTo>
                  <a:lnTo>
                    <a:pt x="979121" y="1364456"/>
                  </a:lnTo>
                  <a:lnTo>
                    <a:pt x="986526" y="1366836"/>
                  </a:lnTo>
                  <a:lnTo>
                    <a:pt x="993932" y="1368952"/>
                  </a:lnTo>
                  <a:lnTo>
                    <a:pt x="1008479" y="1372654"/>
                  </a:lnTo>
                  <a:lnTo>
                    <a:pt x="1023025" y="1375562"/>
                  </a:lnTo>
                  <a:lnTo>
                    <a:pt x="1037043" y="1378471"/>
                  </a:lnTo>
                  <a:lnTo>
                    <a:pt x="1050532" y="1380058"/>
                  </a:lnTo>
                  <a:lnTo>
                    <a:pt x="1063227" y="1381380"/>
                  </a:lnTo>
                  <a:lnTo>
                    <a:pt x="1075129" y="1382438"/>
                  </a:lnTo>
                  <a:lnTo>
                    <a:pt x="1086237" y="1382702"/>
                  </a:lnTo>
                  <a:lnTo>
                    <a:pt x="1096287" y="1383231"/>
                  </a:lnTo>
                  <a:lnTo>
                    <a:pt x="1105015" y="1383495"/>
                  </a:lnTo>
                  <a:lnTo>
                    <a:pt x="1112421" y="1383231"/>
                  </a:lnTo>
                  <a:lnTo>
                    <a:pt x="1122736" y="1382702"/>
                  </a:lnTo>
                  <a:lnTo>
                    <a:pt x="1126703" y="1382438"/>
                  </a:lnTo>
                  <a:lnTo>
                    <a:pt x="1126703" y="1394337"/>
                  </a:lnTo>
                  <a:lnTo>
                    <a:pt x="1126968" y="1406236"/>
                  </a:lnTo>
                  <a:lnTo>
                    <a:pt x="1127232" y="1417607"/>
                  </a:lnTo>
                  <a:lnTo>
                    <a:pt x="1128025" y="1428977"/>
                  </a:lnTo>
                  <a:lnTo>
                    <a:pt x="1129083" y="1439554"/>
                  </a:lnTo>
                  <a:lnTo>
                    <a:pt x="1130141" y="1450131"/>
                  </a:lnTo>
                  <a:lnTo>
                    <a:pt x="1131728" y="1460444"/>
                  </a:lnTo>
                  <a:lnTo>
                    <a:pt x="1133580" y="1470228"/>
                  </a:lnTo>
                  <a:lnTo>
                    <a:pt x="1135431" y="1480012"/>
                  </a:lnTo>
                  <a:lnTo>
                    <a:pt x="1137547" y="1489267"/>
                  </a:lnTo>
                  <a:lnTo>
                    <a:pt x="1139927" y="1498522"/>
                  </a:lnTo>
                  <a:lnTo>
                    <a:pt x="1142572" y="1507513"/>
                  </a:lnTo>
                  <a:lnTo>
                    <a:pt x="1145481" y="1515710"/>
                  </a:lnTo>
                  <a:lnTo>
                    <a:pt x="1148391" y="1524172"/>
                  </a:lnTo>
                  <a:lnTo>
                    <a:pt x="1151564" y="1532105"/>
                  </a:lnTo>
                  <a:lnTo>
                    <a:pt x="1155003" y="1539773"/>
                  </a:lnTo>
                  <a:lnTo>
                    <a:pt x="1158441" y="1547442"/>
                  </a:lnTo>
                  <a:lnTo>
                    <a:pt x="1162408" y="1554581"/>
                  </a:lnTo>
                  <a:lnTo>
                    <a:pt x="1166111" y="1561721"/>
                  </a:lnTo>
                  <a:lnTo>
                    <a:pt x="1170078" y="1568596"/>
                  </a:lnTo>
                  <a:lnTo>
                    <a:pt x="1174575" y="1575207"/>
                  </a:lnTo>
                  <a:lnTo>
                    <a:pt x="1178806" y="1581553"/>
                  </a:lnTo>
                  <a:lnTo>
                    <a:pt x="1183038" y="1587370"/>
                  </a:lnTo>
                  <a:lnTo>
                    <a:pt x="1187799" y="1593452"/>
                  </a:lnTo>
                  <a:lnTo>
                    <a:pt x="1192560" y="1599005"/>
                  </a:lnTo>
                  <a:lnTo>
                    <a:pt x="1197320" y="1604558"/>
                  </a:lnTo>
                  <a:lnTo>
                    <a:pt x="1202346" y="1609582"/>
                  </a:lnTo>
                  <a:lnTo>
                    <a:pt x="1207635" y="1614607"/>
                  </a:lnTo>
                  <a:lnTo>
                    <a:pt x="1212660" y="1619366"/>
                  </a:lnTo>
                  <a:lnTo>
                    <a:pt x="1217950" y="1624126"/>
                  </a:lnTo>
                  <a:lnTo>
                    <a:pt x="1223240" y="1628357"/>
                  </a:lnTo>
                  <a:lnTo>
                    <a:pt x="1229058" y="1632852"/>
                  </a:lnTo>
                  <a:lnTo>
                    <a:pt x="1234348" y="1636819"/>
                  </a:lnTo>
                  <a:lnTo>
                    <a:pt x="1239902" y="1640521"/>
                  </a:lnTo>
                  <a:lnTo>
                    <a:pt x="1245721" y="1644487"/>
                  </a:lnTo>
                  <a:lnTo>
                    <a:pt x="1251540" y="1647660"/>
                  </a:lnTo>
                  <a:lnTo>
                    <a:pt x="1263177" y="1654271"/>
                  </a:lnTo>
                  <a:lnTo>
                    <a:pt x="1274814" y="1660353"/>
                  </a:lnTo>
                  <a:lnTo>
                    <a:pt x="1286716" y="1665377"/>
                  </a:lnTo>
                  <a:lnTo>
                    <a:pt x="1298882" y="1670137"/>
                  </a:lnTo>
                  <a:lnTo>
                    <a:pt x="1310784" y="1673839"/>
                  </a:lnTo>
                  <a:lnTo>
                    <a:pt x="1322686" y="1677541"/>
                  </a:lnTo>
                  <a:lnTo>
                    <a:pt x="1334588" y="1680714"/>
                  </a:lnTo>
                  <a:lnTo>
                    <a:pt x="1346225" y="1683094"/>
                  </a:lnTo>
                  <a:lnTo>
                    <a:pt x="1357862" y="1685474"/>
                  </a:lnTo>
                  <a:lnTo>
                    <a:pt x="1368971" y="1687325"/>
                  </a:lnTo>
                  <a:lnTo>
                    <a:pt x="1380079" y="1688382"/>
                  </a:lnTo>
                  <a:lnTo>
                    <a:pt x="1390658" y="1689705"/>
                  </a:lnTo>
                  <a:lnTo>
                    <a:pt x="1401238" y="1690498"/>
                  </a:lnTo>
                  <a:lnTo>
                    <a:pt x="1411024" y="1690762"/>
                  </a:lnTo>
                  <a:lnTo>
                    <a:pt x="1411817" y="1709537"/>
                  </a:lnTo>
                  <a:lnTo>
                    <a:pt x="1412346" y="1728311"/>
                  </a:lnTo>
                  <a:lnTo>
                    <a:pt x="1412875" y="1747086"/>
                  </a:lnTo>
                  <a:lnTo>
                    <a:pt x="1412875" y="1766125"/>
                  </a:lnTo>
                  <a:lnTo>
                    <a:pt x="1412346" y="1792832"/>
                  </a:lnTo>
                  <a:lnTo>
                    <a:pt x="1411553" y="1819275"/>
                  </a:lnTo>
                  <a:lnTo>
                    <a:pt x="793" y="1811078"/>
                  </a:lnTo>
                  <a:lnTo>
                    <a:pt x="264" y="1784635"/>
                  </a:lnTo>
                  <a:lnTo>
                    <a:pt x="0" y="1757928"/>
                  </a:lnTo>
                  <a:lnTo>
                    <a:pt x="529" y="1733071"/>
                  </a:lnTo>
                  <a:lnTo>
                    <a:pt x="1058" y="1708215"/>
                  </a:lnTo>
                  <a:lnTo>
                    <a:pt x="2645" y="1683623"/>
                  </a:lnTo>
                  <a:lnTo>
                    <a:pt x="4232" y="1659031"/>
                  </a:lnTo>
                  <a:lnTo>
                    <a:pt x="6612" y="1634968"/>
                  </a:lnTo>
                  <a:lnTo>
                    <a:pt x="8992" y="1610905"/>
                  </a:lnTo>
                  <a:lnTo>
                    <a:pt x="12166" y="1587106"/>
                  </a:lnTo>
                  <a:lnTo>
                    <a:pt x="15340" y="1563307"/>
                  </a:lnTo>
                  <a:lnTo>
                    <a:pt x="19307" y="1539773"/>
                  </a:lnTo>
                  <a:lnTo>
                    <a:pt x="23804" y="1516503"/>
                  </a:lnTo>
                  <a:lnTo>
                    <a:pt x="28300" y="1493762"/>
                  </a:lnTo>
                  <a:lnTo>
                    <a:pt x="33590" y="1470757"/>
                  </a:lnTo>
                  <a:lnTo>
                    <a:pt x="38879" y="1448280"/>
                  </a:lnTo>
                  <a:lnTo>
                    <a:pt x="44962" y="1425804"/>
                  </a:lnTo>
                  <a:lnTo>
                    <a:pt x="51045" y="1403856"/>
                  </a:lnTo>
                  <a:lnTo>
                    <a:pt x="57658" y="1382173"/>
                  </a:lnTo>
                  <a:lnTo>
                    <a:pt x="64799" y="1360754"/>
                  </a:lnTo>
                  <a:lnTo>
                    <a:pt x="72204" y="1339336"/>
                  </a:lnTo>
                  <a:lnTo>
                    <a:pt x="79874" y="1318710"/>
                  </a:lnTo>
                  <a:lnTo>
                    <a:pt x="88073" y="1298085"/>
                  </a:lnTo>
                  <a:lnTo>
                    <a:pt x="96272" y="1277459"/>
                  </a:lnTo>
                  <a:lnTo>
                    <a:pt x="105265" y="1257627"/>
                  </a:lnTo>
                  <a:lnTo>
                    <a:pt x="114522" y="1238059"/>
                  </a:lnTo>
                  <a:lnTo>
                    <a:pt x="123779" y="1218491"/>
                  </a:lnTo>
                  <a:lnTo>
                    <a:pt x="133565" y="1199452"/>
                  </a:lnTo>
                  <a:lnTo>
                    <a:pt x="143615" y="1180678"/>
                  </a:lnTo>
                  <a:lnTo>
                    <a:pt x="153930" y="1162432"/>
                  </a:lnTo>
                  <a:lnTo>
                    <a:pt x="165038" y="1144451"/>
                  </a:lnTo>
                  <a:lnTo>
                    <a:pt x="176147" y="1126734"/>
                  </a:lnTo>
                  <a:lnTo>
                    <a:pt x="187255" y="1109546"/>
                  </a:lnTo>
                  <a:lnTo>
                    <a:pt x="198892" y="1092623"/>
                  </a:lnTo>
                  <a:lnTo>
                    <a:pt x="210794" y="1075964"/>
                  </a:lnTo>
                  <a:lnTo>
                    <a:pt x="222960" y="1059834"/>
                  </a:lnTo>
                  <a:lnTo>
                    <a:pt x="235391" y="1044232"/>
                  </a:lnTo>
                  <a:lnTo>
                    <a:pt x="248351" y="1028895"/>
                  </a:lnTo>
                  <a:lnTo>
                    <a:pt x="261310" y="1013823"/>
                  </a:lnTo>
                  <a:lnTo>
                    <a:pt x="274799" y="999544"/>
                  </a:lnTo>
                  <a:lnTo>
                    <a:pt x="288288" y="985529"/>
                  </a:lnTo>
                  <a:lnTo>
                    <a:pt x="302041" y="971779"/>
                  </a:lnTo>
                  <a:lnTo>
                    <a:pt x="316059" y="958557"/>
                  </a:lnTo>
                  <a:lnTo>
                    <a:pt x="330341" y="946129"/>
                  </a:lnTo>
                  <a:lnTo>
                    <a:pt x="344888" y="933965"/>
                  </a:lnTo>
                  <a:lnTo>
                    <a:pt x="359963" y="922066"/>
                  </a:lnTo>
                  <a:lnTo>
                    <a:pt x="374774" y="910695"/>
                  </a:lnTo>
                  <a:lnTo>
                    <a:pt x="389850" y="899589"/>
                  </a:lnTo>
                  <a:lnTo>
                    <a:pt x="405454" y="889541"/>
                  </a:lnTo>
                  <a:lnTo>
                    <a:pt x="420794" y="879757"/>
                  </a:lnTo>
                  <a:lnTo>
                    <a:pt x="436664" y="870238"/>
                  </a:lnTo>
                  <a:lnTo>
                    <a:pt x="452533" y="861511"/>
                  </a:lnTo>
                  <a:lnTo>
                    <a:pt x="468666" y="853314"/>
                  </a:lnTo>
                  <a:lnTo>
                    <a:pt x="485064" y="845646"/>
                  </a:lnTo>
                  <a:lnTo>
                    <a:pt x="501727" y="838242"/>
                  </a:lnTo>
                  <a:lnTo>
                    <a:pt x="518389" y="831631"/>
                  </a:lnTo>
                  <a:lnTo>
                    <a:pt x="535316" y="825285"/>
                  </a:lnTo>
                  <a:lnTo>
                    <a:pt x="552243" y="819732"/>
                  </a:lnTo>
                  <a:lnTo>
                    <a:pt x="569435" y="814972"/>
                  </a:lnTo>
                  <a:lnTo>
                    <a:pt x="586891" y="810477"/>
                  </a:lnTo>
                  <a:lnTo>
                    <a:pt x="604347" y="806510"/>
                  </a:lnTo>
                  <a:lnTo>
                    <a:pt x="622067" y="803337"/>
                  </a:lnTo>
                  <a:lnTo>
                    <a:pt x="639787" y="800693"/>
                  </a:lnTo>
                  <a:lnTo>
                    <a:pt x="657508" y="798577"/>
                  </a:lnTo>
                  <a:lnTo>
                    <a:pt x="675757" y="796991"/>
                  </a:lnTo>
                  <a:lnTo>
                    <a:pt x="693742" y="796197"/>
                  </a:lnTo>
                  <a:lnTo>
                    <a:pt x="711992" y="795933"/>
                  </a:lnTo>
                  <a:close/>
                  <a:moveTo>
                    <a:pt x="1463280" y="660400"/>
                  </a:moveTo>
                  <a:lnTo>
                    <a:pt x="1469893" y="660400"/>
                  </a:lnTo>
                  <a:lnTo>
                    <a:pt x="1477034" y="660665"/>
                  </a:lnTo>
                  <a:lnTo>
                    <a:pt x="1483912" y="660929"/>
                  </a:lnTo>
                  <a:lnTo>
                    <a:pt x="1490789" y="661988"/>
                  </a:lnTo>
                  <a:lnTo>
                    <a:pt x="1497666" y="663046"/>
                  </a:lnTo>
                  <a:lnTo>
                    <a:pt x="1504279" y="664898"/>
                  </a:lnTo>
                  <a:lnTo>
                    <a:pt x="1510891" y="666750"/>
                  </a:lnTo>
                  <a:lnTo>
                    <a:pt x="1516975" y="668867"/>
                  </a:lnTo>
                  <a:lnTo>
                    <a:pt x="1523323" y="671248"/>
                  </a:lnTo>
                  <a:lnTo>
                    <a:pt x="1529142" y="673894"/>
                  </a:lnTo>
                  <a:lnTo>
                    <a:pt x="1535226" y="676804"/>
                  </a:lnTo>
                  <a:lnTo>
                    <a:pt x="1540780" y="679979"/>
                  </a:lnTo>
                  <a:lnTo>
                    <a:pt x="1546599" y="683683"/>
                  </a:lnTo>
                  <a:lnTo>
                    <a:pt x="1551625" y="687123"/>
                  </a:lnTo>
                  <a:lnTo>
                    <a:pt x="1556915" y="691356"/>
                  </a:lnTo>
                  <a:lnTo>
                    <a:pt x="1561676" y="695590"/>
                  </a:lnTo>
                  <a:lnTo>
                    <a:pt x="1566437" y="700088"/>
                  </a:lnTo>
                  <a:lnTo>
                    <a:pt x="1570934" y="704850"/>
                  </a:lnTo>
                  <a:lnTo>
                    <a:pt x="1575431" y="709613"/>
                  </a:lnTo>
                  <a:lnTo>
                    <a:pt x="1579134" y="714640"/>
                  </a:lnTo>
                  <a:lnTo>
                    <a:pt x="1583101" y="719931"/>
                  </a:lnTo>
                  <a:lnTo>
                    <a:pt x="1586540" y="725223"/>
                  </a:lnTo>
                  <a:lnTo>
                    <a:pt x="1589978" y="731044"/>
                  </a:lnTo>
                  <a:lnTo>
                    <a:pt x="1592888" y="736600"/>
                  </a:lnTo>
                  <a:lnTo>
                    <a:pt x="1595533" y="742685"/>
                  </a:lnTo>
                  <a:lnTo>
                    <a:pt x="1597914" y="748771"/>
                  </a:lnTo>
                  <a:lnTo>
                    <a:pt x="1600030" y="754856"/>
                  </a:lnTo>
                  <a:lnTo>
                    <a:pt x="1601881" y="761206"/>
                  </a:lnTo>
                  <a:lnTo>
                    <a:pt x="1603204" y="767556"/>
                  </a:lnTo>
                  <a:lnTo>
                    <a:pt x="1604526" y="774435"/>
                  </a:lnTo>
                  <a:lnTo>
                    <a:pt x="1605320" y="781050"/>
                  </a:lnTo>
                  <a:lnTo>
                    <a:pt x="1605584" y="787665"/>
                  </a:lnTo>
                  <a:lnTo>
                    <a:pt x="1605849" y="794544"/>
                  </a:lnTo>
                  <a:lnTo>
                    <a:pt x="1604791" y="967581"/>
                  </a:lnTo>
                  <a:lnTo>
                    <a:pt x="1781745" y="968375"/>
                  </a:lnTo>
                  <a:lnTo>
                    <a:pt x="1788887" y="968640"/>
                  </a:lnTo>
                  <a:lnTo>
                    <a:pt x="1795764" y="969169"/>
                  </a:lnTo>
                  <a:lnTo>
                    <a:pt x="1802641" y="970227"/>
                  </a:lnTo>
                  <a:lnTo>
                    <a:pt x="1809518" y="971285"/>
                  </a:lnTo>
                  <a:lnTo>
                    <a:pt x="1815866" y="972873"/>
                  </a:lnTo>
                  <a:lnTo>
                    <a:pt x="1822479" y="974725"/>
                  </a:lnTo>
                  <a:lnTo>
                    <a:pt x="1828827" y="977106"/>
                  </a:lnTo>
                  <a:lnTo>
                    <a:pt x="1834911" y="979488"/>
                  </a:lnTo>
                  <a:lnTo>
                    <a:pt x="1840994" y="982133"/>
                  </a:lnTo>
                  <a:lnTo>
                    <a:pt x="1846813" y="985044"/>
                  </a:lnTo>
                  <a:lnTo>
                    <a:pt x="1852633" y="988219"/>
                  </a:lnTo>
                  <a:lnTo>
                    <a:pt x="1857923" y="991923"/>
                  </a:lnTo>
                  <a:lnTo>
                    <a:pt x="1863213" y="995363"/>
                  </a:lnTo>
                  <a:lnTo>
                    <a:pt x="1868503" y="999596"/>
                  </a:lnTo>
                  <a:lnTo>
                    <a:pt x="1873264" y="1003829"/>
                  </a:lnTo>
                  <a:lnTo>
                    <a:pt x="1878025" y="1008327"/>
                  </a:lnTo>
                  <a:lnTo>
                    <a:pt x="1882522" y="1012825"/>
                  </a:lnTo>
                  <a:lnTo>
                    <a:pt x="1886754" y="1017852"/>
                  </a:lnTo>
                  <a:lnTo>
                    <a:pt x="1890986" y="1022879"/>
                  </a:lnTo>
                  <a:lnTo>
                    <a:pt x="1894689" y="1027906"/>
                  </a:lnTo>
                  <a:lnTo>
                    <a:pt x="1898128" y="1033463"/>
                  </a:lnTo>
                  <a:lnTo>
                    <a:pt x="1901302" y="1039283"/>
                  </a:lnTo>
                  <a:lnTo>
                    <a:pt x="1904211" y="1044840"/>
                  </a:lnTo>
                  <a:lnTo>
                    <a:pt x="1907385" y="1050660"/>
                  </a:lnTo>
                  <a:lnTo>
                    <a:pt x="1909766" y="1056746"/>
                  </a:lnTo>
                  <a:lnTo>
                    <a:pt x="1911882" y="1063096"/>
                  </a:lnTo>
                  <a:lnTo>
                    <a:pt x="1913469" y="1069181"/>
                  </a:lnTo>
                  <a:lnTo>
                    <a:pt x="1915056" y="1075796"/>
                  </a:lnTo>
                  <a:lnTo>
                    <a:pt x="1916114" y="1082410"/>
                  </a:lnTo>
                  <a:lnTo>
                    <a:pt x="1916908" y="1089290"/>
                  </a:lnTo>
                  <a:lnTo>
                    <a:pt x="1917436" y="1095640"/>
                  </a:lnTo>
                  <a:lnTo>
                    <a:pt x="1917701" y="1102783"/>
                  </a:lnTo>
                  <a:lnTo>
                    <a:pt x="1917436" y="1109663"/>
                  </a:lnTo>
                  <a:lnTo>
                    <a:pt x="1916908" y="1116277"/>
                  </a:lnTo>
                  <a:lnTo>
                    <a:pt x="1915849" y="1123156"/>
                  </a:lnTo>
                  <a:lnTo>
                    <a:pt x="1914791" y="1129506"/>
                  </a:lnTo>
                  <a:lnTo>
                    <a:pt x="1913204" y="1136121"/>
                  </a:lnTo>
                  <a:lnTo>
                    <a:pt x="1911088" y="1142471"/>
                  </a:lnTo>
                  <a:lnTo>
                    <a:pt x="1908972" y="1148556"/>
                  </a:lnTo>
                  <a:lnTo>
                    <a:pt x="1906592" y="1154642"/>
                  </a:lnTo>
                  <a:lnTo>
                    <a:pt x="1903682" y="1160463"/>
                  </a:lnTo>
                  <a:lnTo>
                    <a:pt x="1900773" y="1166283"/>
                  </a:lnTo>
                  <a:lnTo>
                    <a:pt x="1897599" y="1171840"/>
                  </a:lnTo>
                  <a:lnTo>
                    <a:pt x="1893896" y="1177131"/>
                  </a:lnTo>
                  <a:lnTo>
                    <a:pt x="1889928" y="1182158"/>
                  </a:lnTo>
                  <a:lnTo>
                    <a:pt x="1885960" y="1187450"/>
                  </a:lnTo>
                  <a:lnTo>
                    <a:pt x="1881728" y="1192213"/>
                  </a:lnTo>
                  <a:lnTo>
                    <a:pt x="1876967" y="1196975"/>
                  </a:lnTo>
                  <a:lnTo>
                    <a:pt x="1872206" y="1201208"/>
                  </a:lnTo>
                  <a:lnTo>
                    <a:pt x="1867445" y="1205442"/>
                  </a:lnTo>
                  <a:lnTo>
                    <a:pt x="1862155" y="1209411"/>
                  </a:lnTo>
                  <a:lnTo>
                    <a:pt x="1856600" y="1212850"/>
                  </a:lnTo>
                  <a:lnTo>
                    <a:pt x="1851046" y="1216554"/>
                  </a:lnTo>
                  <a:lnTo>
                    <a:pt x="1845491" y="1219465"/>
                  </a:lnTo>
                  <a:lnTo>
                    <a:pt x="1839407" y="1222375"/>
                  </a:lnTo>
                  <a:lnTo>
                    <a:pt x="1833588" y="1225021"/>
                  </a:lnTo>
                  <a:lnTo>
                    <a:pt x="1827240" y="1227402"/>
                  </a:lnTo>
                  <a:lnTo>
                    <a:pt x="1821156" y="1229519"/>
                  </a:lnTo>
                  <a:lnTo>
                    <a:pt x="1814544" y="1231371"/>
                  </a:lnTo>
                  <a:lnTo>
                    <a:pt x="1807931" y="1232958"/>
                  </a:lnTo>
                  <a:lnTo>
                    <a:pt x="1801054" y="1234017"/>
                  </a:lnTo>
                  <a:lnTo>
                    <a:pt x="1794177" y="1234546"/>
                  </a:lnTo>
                  <a:lnTo>
                    <a:pt x="1787300" y="1235340"/>
                  </a:lnTo>
                  <a:lnTo>
                    <a:pt x="1780158" y="1235340"/>
                  </a:lnTo>
                  <a:lnTo>
                    <a:pt x="1603204" y="1234281"/>
                  </a:lnTo>
                  <a:lnTo>
                    <a:pt x="1602410" y="1407319"/>
                  </a:lnTo>
                  <a:lnTo>
                    <a:pt x="1602146" y="1413933"/>
                  </a:lnTo>
                  <a:lnTo>
                    <a:pt x="1601617" y="1420813"/>
                  </a:lnTo>
                  <a:lnTo>
                    <a:pt x="1600559" y="1427692"/>
                  </a:lnTo>
                  <a:lnTo>
                    <a:pt x="1599501" y="1434306"/>
                  </a:lnTo>
                  <a:lnTo>
                    <a:pt x="1597914" y="1440392"/>
                  </a:lnTo>
                  <a:lnTo>
                    <a:pt x="1595798" y="1446742"/>
                  </a:lnTo>
                  <a:lnTo>
                    <a:pt x="1593682" y="1453092"/>
                  </a:lnTo>
                  <a:lnTo>
                    <a:pt x="1591301" y="1459177"/>
                  </a:lnTo>
                  <a:lnTo>
                    <a:pt x="1588656" y="1464998"/>
                  </a:lnTo>
                  <a:lnTo>
                    <a:pt x="1585482" y="1470819"/>
                  </a:lnTo>
                  <a:lnTo>
                    <a:pt x="1582043" y="1476111"/>
                  </a:lnTo>
                  <a:lnTo>
                    <a:pt x="1578605" y="1481931"/>
                  </a:lnTo>
                  <a:lnTo>
                    <a:pt x="1574637" y="1486958"/>
                  </a:lnTo>
                  <a:lnTo>
                    <a:pt x="1570670" y="1491986"/>
                  </a:lnTo>
                  <a:lnTo>
                    <a:pt x="1566437" y="1496748"/>
                  </a:lnTo>
                  <a:lnTo>
                    <a:pt x="1561941" y="1501511"/>
                  </a:lnTo>
                  <a:lnTo>
                    <a:pt x="1557180" y="1505744"/>
                  </a:lnTo>
                  <a:lnTo>
                    <a:pt x="1552154" y="1509713"/>
                  </a:lnTo>
                  <a:lnTo>
                    <a:pt x="1546864" y="1513946"/>
                  </a:lnTo>
                  <a:lnTo>
                    <a:pt x="1541309" y="1517650"/>
                  </a:lnTo>
                  <a:lnTo>
                    <a:pt x="1536019" y="1521090"/>
                  </a:lnTo>
                  <a:lnTo>
                    <a:pt x="1530200" y="1524000"/>
                  </a:lnTo>
                  <a:lnTo>
                    <a:pt x="1524381" y="1527175"/>
                  </a:lnTo>
                  <a:lnTo>
                    <a:pt x="1518297" y="1529821"/>
                  </a:lnTo>
                  <a:lnTo>
                    <a:pt x="1511949" y="1532202"/>
                  </a:lnTo>
                  <a:lnTo>
                    <a:pt x="1505601" y="1534319"/>
                  </a:lnTo>
                  <a:lnTo>
                    <a:pt x="1499253" y="1535906"/>
                  </a:lnTo>
                  <a:lnTo>
                    <a:pt x="1492640" y="1537494"/>
                  </a:lnTo>
                  <a:lnTo>
                    <a:pt x="1485763" y="1538288"/>
                  </a:lnTo>
                  <a:lnTo>
                    <a:pt x="1478886" y="1539346"/>
                  </a:lnTo>
                  <a:lnTo>
                    <a:pt x="1472009" y="1539875"/>
                  </a:lnTo>
                  <a:lnTo>
                    <a:pt x="1464867" y="1539875"/>
                  </a:lnTo>
                  <a:lnTo>
                    <a:pt x="1458255" y="1539611"/>
                  </a:lnTo>
                  <a:lnTo>
                    <a:pt x="1451113" y="1539346"/>
                  </a:lnTo>
                  <a:lnTo>
                    <a:pt x="1444236" y="1538288"/>
                  </a:lnTo>
                  <a:lnTo>
                    <a:pt x="1437623" y="1536965"/>
                  </a:lnTo>
                  <a:lnTo>
                    <a:pt x="1431010" y="1535377"/>
                  </a:lnTo>
                  <a:lnTo>
                    <a:pt x="1424398" y="1533525"/>
                  </a:lnTo>
                  <a:lnTo>
                    <a:pt x="1418314" y="1531673"/>
                  </a:lnTo>
                  <a:lnTo>
                    <a:pt x="1411966" y="1529292"/>
                  </a:lnTo>
                  <a:lnTo>
                    <a:pt x="1406147" y="1526381"/>
                  </a:lnTo>
                  <a:lnTo>
                    <a:pt x="1400063" y="1523471"/>
                  </a:lnTo>
                  <a:lnTo>
                    <a:pt x="1394509" y="1520296"/>
                  </a:lnTo>
                  <a:lnTo>
                    <a:pt x="1388690" y="1516592"/>
                  </a:lnTo>
                  <a:lnTo>
                    <a:pt x="1383399" y="1512888"/>
                  </a:lnTo>
                  <a:lnTo>
                    <a:pt x="1378374" y="1508919"/>
                  </a:lnTo>
                  <a:lnTo>
                    <a:pt x="1373348" y="1504686"/>
                  </a:lnTo>
                  <a:lnTo>
                    <a:pt x="1368852" y="1500188"/>
                  </a:lnTo>
                  <a:lnTo>
                    <a:pt x="1364355" y="1495425"/>
                  </a:lnTo>
                  <a:lnTo>
                    <a:pt x="1359858" y="1490663"/>
                  </a:lnTo>
                  <a:lnTo>
                    <a:pt x="1356155" y="1485636"/>
                  </a:lnTo>
                  <a:lnTo>
                    <a:pt x="1352188" y="1480344"/>
                  </a:lnTo>
                  <a:lnTo>
                    <a:pt x="1348749" y="1475052"/>
                  </a:lnTo>
                  <a:lnTo>
                    <a:pt x="1345311" y="1469496"/>
                  </a:lnTo>
                  <a:lnTo>
                    <a:pt x="1342401" y="1463675"/>
                  </a:lnTo>
                  <a:lnTo>
                    <a:pt x="1339756" y="1457854"/>
                  </a:lnTo>
                  <a:lnTo>
                    <a:pt x="1337375" y="1451504"/>
                  </a:lnTo>
                  <a:lnTo>
                    <a:pt x="1335259" y="1445154"/>
                  </a:lnTo>
                  <a:lnTo>
                    <a:pt x="1333408" y="1439069"/>
                  </a:lnTo>
                  <a:lnTo>
                    <a:pt x="1332085" y="1432454"/>
                  </a:lnTo>
                  <a:lnTo>
                    <a:pt x="1330763" y="1425840"/>
                  </a:lnTo>
                  <a:lnTo>
                    <a:pt x="1329969" y="1419490"/>
                  </a:lnTo>
                  <a:lnTo>
                    <a:pt x="1329440" y="1412611"/>
                  </a:lnTo>
                  <a:lnTo>
                    <a:pt x="1329440" y="1405731"/>
                  </a:lnTo>
                  <a:lnTo>
                    <a:pt x="1330234" y="1232958"/>
                  </a:lnTo>
                  <a:lnTo>
                    <a:pt x="1153279" y="1231636"/>
                  </a:lnTo>
                  <a:lnTo>
                    <a:pt x="1146402" y="1231371"/>
                  </a:lnTo>
                  <a:lnTo>
                    <a:pt x="1139525" y="1231106"/>
                  </a:lnTo>
                  <a:lnTo>
                    <a:pt x="1132648" y="1230048"/>
                  </a:lnTo>
                  <a:lnTo>
                    <a:pt x="1125771" y="1228990"/>
                  </a:lnTo>
                  <a:lnTo>
                    <a:pt x="1119423" y="1227138"/>
                  </a:lnTo>
                  <a:lnTo>
                    <a:pt x="1112810" y="1225286"/>
                  </a:lnTo>
                  <a:lnTo>
                    <a:pt x="1106462" y="1223433"/>
                  </a:lnTo>
                  <a:lnTo>
                    <a:pt x="1100378" y="1221052"/>
                  </a:lnTo>
                  <a:lnTo>
                    <a:pt x="1094295" y="1218406"/>
                  </a:lnTo>
                  <a:lnTo>
                    <a:pt x="1088476" y="1215231"/>
                  </a:lnTo>
                  <a:lnTo>
                    <a:pt x="1082656" y="1212056"/>
                  </a:lnTo>
                  <a:lnTo>
                    <a:pt x="1077102" y="1208352"/>
                  </a:lnTo>
                  <a:lnTo>
                    <a:pt x="1071812" y="1204648"/>
                  </a:lnTo>
                  <a:lnTo>
                    <a:pt x="1066786" y="1200679"/>
                  </a:lnTo>
                  <a:lnTo>
                    <a:pt x="1062025" y="1196446"/>
                  </a:lnTo>
                  <a:lnTo>
                    <a:pt x="1057264" y="1192213"/>
                  </a:lnTo>
                  <a:lnTo>
                    <a:pt x="1052767" y="1187450"/>
                  </a:lnTo>
                  <a:lnTo>
                    <a:pt x="1048271" y="1182688"/>
                  </a:lnTo>
                  <a:lnTo>
                    <a:pt x="1044303" y="1177396"/>
                  </a:lnTo>
                  <a:lnTo>
                    <a:pt x="1040600" y="1172104"/>
                  </a:lnTo>
                  <a:lnTo>
                    <a:pt x="1036897" y="1166813"/>
                  </a:lnTo>
                  <a:lnTo>
                    <a:pt x="1033723" y="1161256"/>
                  </a:lnTo>
                  <a:lnTo>
                    <a:pt x="1030549" y="1155435"/>
                  </a:lnTo>
                  <a:lnTo>
                    <a:pt x="1027904" y="1149615"/>
                  </a:lnTo>
                  <a:lnTo>
                    <a:pt x="1025523" y="1143265"/>
                  </a:lnTo>
                  <a:lnTo>
                    <a:pt x="1023407" y="1137444"/>
                  </a:lnTo>
                  <a:lnTo>
                    <a:pt x="1021820" y="1130829"/>
                  </a:lnTo>
                  <a:lnTo>
                    <a:pt x="1020233" y="1124215"/>
                  </a:lnTo>
                  <a:lnTo>
                    <a:pt x="1019175" y="1117600"/>
                  </a:lnTo>
                  <a:lnTo>
                    <a:pt x="1018117" y="1111250"/>
                  </a:lnTo>
                  <a:lnTo>
                    <a:pt x="1017853" y="1104371"/>
                  </a:lnTo>
                  <a:lnTo>
                    <a:pt x="1017588" y="1097492"/>
                  </a:lnTo>
                  <a:lnTo>
                    <a:pt x="1017853" y="1090613"/>
                  </a:lnTo>
                  <a:lnTo>
                    <a:pt x="1018382" y="1083733"/>
                  </a:lnTo>
                  <a:lnTo>
                    <a:pt x="1019440" y="1077383"/>
                  </a:lnTo>
                  <a:lnTo>
                    <a:pt x="1020498" y="1070769"/>
                  </a:lnTo>
                  <a:lnTo>
                    <a:pt x="1022085" y="1064154"/>
                  </a:lnTo>
                  <a:lnTo>
                    <a:pt x="1024201" y="1057804"/>
                  </a:lnTo>
                  <a:lnTo>
                    <a:pt x="1026317" y="1051719"/>
                  </a:lnTo>
                  <a:lnTo>
                    <a:pt x="1028697" y="1045633"/>
                  </a:lnTo>
                  <a:lnTo>
                    <a:pt x="1031607" y="1039813"/>
                  </a:lnTo>
                  <a:lnTo>
                    <a:pt x="1034516" y="1033992"/>
                  </a:lnTo>
                  <a:lnTo>
                    <a:pt x="1037690" y="1028435"/>
                  </a:lnTo>
                  <a:lnTo>
                    <a:pt x="1041394" y="1023144"/>
                  </a:lnTo>
                  <a:lnTo>
                    <a:pt x="1045361" y="1017852"/>
                  </a:lnTo>
                  <a:lnTo>
                    <a:pt x="1049329" y="1012825"/>
                  </a:lnTo>
                  <a:lnTo>
                    <a:pt x="1053561" y="1008063"/>
                  </a:lnTo>
                  <a:lnTo>
                    <a:pt x="1058057" y="1003565"/>
                  </a:lnTo>
                  <a:lnTo>
                    <a:pt x="1062818" y="999067"/>
                  </a:lnTo>
                  <a:lnTo>
                    <a:pt x="1067844" y="994833"/>
                  </a:lnTo>
                  <a:lnTo>
                    <a:pt x="1073134" y="990865"/>
                  </a:lnTo>
                  <a:lnTo>
                    <a:pt x="1078689" y="987160"/>
                  </a:lnTo>
                  <a:lnTo>
                    <a:pt x="1083979" y="983721"/>
                  </a:lnTo>
                  <a:lnTo>
                    <a:pt x="1089798" y="980546"/>
                  </a:lnTo>
                  <a:lnTo>
                    <a:pt x="1095617" y="977635"/>
                  </a:lnTo>
                  <a:lnTo>
                    <a:pt x="1101701" y="975254"/>
                  </a:lnTo>
                  <a:lnTo>
                    <a:pt x="1108049" y="972873"/>
                  </a:lnTo>
                  <a:lnTo>
                    <a:pt x="1114133" y="970756"/>
                  </a:lnTo>
                  <a:lnTo>
                    <a:pt x="1120745" y="968904"/>
                  </a:lnTo>
                  <a:lnTo>
                    <a:pt x="1127358" y="967581"/>
                  </a:lnTo>
                  <a:lnTo>
                    <a:pt x="1134235" y="966258"/>
                  </a:lnTo>
                  <a:lnTo>
                    <a:pt x="1141112" y="965465"/>
                  </a:lnTo>
                  <a:lnTo>
                    <a:pt x="1147989" y="965200"/>
                  </a:lnTo>
                  <a:lnTo>
                    <a:pt x="1155131" y="964935"/>
                  </a:lnTo>
                  <a:lnTo>
                    <a:pt x="1332085" y="965994"/>
                  </a:lnTo>
                  <a:lnTo>
                    <a:pt x="1332879" y="793221"/>
                  </a:lnTo>
                  <a:lnTo>
                    <a:pt x="1333143" y="786342"/>
                  </a:lnTo>
                  <a:lnTo>
                    <a:pt x="1333672" y="779463"/>
                  </a:lnTo>
                  <a:lnTo>
                    <a:pt x="1334730" y="772583"/>
                  </a:lnTo>
                  <a:lnTo>
                    <a:pt x="1335788" y="765969"/>
                  </a:lnTo>
                  <a:lnTo>
                    <a:pt x="1337375" y="759883"/>
                  </a:lnTo>
                  <a:lnTo>
                    <a:pt x="1339227" y="753269"/>
                  </a:lnTo>
                  <a:lnTo>
                    <a:pt x="1341608" y="747448"/>
                  </a:lnTo>
                  <a:lnTo>
                    <a:pt x="1343988" y="741098"/>
                  </a:lnTo>
                  <a:lnTo>
                    <a:pt x="1346633" y="735013"/>
                  </a:lnTo>
                  <a:lnTo>
                    <a:pt x="1349807" y="729456"/>
                  </a:lnTo>
                  <a:lnTo>
                    <a:pt x="1353246" y="723900"/>
                  </a:lnTo>
                  <a:lnTo>
                    <a:pt x="1356684" y="718344"/>
                  </a:lnTo>
                  <a:lnTo>
                    <a:pt x="1360652" y="713317"/>
                  </a:lnTo>
                  <a:lnTo>
                    <a:pt x="1364355" y="708290"/>
                  </a:lnTo>
                  <a:lnTo>
                    <a:pt x="1368852" y="703527"/>
                  </a:lnTo>
                  <a:lnTo>
                    <a:pt x="1373348" y="698765"/>
                  </a:lnTo>
                  <a:lnTo>
                    <a:pt x="1378109" y="694267"/>
                  </a:lnTo>
                  <a:lnTo>
                    <a:pt x="1383135" y="690298"/>
                  </a:lnTo>
                  <a:lnTo>
                    <a:pt x="1388161" y="686329"/>
                  </a:lnTo>
                  <a:lnTo>
                    <a:pt x="1393451" y="682890"/>
                  </a:lnTo>
                  <a:lnTo>
                    <a:pt x="1399270" y="679186"/>
                  </a:lnTo>
                  <a:lnTo>
                    <a:pt x="1404824" y="676275"/>
                  </a:lnTo>
                  <a:lnTo>
                    <a:pt x="1410908" y="673365"/>
                  </a:lnTo>
                  <a:lnTo>
                    <a:pt x="1416992" y="670454"/>
                  </a:lnTo>
                  <a:lnTo>
                    <a:pt x="1423075" y="668073"/>
                  </a:lnTo>
                  <a:lnTo>
                    <a:pt x="1429688" y="666221"/>
                  </a:lnTo>
                  <a:lnTo>
                    <a:pt x="1436036" y="664369"/>
                  </a:lnTo>
                  <a:lnTo>
                    <a:pt x="1442649" y="662781"/>
                  </a:lnTo>
                  <a:lnTo>
                    <a:pt x="1449261" y="661988"/>
                  </a:lnTo>
                  <a:lnTo>
                    <a:pt x="1456138" y="660929"/>
                  </a:lnTo>
                  <a:lnTo>
                    <a:pt x="1463280" y="660400"/>
                  </a:lnTo>
                  <a:close/>
                  <a:moveTo>
                    <a:pt x="714108" y="0"/>
                  </a:moveTo>
                  <a:lnTo>
                    <a:pt x="723364" y="0"/>
                  </a:lnTo>
                  <a:lnTo>
                    <a:pt x="732621" y="264"/>
                  </a:lnTo>
                  <a:lnTo>
                    <a:pt x="741349" y="529"/>
                  </a:lnTo>
                  <a:lnTo>
                    <a:pt x="750606" y="1058"/>
                  </a:lnTo>
                  <a:lnTo>
                    <a:pt x="759599" y="2115"/>
                  </a:lnTo>
                  <a:lnTo>
                    <a:pt x="768591" y="3173"/>
                  </a:lnTo>
                  <a:lnTo>
                    <a:pt x="777319" y="4495"/>
                  </a:lnTo>
                  <a:lnTo>
                    <a:pt x="786312" y="5817"/>
                  </a:lnTo>
                  <a:lnTo>
                    <a:pt x="795040" y="7404"/>
                  </a:lnTo>
                  <a:lnTo>
                    <a:pt x="803503" y="9520"/>
                  </a:lnTo>
                  <a:lnTo>
                    <a:pt x="812231" y="11635"/>
                  </a:lnTo>
                  <a:lnTo>
                    <a:pt x="820959" y="14015"/>
                  </a:lnTo>
                  <a:lnTo>
                    <a:pt x="829158" y="16395"/>
                  </a:lnTo>
                  <a:lnTo>
                    <a:pt x="837622" y="19039"/>
                  </a:lnTo>
                  <a:lnTo>
                    <a:pt x="845821" y="21948"/>
                  </a:lnTo>
                  <a:lnTo>
                    <a:pt x="853755" y="24856"/>
                  </a:lnTo>
                  <a:lnTo>
                    <a:pt x="861954" y="28294"/>
                  </a:lnTo>
                  <a:lnTo>
                    <a:pt x="869889" y="31732"/>
                  </a:lnTo>
                  <a:lnTo>
                    <a:pt x="877559" y="35434"/>
                  </a:lnTo>
                  <a:lnTo>
                    <a:pt x="885493" y="39136"/>
                  </a:lnTo>
                  <a:lnTo>
                    <a:pt x="892899" y="43102"/>
                  </a:lnTo>
                  <a:lnTo>
                    <a:pt x="900569" y="47333"/>
                  </a:lnTo>
                  <a:lnTo>
                    <a:pt x="907710" y="51299"/>
                  </a:lnTo>
                  <a:lnTo>
                    <a:pt x="915116" y="56059"/>
                  </a:lnTo>
                  <a:lnTo>
                    <a:pt x="922257" y="60554"/>
                  </a:lnTo>
                  <a:lnTo>
                    <a:pt x="929398" y="65314"/>
                  </a:lnTo>
                  <a:lnTo>
                    <a:pt x="936274" y="70338"/>
                  </a:lnTo>
                  <a:lnTo>
                    <a:pt x="943151" y="75362"/>
                  </a:lnTo>
                  <a:lnTo>
                    <a:pt x="949763" y="80915"/>
                  </a:lnTo>
                  <a:lnTo>
                    <a:pt x="956111" y="86204"/>
                  </a:lnTo>
                  <a:lnTo>
                    <a:pt x="962458" y="91757"/>
                  </a:lnTo>
                  <a:lnTo>
                    <a:pt x="968806" y="97575"/>
                  </a:lnTo>
                  <a:lnTo>
                    <a:pt x="974889" y="103392"/>
                  </a:lnTo>
                  <a:lnTo>
                    <a:pt x="980972" y="109474"/>
                  </a:lnTo>
                  <a:lnTo>
                    <a:pt x="986526" y="115556"/>
                  </a:lnTo>
                  <a:lnTo>
                    <a:pt x="992080" y="121902"/>
                  </a:lnTo>
                  <a:lnTo>
                    <a:pt x="997635" y="128513"/>
                  </a:lnTo>
                  <a:lnTo>
                    <a:pt x="1002924" y="134859"/>
                  </a:lnTo>
                  <a:lnTo>
                    <a:pt x="1008214" y="141470"/>
                  </a:lnTo>
                  <a:lnTo>
                    <a:pt x="1013239" y="148345"/>
                  </a:lnTo>
                  <a:lnTo>
                    <a:pt x="1018000" y="155220"/>
                  </a:lnTo>
                  <a:lnTo>
                    <a:pt x="1022761" y="162360"/>
                  </a:lnTo>
                  <a:lnTo>
                    <a:pt x="1027257" y="169499"/>
                  </a:lnTo>
                  <a:lnTo>
                    <a:pt x="1031489" y="176903"/>
                  </a:lnTo>
                  <a:lnTo>
                    <a:pt x="1035720" y="184043"/>
                  </a:lnTo>
                  <a:lnTo>
                    <a:pt x="1039688" y="191711"/>
                  </a:lnTo>
                  <a:lnTo>
                    <a:pt x="1043655" y="199115"/>
                  </a:lnTo>
                  <a:lnTo>
                    <a:pt x="1047093" y="206784"/>
                  </a:lnTo>
                  <a:lnTo>
                    <a:pt x="1050532" y="214717"/>
                  </a:lnTo>
                  <a:lnTo>
                    <a:pt x="1053705" y="222650"/>
                  </a:lnTo>
                  <a:lnTo>
                    <a:pt x="1057144" y="230318"/>
                  </a:lnTo>
                  <a:lnTo>
                    <a:pt x="1059788" y="238780"/>
                  </a:lnTo>
                  <a:lnTo>
                    <a:pt x="1062433" y="246713"/>
                  </a:lnTo>
                  <a:lnTo>
                    <a:pt x="1064814" y="255175"/>
                  </a:lnTo>
                  <a:lnTo>
                    <a:pt x="1067194" y="263372"/>
                  </a:lnTo>
                  <a:lnTo>
                    <a:pt x="1069310" y="271834"/>
                  </a:lnTo>
                  <a:lnTo>
                    <a:pt x="1070897" y="280031"/>
                  </a:lnTo>
                  <a:lnTo>
                    <a:pt x="1072484" y="288757"/>
                  </a:lnTo>
                  <a:lnTo>
                    <a:pt x="1074071" y="297219"/>
                  </a:lnTo>
                  <a:lnTo>
                    <a:pt x="1075129" y="305945"/>
                  </a:lnTo>
                  <a:lnTo>
                    <a:pt x="1076186" y="314936"/>
                  </a:lnTo>
                  <a:lnTo>
                    <a:pt x="1076980" y="323397"/>
                  </a:lnTo>
                  <a:lnTo>
                    <a:pt x="1077509" y="332388"/>
                  </a:lnTo>
                  <a:lnTo>
                    <a:pt x="1077773" y="341379"/>
                  </a:lnTo>
                  <a:lnTo>
                    <a:pt x="1077773" y="350369"/>
                  </a:lnTo>
                  <a:lnTo>
                    <a:pt x="1077509" y="359360"/>
                  </a:lnTo>
                  <a:lnTo>
                    <a:pt x="1077244" y="368350"/>
                  </a:lnTo>
                  <a:lnTo>
                    <a:pt x="1076716" y="377341"/>
                  </a:lnTo>
                  <a:lnTo>
                    <a:pt x="1075658" y="385803"/>
                  </a:lnTo>
                  <a:lnTo>
                    <a:pt x="1074600" y="394793"/>
                  </a:lnTo>
                  <a:lnTo>
                    <a:pt x="1073277" y="403519"/>
                  </a:lnTo>
                  <a:lnTo>
                    <a:pt x="1071955" y="411981"/>
                  </a:lnTo>
                  <a:lnTo>
                    <a:pt x="1070103" y="420707"/>
                  </a:lnTo>
                  <a:lnTo>
                    <a:pt x="1068252" y="428905"/>
                  </a:lnTo>
                  <a:lnTo>
                    <a:pt x="1065872" y="437366"/>
                  </a:lnTo>
                  <a:lnTo>
                    <a:pt x="1063756" y="445564"/>
                  </a:lnTo>
                  <a:lnTo>
                    <a:pt x="1061111" y="454026"/>
                  </a:lnTo>
                  <a:lnTo>
                    <a:pt x="1058466" y="461958"/>
                  </a:lnTo>
                  <a:lnTo>
                    <a:pt x="1055557" y="469891"/>
                  </a:lnTo>
                  <a:lnTo>
                    <a:pt x="1052383" y="478089"/>
                  </a:lnTo>
                  <a:lnTo>
                    <a:pt x="1048945" y="485757"/>
                  </a:lnTo>
                  <a:lnTo>
                    <a:pt x="1045506" y="493426"/>
                  </a:lnTo>
                  <a:lnTo>
                    <a:pt x="1041804" y="501358"/>
                  </a:lnTo>
                  <a:lnTo>
                    <a:pt x="1038101" y="508762"/>
                  </a:lnTo>
                  <a:lnTo>
                    <a:pt x="1033869" y="516166"/>
                  </a:lnTo>
                  <a:lnTo>
                    <a:pt x="1029637" y="523570"/>
                  </a:lnTo>
                  <a:lnTo>
                    <a:pt x="1025141" y="530710"/>
                  </a:lnTo>
                  <a:lnTo>
                    <a:pt x="1020380" y="537850"/>
                  </a:lnTo>
                  <a:lnTo>
                    <a:pt x="1015620" y="544725"/>
                  </a:lnTo>
                  <a:lnTo>
                    <a:pt x="1010859" y="551864"/>
                  </a:lnTo>
                  <a:lnTo>
                    <a:pt x="1005834" y="558211"/>
                  </a:lnTo>
                  <a:lnTo>
                    <a:pt x="1000544" y="564821"/>
                  </a:lnTo>
                  <a:lnTo>
                    <a:pt x="995254" y="571432"/>
                  </a:lnTo>
                  <a:lnTo>
                    <a:pt x="989436" y="578043"/>
                  </a:lnTo>
                  <a:lnTo>
                    <a:pt x="983882" y="584125"/>
                  </a:lnTo>
                  <a:lnTo>
                    <a:pt x="977798" y="590207"/>
                  </a:lnTo>
                  <a:lnTo>
                    <a:pt x="971980" y="596024"/>
                  </a:lnTo>
                  <a:lnTo>
                    <a:pt x="965632" y="601842"/>
                  </a:lnTo>
                  <a:lnTo>
                    <a:pt x="959549" y="607659"/>
                  </a:lnTo>
                  <a:lnTo>
                    <a:pt x="953201" y="612948"/>
                  </a:lnTo>
                  <a:lnTo>
                    <a:pt x="946325" y="618501"/>
                  </a:lnTo>
                  <a:lnTo>
                    <a:pt x="939713" y="623789"/>
                  </a:lnTo>
                  <a:lnTo>
                    <a:pt x="933100" y="628813"/>
                  </a:lnTo>
                  <a:lnTo>
                    <a:pt x="926224" y="633573"/>
                  </a:lnTo>
                  <a:lnTo>
                    <a:pt x="919083" y="638333"/>
                  </a:lnTo>
                  <a:lnTo>
                    <a:pt x="911942" y="642828"/>
                  </a:lnTo>
                  <a:lnTo>
                    <a:pt x="904536" y="647323"/>
                  </a:lnTo>
                  <a:lnTo>
                    <a:pt x="897131" y="651290"/>
                  </a:lnTo>
                  <a:lnTo>
                    <a:pt x="889461" y="655521"/>
                  </a:lnTo>
                  <a:lnTo>
                    <a:pt x="881791" y="659487"/>
                  </a:lnTo>
                  <a:lnTo>
                    <a:pt x="874120" y="663189"/>
                  </a:lnTo>
                  <a:lnTo>
                    <a:pt x="866186" y="666627"/>
                  </a:lnTo>
                  <a:lnTo>
                    <a:pt x="857987" y="670064"/>
                  </a:lnTo>
                  <a:lnTo>
                    <a:pt x="850052" y="672973"/>
                  </a:lnTo>
                  <a:lnTo>
                    <a:pt x="841853" y="676146"/>
                  </a:lnTo>
                  <a:lnTo>
                    <a:pt x="833654" y="679055"/>
                  </a:lnTo>
                  <a:lnTo>
                    <a:pt x="825455" y="681699"/>
                  </a:lnTo>
                  <a:lnTo>
                    <a:pt x="816992" y="684079"/>
                  </a:lnTo>
                  <a:lnTo>
                    <a:pt x="808264" y="686195"/>
                  </a:lnTo>
                  <a:lnTo>
                    <a:pt x="799800" y="688310"/>
                  </a:lnTo>
                  <a:lnTo>
                    <a:pt x="791072" y="690161"/>
                  </a:lnTo>
                  <a:lnTo>
                    <a:pt x="782609" y="691483"/>
                  </a:lnTo>
                  <a:lnTo>
                    <a:pt x="773616" y="693070"/>
                  </a:lnTo>
                  <a:lnTo>
                    <a:pt x="764624" y="694128"/>
                  </a:lnTo>
                  <a:lnTo>
                    <a:pt x="755632" y="695185"/>
                  </a:lnTo>
                  <a:lnTo>
                    <a:pt x="746639" y="695714"/>
                  </a:lnTo>
                  <a:lnTo>
                    <a:pt x="737647" y="696243"/>
                  </a:lnTo>
                  <a:lnTo>
                    <a:pt x="728390" y="696507"/>
                  </a:lnTo>
                  <a:lnTo>
                    <a:pt x="719133" y="696507"/>
                  </a:lnTo>
                  <a:lnTo>
                    <a:pt x="709876" y="696507"/>
                  </a:lnTo>
                  <a:lnTo>
                    <a:pt x="700883" y="695979"/>
                  </a:lnTo>
                  <a:lnTo>
                    <a:pt x="691891" y="695450"/>
                  </a:lnTo>
                  <a:lnTo>
                    <a:pt x="682898" y="694392"/>
                  </a:lnTo>
                  <a:lnTo>
                    <a:pt x="673906" y="693599"/>
                  </a:lnTo>
                  <a:lnTo>
                    <a:pt x="664913" y="692541"/>
                  </a:lnTo>
                  <a:lnTo>
                    <a:pt x="656186" y="690954"/>
                  </a:lnTo>
                  <a:lnTo>
                    <a:pt x="647458" y="689103"/>
                  </a:lnTo>
                  <a:lnTo>
                    <a:pt x="638730" y="687252"/>
                  </a:lnTo>
                  <a:lnTo>
                    <a:pt x="630266" y="684872"/>
                  </a:lnTo>
                  <a:lnTo>
                    <a:pt x="621538" y="683021"/>
                  </a:lnTo>
                  <a:lnTo>
                    <a:pt x="613339" y="680113"/>
                  </a:lnTo>
                  <a:lnTo>
                    <a:pt x="604876" y="677468"/>
                  </a:lnTo>
                  <a:lnTo>
                    <a:pt x="596676" y="674824"/>
                  </a:lnTo>
                  <a:lnTo>
                    <a:pt x="588478" y="671651"/>
                  </a:lnTo>
                  <a:lnTo>
                    <a:pt x="580543" y="668213"/>
                  </a:lnTo>
                  <a:lnTo>
                    <a:pt x="572873" y="665040"/>
                  </a:lnTo>
                  <a:lnTo>
                    <a:pt x="564674" y="661603"/>
                  </a:lnTo>
                  <a:lnTo>
                    <a:pt x="557004" y="657636"/>
                  </a:lnTo>
                  <a:lnTo>
                    <a:pt x="549598" y="653405"/>
                  </a:lnTo>
                  <a:lnTo>
                    <a:pt x="541928" y="649439"/>
                  </a:lnTo>
                  <a:lnTo>
                    <a:pt x="534787" y="645208"/>
                  </a:lnTo>
                  <a:lnTo>
                    <a:pt x="527382" y="640713"/>
                  </a:lnTo>
                  <a:lnTo>
                    <a:pt x="520241" y="635953"/>
                  </a:lnTo>
                  <a:lnTo>
                    <a:pt x="513364" y="631193"/>
                  </a:lnTo>
                  <a:lnTo>
                    <a:pt x="506223" y="626169"/>
                  </a:lnTo>
                  <a:lnTo>
                    <a:pt x="499611" y="621145"/>
                  </a:lnTo>
                  <a:lnTo>
                    <a:pt x="492734" y="615592"/>
                  </a:lnTo>
                  <a:lnTo>
                    <a:pt x="486122" y="610303"/>
                  </a:lnTo>
                  <a:lnTo>
                    <a:pt x="480039" y="604750"/>
                  </a:lnTo>
                  <a:lnTo>
                    <a:pt x="473691" y="598933"/>
                  </a:lnTo>
                  <a:lnTo>
                    <a:pt x="467873" y="593115"/>
                  </a:lnTo>
                  <a:lnTo>
                    <a:pt x="461790" y="587298"/>
                  </a:lnTo>
                  <a:lnTo>
                    <a:pt x="455971" y="580952"/>
                  </a:lnTo>
                  <a:lnTo>
                    <a:pt x="450152" y="574605"/>
                  </a:lnTo>
                  <a:lnTo>
                    <a:pt x="444863" y="568523"/>
                  </a:lnTo>
                  <a:lnTo>
                    <a:pt x="439573" y="561913"/>
                  </a:lnTo>
                  <a:lnTo>
                    <a:pt x="434283" y="555038"/>
                  </a:lnTo>
                  <a:lnTo>
                    <a:pt x="429258" y="548162"/>
                  </a:lnTo>
                  <a:lnTo>
                    <a:pt x="424497" y="541287"/>
                  </a:lnTo>
                  <a:lnTo>
                    <a:pt x="419737" y="534148"/>
                  </a:lnTo>
                  <a:lnTo>
                    <a:pt x="415240" y="527008"/>
                  </a:lnTo>
                  <a:lnTo>
                    <a:pt x="411009" y="519868"/>
                  </a:lnTo>
                  <a:lnTo>
                    <a:pt x="406777" y="512464"/>
                  </a:lnTo>
                  <a:lnTo>
                    <a:pt x="402545" y="505060"/>
                  </a:lnTo>
                  <a:lnTo>
                    <a:pt x="398842" y="497392"/>
                  </a:lnTo>
                  <a:lnTo>
                    <a:pt x="395140" y="489988"/>
                  </a:lnTo>
                  <a:lnTo>
                    <a:pt x="391966" y="481791"/>
                  </a:lnTo>
                  <a:lnTo>
                    <a:pt x="388792" y="474122"/>
                  </a:lnTo>
                  <a:lnTo>
                    <a:pt x="385618" y="466189"/>
                  </a:lnTo>
                  <a:lnTo>
                    <a:pt x="382709" y="458256"/>
                  </a:lnTo>
                  <a:lnTo>
                    <a:pt x="380064" y="449795"/>
                  </a:lnTo>
                  <a:lnTo>
                    <a:pt x="377684" y="441862"/>
                  </a:lnTo>
                  <a:lnTo>
                    <a:pt x="375303" y="433400"/>
                  </a:lnTo>
                  <a:lnTo>
                    <a:pt x="373187" y="425203"/>
                  </a:lnTo>
                  <a:lnTo>
                    <a:pt x="371336" y="416477"/>
                  </a:lnTo>
                  <a:lnTo>
                    <a:pt x="370014" y="407750"/>
                  </a:lnTo>
                  <a:lnTo>
                    <a:pt x="368427" y="399289"/>
                  </a:lnTo>
                  <a:lnTo>
                    <a:pt x="367369" y="390562"/>
                  </a:lnTo>
                  <a:lnTo>
                    <a:pt x="366311" y="382101"/>
                  </a:lnTo>
                  <a:lnTo>
                    <a:pt x="365517" y="373110"/>
                  </a:lnTo>
                  <a:lnTo>
                    <a:pt x="364988" y="364120"/>
                  </a:lnTo>
                  <a:lnTo>
                    <a:pt x="364724" y="355129"/>
                  </a:lnTo>
                  <a:lnTo>
                    <a:pt x="364724" y="346403"/>
                  </a:lnTo>
                  <a:lnTo>
                    <a:pt x="364988" y="337412"/>
                  </a:lnTo>
                  <a:lnTo>
                    <a:pt x="365253" y="328422"/>
                  </a:lnTo>
                  <a:lnTo>
                    <a:pt x="365782" y="319695"/>
                  </a:lnTo>
                  <a:lnTo>
                    <a:pt x="366575" y="310705"/>
                  </a:lnTo>
                  <a:lnTo>
                    <a:pt x="367898" y="301979"/>
                  </a:lnTo>
                  <a:lnTo>
                    <a:pt x="368956" y="292988"/>
                  </a:lnTo>
                  <a:lnTo>
                    <a:pt x="370542" y="284791"/>
                  </a:lnTo>
                  <a:lnTo>
                    <a:pt x="372394" y="276064"/>
                  </a:lnTo>
                  <a:lnTo>
                    <a:pt x="374245" y="267603"/>
                  </a:lnTo>
                  <a:lnTo>
                    <a:pt x="376626" y="259141"/>
                  </a:lnTo>
                  <a:lnTo>
                    <a:pt x="378477" y="250944"/>
                  </a:lnTo>
                  <a:lnTo>
                    <a:pt x="381386" y="242746"/>
                  </a:lnTo>
                  <a:lnTo>
                    <a:pt x="384031" y="234549"/>
                  </a:lnTo>
                  <a:lnTo>
                    <a:pt x="386940" y="226616"/>
                  </a:lnTo>
                  <a:lnTo>
                    <a:pt x="390114" y="218683"/>
                  </a:lnTo>
                  <a:lnTo>
                    <a:pt x="393553" y="210750"/>
                  </a:lnTo>
                  <a:lnTo>
                    <a:pt x="396991" y="203082"/>
                  </a:lnTo>
                  <a:lnTo>
                    <a:pt x="400694" y="195678"/>
                  </a:lnTo>
                  <a:lnTo>
                    <a:pt x="404396" y="187745"/>
                  </a:lnTo>
                  <a:lnTo>
                    <a:pt x="408628" y="180341"/>
                  </a:lnTo>
                  <a:lnTo>
                    <a:pt x="412860" y="173201"/>
                  </a:lnTo>
                  <a:lnTo>
                    <a:pt x="417356" y="165797"/>
                  </a:lnTo>
                  <a:lnTo>
                    <a:pt x="422117" y="158658"/>
                  </a:lnTo>
                  <a:lnTo>
                    <a:pt x="426878" y="151783"/>
                  </a:lnTo>
                  <a:lnTo>
                    <a:pt x="431638" y="144907"/>
                  </a:lnTo>
                  <a:lnTo>
                    <a:pt x="436664" y="138297"/>
                  </a:lnTo>
                  <a:lnTo>
                    <a:pt x="441953" y="131686"/>
                  </a:lnTo>
                  <a:lnTo>
                    <a:pt x="447243" y="125075"/>
                  </a:lnTo>
                  <a:lnTo>
                    <a:pt x="453062" y="118993"/>
                  </a:lnTo>
                  <a:lnTo>
                    <a:pt x="458616" y="112647"/>
                  </a:lnTo>
                  <a:lnTo>
                    <a:pt x="464434" y="106301"/>
                  </a:lnTo>
                  <a:lnTo>
                    <a:pt x="470518" y="100483"/>
                  </a:lnTo>
                  <a:lnTo>
                    <a:pt x="476865" y="94666"/>
                  </a:lnTo>
                  <a:lnTo>
                    <a:pt x="482948" y="89113"/>
                  </a:lnTo>
                  <a:lnTo>
                    <a:pt x="489560" y="83560"/>
                  </a:lnTo>
                  <a:lnTo>
                    <a:pt x="496172" y="78271"/>
                  </a:lnTo>
                  <a:lnTo>
                    <a:pt x="502520" y="72983"/>
                  </a:lnTo>
                  <a:lnTo>
                    <a:pt x="509397" y="67958"/>
                  </a:lnTo>
                  <a:lnTo>
                    <a:pt x="516538" y="62934"/>
                  </a:lnTo>
                  <a:lnTo>
                    <a:pt x="523414" y="58175"/>
                  </a:lnTo>
                  <a:lnTo>
                    <a:pt x="530820" y="53679"/>
                  </a:lnTo>
                  <a:lnTo>
                    <a:pt x="537961" y="49184"/>
                  </a:lnTo>
                  <a:lnTo>
                    <a:pt x="545367" y="45217"/>
                  </a:lnTo>
                  <a:lnTo>
                    <a:pt x="553301" y="40987"/>
                  </a:lnTo>
                  <a:lnTo>
                    <a:pt x="560707" y="37020"/>
                  </a:lnTo>
                  <a:lnTo>
                    <a:pt x="568377" y="33583"/>
                  </a:lnTo>
                  <a:lnTo>
                    <a:pt x="576311" y="29881"/>
                  </a:lnTo>
                  <a:lnTo>
                    <a:pt x="584510" y="26707"/>
                  </a:lnTo>
                  <a:lnTo>
                    <a:pt x="592445" y="23534"/>
                  </a:lnTo>
                  <a:lnTo>
                    <a:pt x="600379" y="20361"/>
                  </a:lnTo>
                  <a:lnTo>
                    <a:pt x="608843" y="17717"/>
                  </a:lnTo>
                  <a:lnTo>
                    <a:pt x="617042" y="15073"/>
                  </a:lnTo>
                  <a:lnTo>
                    <a:pt x="625505" y="12693"/>
                  </a:lnTo>
                  <a:lnTo>
                    <a:pt x="633969" y="10313"/>
                  </a:lnTo>
                  <a:lnTo>
                    <a:pt x="642697" y="8462"/>
                  </a:lnTo>
                  <a:lnTo>
                    <a:pt x="651425" y="6875"/>
                  </a:lnTo>
                  <a:lnTo>
                    <a:pt x="659888" y="5024"/>
                  </a:lnTo>
                  <a:lnTo>
                    <a:pt x="668881" y="3702"/>
                  </a:lnTo>
                  <a:lnTo>
                    <a:pt x="677873" y="2644"/>
                  </a:lnTo>
                  <a:lnTo>
                    <a:pt x="686601" y="1851"/>
                  </a:lnTo>
                  <a:lnTo>
                    <a:pt x="695858" y="793"/>
                  </a:lnTo>
                  <a:lnTo>
                    <a:pt x="704851" y="264"/>
                  </a:lnTo>
                  <a:lnTo>
                    <a:pt x="714108" y="0"/>
                  </a:lnTo>
                  <a:close/>
                </a:path>
              </a:pathLst>
            </a:custGeom>
            <a:solidFill>
              <a:srgbClr val="005D4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5" name="KSO_Shape"/>
            <p:cNvSpPr/>
            <p:nvPr/>
          </p:nvSpPr>
          <p:spPr bwMode="auto">
            <a:xfrm>
              <a:off x="4923055" y="2450306"/>
              <a:ext cx="894512" cy="609759"/>
            </a:xfrm>
            <a:custGeom>
              <a:avLst/>
              <a:gdLst/>
              <a:ahLst/>
              <a:cxnLst/>
              <a:rect l="0" t="0" r="r" b="b"/>
              <a:pathLst>
                <a:path w="2608263" h="1778000">
                  <a:moveTo>
                    <a:pt x="1956693" y="381000"/>
                  </a:moveTo>
                  <a:lnTo>
                    <a:pt x="1966217" y="381397"/>
                  </a:lnTo>
                  <a:lnTo>
                    <a:pt x="1975740" y="382192"/>
                  </a:lnTo>
                  <a:lnTo>
                    <a:pt x="1986057" y="382986"/>
                  </a:lnTo>
                  <a:lnTo>
                    <a:pt x="1995581" y="384575"/>
                  </a:lnTo>
                  <a:lnTo>
                    <a:pt x="2005501" y="386562"/>
                  </a:lnTo>
                  <a:lnTo>
                    <a:pt x="2015819" y="388548"/>
                  </a:lnTo>
                  <a:lnTo>
                    <a:pt x="2025739" y="391726"/>
                  </a:lnTo>
                  <a:lnTo>
                    <a:pt x="2035263" y="394904"/>
                  </a:lnTo>
                  <a:lnTo>
                    <a:pt x="2045580" y="398876"/>
                  </a:lnTo>
                  <a:lnTo>
                    <a:pt x="2055500" y="403246"/>
                  </a:lnTo>
                  <a:lnTo>
                    <a:pt x="2065421" y="408807"/>
                  </a:lnTo>
                  <a:lnTo>
                    <a:pt x="2075738" y="414766"/>
                  </a:lnTo>
                  <a:lnTo>
                    <a:pt x="2101927" y="438998"/>
                  </a:lnTo>
                  <a:lnTo>
                    <a:pt x="2143990" y="446149"/>
                  </a:lnTo>
                  <a:lnTo>
                    <a:pt x="2147958" y="448929"/>
                  </a:lnTo>
                  <a:lnTo>
                    <a:pt x="2151926" y="452107"/>
                  </a:lnTo>
                  <a:lnTo>
                    <a:pt x="2155497" y="455683"/>
                  </a:lnTo>
                  <a:lnTo>
                    <a:pt x="2158672" y="459655"/>
                  </a:lnTo>
                  <a:lnTo>
                    <a:pt x="2161847" y="464025"/>
                  </a:lnTo>
                  <a:lnTo>
                    <a:pt x="2164624" y="468395"/>
                  </a:lnTo>
                  <a:lnTo>
                    <a:pt x="2169783" y="477531"/>
                  </a:lnTo>
                  <a:lnTo>
                    <a:pt x="2173751" y="485874"/>
                  </a:lnTo>
                  <a:lnTo>
                    <a:pt x="2176529" y="493024"/>
                  </a:lnTo>
                  <a:lnTo>
                    <a:pt x="2179306" y="499380"/>
                  </a:lnTo>
                  <a:lnTo>
                    <a:pt x="2182878" y="516064"/>
                  </a:lnTo>
                  <a:lnTo>
                    <a:pt x="2186052" y="532749"/>
                  </a:lnTo>
                  <a:lnTo>
                    <a:pt x="2188036" y="549433"/>
                  </a:lnTo>
                  <a:lnTo>
                    <a:pt x="2189623" y="565720"/>
                  </a:lnTo>
                  <a:lnTo>
                    <a:pt x="2190417" y="582008"/>
                  </a:lnTo>
                  <a:lnTo>
                    <a:pt x="2190814" y="598692"/>
                  </a:lnTo>
                  <a:lnTo>
                    <a:pt x="2190814" y="615376"/>
                  </a:lnTo>
                  <a:lnTo>
                    <a:pt x="2190417" y="632855"/>
                  </a:lnTo>
                  <a:lnTo>
                    <a:pt x="2190020" y="642389"/>
                  </a:lnTo>
                  <a:lnTo>
                    <a:pt x="2188830" y="656293"/>
                  </a:lnTo>
                  <a:lnTo>
                    <a:pt x="2185259" y="692840"/>
                  </a:lnTo>
                  <a:lnTo>
                    <a:pt x="2183671" y="711908"/>
                  </a:lnTo>
                  <a:lnTo>
                    <a:pt x="2182878" y="730578"/>
                  </a:lnTo>
                  <a:lnTo>
                    <a:pt x="2182084" y="746468"/>
                  </a:lnTo>
                  <a:lnTo>
                    <a:pt x="2182481" y="753221"/>
                  </a:lnTo>
                  <a:lnTo>
                    <a:pt x="2182878" y="758386"/>
                  </a:lnTo>
                  <a:lnTo>
                    <a:pt x="2183671" y="765139"/>
                  </a:lnTo>
                  <a:lnTo>
                    <a:pt x="2184862" y="771098"/>
                  </a:lnTo>
                  <a:lnTo>
                    <a:pt x="2186449" y="775865"/>
                  </a:lnTo>
                  <a:lnTo>
                    <a:pt x="2188433" y="779837"/>
                  </a:lnTo>
                  <a:lnTo>
                    <a:pt x="2192798" y="787782"/>
                  </a:lnTo>
                  <a:lnTo>
                    <a:pt x="2195179" y="792152"/>
                  </a:lnTo>
                  <a:lnTo>
                    <a:pt x="2198353" y="798508"/>
                  </a:lnTo>
                  <a:lnTo>
                    <a:pt x="2200734" y="804069"/>
                  </a:lnTo>
                  <a:lnTo>
                    <a:pt x="2202719" y="810028"/>
                  </a:lnTo>
                  <a:lnTo>
                    <a:pt x="2204306" y="815987"/>
                  </a:lnTo>
                  <a:lnTo>
                    <a:pt x="2205496" y="822343"/>
                  </a:lnTo>
                  <a:lnTo>
                    <a:pt x="2206687" y="829096"/>
                  </a:lnTo>
                  <a:lnTo>
                    <a:pt x="2207480" y="835452"/>
                  </a:lnTo>
                  <a:lnTo>
                    <a:pt x="2207877" y="842205"/>
                  </a:lnTo>
                  <a:lnTo>
                    <a:pt x="2207877" y="848561"/>
                  </a:lnTo>
                  <a:lnTo>
                    <a:pt x="2207480" y="862465"/>
                  </a:lnTo>
                  <a:lnTo>
                    <a:pt x="2206290" y="875177"/>
                  </a:lnTo>
                  <a:lnTo>
                    <a:pt x="2204306" y="887889"/>
                  </a:lnTo>
                  <a:lnTo>
                    <a:pt x="2202321" y="899806"/>
                  </a:lnTo>
                  <a:lnTo>
                    <a:pt x="2199544" y="913312"/>
                  </a:lnTo>
                  <a:lnTo>
                    <a:pt x="2197560" y="920463"/>
                  </a:lnTo>
                  <a:lnTo>
                    <a:pt x="2195179" y="927613"/>
                  </a:lnTo>
                  <a:lnTo>
                    <a:pt x="2192798" y="934367"/>
                  </a:lnTo>
                  <a:lnTo>
                    <a:pt x="2190020" y="941517"/>
                  </a:lnTo>
                  <a:lnTo>
                    <a:pt x="2186846" y="947873"/>
                  </a:lnTo>
                  <a:lnTo>
                    <a:pt x="2183275" y="953037"/>
                  </a:lnTo>
                  <a:lnTo>
                    <a:pt x="2181291" y="955818"/>
                  </a:lnTo>
                  <a:lnTo>
                    <a:pt x="2178909" y="958201"/>
                  </a:lnTo>
                  <a:lnTo>
                    <a:pt x="2176132" y="960188"/>
                  </a:lnTo>
                  <a:lnTo>
                    <a:pt x="2173354" y="961777"/>
                  </a:lnTo>
                  <a:lnTo>
                    <a:pt x="2167799" y="965749"/>
                  </a:lnTo>
                  <a:lnTo>
                    <a:pt x="2162243" y="968530"/>
                  </a:lnTo>
                  <a:lnTo>
                    <a:pt x="2156291" y="971708"/>
                  </a:lnTo>
                  <a:lnTo>
                    <a:pt x="2151133" y="975283"/>
                  </a:lnTo>
                  <a:lnTo>
                    <a:pt x="2147958" y="977269"/>
                  </a:lnTo>
                  <a:lnTo>
                    <a:pt x="2145974" y="979653"/>
                  </a:lnTo>
                  <a:lnTo>
                    <a:pt x="2143593" y="982434"/>
                  </a:lnTo>
                  <a:lnTo>
                    <a:pt x="2142006" y="985612"/>
                  </a:lnTo>
                  <a:lnTo>
                    <a:pt x="2139625" y="990379"/>
                  </a:lnTo>
                  <a:lnTo>
                    <a:pt x="2137641" y="995543"/>
                  </a:lnTo>
                  <a:lnTo>
                    <a:pt x="2136450" y="1000707"/>
                  </a:lnTo>
                  <a:lnTo>
                    <a:pt x="2135260" y="1005871"/>
                  </a:lnTo>
                  <a:lnTo>
                    <a:pt x="2134466" y="1011433"/>
                  </a:lnTo>
                  <a:lnTo>
                    <a:pt x="2133673" y="1016597"/>
                  </a:lnTo>
                  <a:lnTo>
                    <a:pt x="2132879" y="1028514"/>
                  </a:lnTo>
                  <a:lnTo>
                    <a:pt x="2132085" y="1039637"/>
                  </a:lnTo>
                  <a:lnTo>
                    <a:pt x="2131292" y="1051158"/>
                  </a:lnTo>
                  <a:lnTo>
                    <a:pt x="2130895" y="1056719"/>
                  </a:lnTo>
                  <a:lnTo>
                    <a:pt x="2130101" y="1061883"/>
                  </a:lnTo>
                  <a:lnTo>
                    <a:pt x="2128911" y="1067445"/>
                  </a:lnTo>
                  <a:lnTo>
                    <a:pt x="2127721" y="1072212"/>
                  </a:lnTo>
                  <a:lnTo>
                    <a:pt x="2125736" y="1078170"/>
                  </a:lnTo>
                  <a:lnTo>
                    <a:pt x="2123355" y="1082937"/>
                  </a:lnTo>
                  <a:lnTo>
                    <a:pt x="2120578" y="1087307"/>
                  </a:lnTo>
                  <a:lnTo>
                    <a:pt x="2117800" y="1091280"/>
                  </a:lnTo>
                  <a:lnTo>
                    <a:pt x="2112245" y="1098430"/>
                  </a:lnTo>
                  <a:lnTo>
                    <a:pt x="2106293" y="1105183"/>
                  </a:lnTo>
                  <a:lnTo>
                    <a:pt x="2103515" y="1109156"/>
                  </a:lnTo>
                  <a:lnTo>
                    <a:pt x="2101134" y="1112731"/>
                  </a:lnTo>
                  <a:lnTo>
                    <a:pt x="2098356" y="1116703"/>
                  </a:lnTo>
                  <a:lnTo>
                    <a:pt x="2096372" y="1121470"/>
                  </a:lnTo>
                  <a:lnTo>
                    <a:pt x="2093991" y="1126237"/>
                  </a:lnTo>
                  <a:lnTo>
                    <a:pt x="2092801" y="1131799"/>
                  </a:lnTo>
                  <a:lnTo>
                    <a:pt x="2091610" y="1138155"/>
                  </a:lnTo>
                  <a:lnTo>
                    <a:pt x="2090817" y="1145305"/>
                  </a:lnTo>
                  <a:lnTo>
                    <a:pt x="2127721" y="1150470"/>
                  </a:lnTo>
                  <a:lnTo>
                    <a:pt x="2138435" y="1173907"/>
                  </a:lnTo>
                  <a:lnTo>
                    <a:pt x="2144783" y="1187016"/>
                  </a:lnTo>
                  <a:lnTo>
                    <a:pt x="2152323" y="1201317"/>
                  </a:lnTo>
                  <a:lnTo>
                    <a:pt x="2159863" y="1214426"/>
                  </a:lnTo>
                  <a:lnTo>
                    <a:pt x="2163831" y="1220782"/>
                  </a:lnTo>
                  <a:lnTo>
                    <a:pt x="2167799" y="1226741"/>
                  </a:lnTo>
                  <a:lnTo>
                    <a:pt x="2171767" y="1231905"/>
                  </a:lnTo>
                  <a:lnTo>
                    <a:pt x="2175735" y="1236672"/>
                  </a:lnTo>
                  <a:lnTo>
                    <a:pt x="2180497" y="1240645"/>
                  </a:lnTo>
                  <a:lnTo>
                    <a:pt x="2184862" y="1243823"/>
                  </a:lnTo>
                  <a:lnTo>
                    <a:pt x="2241606" y="1259713"/>
                  </a:lnTo>
                  <a:lnTo>
                    <a:pt x="2293192" y="1281164"/>
                  </a:lnTo>
                  <a:lnTo>
                    <a:pt x="2345572" y="1303807"/>
                  </a:lnTo>
                  <a:lnTo>
                    <a:pt x="2397951" y="1326053"/>
                  </a:lnTo>
                  <a:lnTo>
                    <a:pt x="2449140" y="1347902"/>
                  </a:lnTo>
                  <a:lnTo>
                    <a:pt x="2461045" y="1352669"/>
                  </a:lnTo>
                  <a:lnTo>
                    <a:pt x="2472552" y="1356641"/>
                  </a:lnTo>
                  <a:lnTo>
                    <a:pt x="2496361" y="1365381"/>
                  </a:lnTo>
                  <a:lnTo>
                    <a:pt x="2519773" y="1373723"/>
                  </a:lnTo>
                  <a:lnTo>
                    <a:pt x="2530884" y="1378093"/>
                  </a:lnTo>
                  <a:lnTo>
                    <a:pt x="2541995" y="1382860"/>
                  </a:lnTo>
                  <a:lnTo>
                    <a:pt x="2552312" y="1388421"/>
                  </a:lnTo>
                  <a:lnTo>
                    <a:pt x="2562233" y="1394380"/>
                  </a:lnTo>
                  <a:lnTo>
                    <a:pt x="2566597" y="1397558"/>
                  </a:lnTo>
                  <a:lnTo>
                    <a:pt x="2571756" y="1400736"/>
                  </a:lnTo>
                  <a:lnTo>
                    <a:pt x="2576121" y="1404311"/>
                  </a:lnTo>
                  <a:lnTo>
                    <a:pt x="2580089" y="1407886"/>
                  </a:lnTo>
                  <a:lnTo>
                    <a:pt x="2584057" y="1411859"/>
                  </a:lnTo>
                  <a:lnTo>
                    <a:pt x="2587629" y="1416228"/>
                  </a:lnTo>
                  <a:lnTo>
                    <a:pt x="2591200" y="1420598"/>
                  </a:lnTo>
                  <a:lnTo>
                    <a:pt x="2594375" y="1425365"/>
                  </a:lnTo>
                  <a:lnTo>
                    <a:pt x="2597946" y="1430132"/>
                  </a:lnTo>
                  <a:lnTo>
                    <a:pt x="2600723" y="1435296"/>
                  </a:lnTo>
                  <a:lnTo>
                    <a:pt x="2603105" y="1440858"/>
                  </a:lnTo>
                  <a:lnTo>
                    <a:pt x="2605089" y="1446817"/>
                  </a:lnTo>
                  <a:lnTo>
                    <a:pt x="2605485" y="1465487"/>
                  </a:lnTo>
                  <a:lnTo>
                    <a:pt x="2605882" y="1488528"/>
                  </a:lnTo>
                  <a:lnTo>
                    <a:pt x="2607073" y="1542951"/>
                  </a:lnTo>
                  <a:lnTo>
                    <a:pt x="2608263" y="1599757"/>
                  </a:lnTo>
                  <a:lnTo>
                    <a:pt x="2608263" y="1625975"/>
                  </a:lnTo>
                  <a:lnTo>
                    <a:pt x="2608263" y="1649413"/>
                  </a:lnTo>
                  <a:lnTo>
                    <a:pt x="2308271" y="1649413"/>
                  </a:lnTo>
                  <a:lnTo>
                    <a:pt x="2307081" y="1594196"/>
                  </a:lnTo>
                  <a:lnTo>
                    <a:pt x="2305493" y="1538581"/>
                  </a:lnTo>
                  <a:lnTo>
                    <a:pt x="2305097" y="1494486"/>
                  </a:lnTo>
                  <a:lnTo>
                    <a:pt x="2305097" y="1482172"/>
                  </a:lnTo>
                  <a:lnTo>
                    <a:pt x="2301129" y="1470651"/>
                  </a:lnTo>
                  <a:lnTo>
                    <a:pt x="2297557" y="1461117"/>
                  </a:lnTo>
                  <a:lnTo>
                    <a:pt x="2293986" y="1451981"/>
                  </a:lnTo>
                  <a:lnTo>
                    <a:pt x="2289224" y="1443241"/>
                  </a:lnTo>
                  <a:lnTo>
                    <a:pt x="2284859" y="1434899"/>
                  </a:lnTo>
                  <a:lnTo>
                    <a:pt x="2280097" y="1426954"/>
                  </a:lnTo>
                  <a:lnTo>
                    <a:pt x="2275335" y="1419406"/>
                  </a:lnTo>
                  <a:lnTo>
                    <a:pt x="2270177" y="1411859"/>
                  </a:lnTo>
                  <a:lnTo>
                    <a:pt x="2264621" y="1405106"/>
                  </a:lnTo>
                  <a:lnTo>
                    <a:pt x="2258669" y="1398352"/>
                  </a:lnTo>
                  <a:lnTo>
                    <a:pt x="2252717" y="1391996"/>
                  </a:lnTo>
                  <a:lnTo>
                    <a:pt x="2246765" y="1386435"/>
                  </a:lnTo>
                  <a:lnTo>
                    <a:pt x="2240416" y="1380079"/>
                  </a:lnTo>
                  <a:lnTo>
                    <a:pt x="2234067" y="1374915"/>
                  </a:lnTo>
                  <a:lnTo>
                    <a:pt x="2226924" y="1369750"/>
                  </a:lnTo>
                  <a:lnTo>
                    <a:pt x="2220178" y="1364983"/>
                  </a:lnTo>
                  <a:lnTo>
                    <a:pt x="2213433" y="1360217"/>
                  </a:lnTo>
                  <a:lnTo>
                    <a:pt x="2206290" y="1355450"/>
                  </a:lnTo>
                  <a:lnTo>
                    <a:pt x="2198750" y="1351080"/>
                  </a:lnTo>
                  <a:lnTo>
                    <a:pt x="2184465" y="1343532"/>
                  </a:lnTo>
                  <a:lnTo>
                    <a:pt x="2169386" y="1336382"/>
                  </a:lnTo>
                  <a:lnTo>
                    <a:pt x="2154307" y="1330026"/>
                  </a:lnTo>
                  <a:lnTo>
                    <a:pt x="2139228" y="1323670"/>
                  </a:lnTo>
                  <a:lnTo>
                    <a:pt x="2124546" y="1318108"/>
                  </a:lnTo>
                  <a:lnTo>
                    <a:pt x="2095578" y="1307780"/>
                  </a:lnTo>
                  <a:lnTo>
                    <a:pt x="2067405" y="1297849"/>
                  </a:lnTo>
                  <a:lnTo>
                    <a:pt x="2053913" y="1293082"/>
                  </a:lnTo>
                  <a:lnTo>
                    <a:pt x="2041215" y="1287917"/>
                  </a:lnTo>
                  <a:lnTo>
                    <a:pt x="1985264" y="1263685"/>
                  </a:lnTo>
                  <a:lnTo>
                    <a:pt x="1926932" y="1239056"/>
                  </a:lnTo>
                  <a:lnTo>
                    <a:pt x="1840427" y="1202112"/>
                  </a:lnTo>
                  <a:lnTo>
                    <a:pt x="1797571" y="1183441"/>
                  </a:lnTo>
                  <a:lnTo>
                    <a:pt x="1755111" y="1166359"/>
                  </a:lnTo>
                  <a:lnTo>
                    <a:pt x="1762651" y="1150470"/>
                  </a:lnTo>
                  <a:lnTo>
                    <a:pt x="1790031" y="1143716"/>
                  </a:lnTo>
                  <a:lnTo>
                    <a:pt x="1788047" y="1138155"/>
                  </a:lnTo>
                  <a:lnTo>
                    <a:pt x="1786460" y="1132196"/>
                  </a:lnTo>
                  <a:lnTo>
                    <a:pt x="1784873" y="1127429"/>
                  </a:lnTo>
                  <a:lnTo>
                    <a:pt x="1782492" y="1123457"/>
                  </a:lnTo>
                  <a:lnTo>
                    <a:pt x="1780111" y="1119484"/>
                  </a:lnTo>
                  <a:lnTo>
                    <a:pt x="1777730" y="1115909"/>
                  </a:lnTo>
                  <a:lnTo>
                    <a:pt x="1772571" y="1109950"/>
                  </a:lnTo>
                  <a:lnTo>
                    <a:pt x="1767413" y="1103594"/>
                  </a:lnTo>
                  <a:lnTo>
                    <a:pt x="1762254" y="1097636"/>
                  </a:lnTo>
                  <a:lnTo>
                    <a:pt x="1759476" y="1094458"/>
                  </a:lnTo>
                  <a:lnTo>
                    <a:pt x="1757095" y="1091280"/>
                  </a:lnTo>
                  <a:lnTo>
                    <a:pt x="1755111" y="1087307"/>
                  </a:lnTo>
                  <a:lnTo>
                    <a:pt x="1753524" y="1082937"/>
                  </a:lnTo>
                  <a:lnTo>
                    <a:pt x="1743207" y="973694"/>
                  </a:lnTo>
                  <a:lnTo>
                    <a:pt x="1743207" y="974091"/>
                  </a:lnTo>
                  <a:lnTo>
                    <a:pt x="1742413" y="974091"/>
                  </a:lnTo>
                  <a:lnTo>
                    <a:pt x="1739636" y="973694"/>
                  </a:lnTo>
                  <a:lnTo>
                    <a:pt x="1730112" y="972105"/>
                  </a:lnTo>
                  <a:lnTo>
                    <a:pt x="1720985" y="969324"/>
                  </a:lnTo>
                  <a:lnTo>
                    <a:pt x="1717414" y="968133"/>
                  </a:lnTo>
                  <a:lnTo>
                    <a:pt x="1715033" y="967338"/>
                  </a:lnTo>
                  <a:lnTo>
                    <a:pt x="1711065" y="963763"/>
                  </a:lnTo>
                  <a:lnTo>
                    <a:pt x="1707097" y="960188"/>
                  </a:lnTo>
                  <a:lnTo>
                    <a:pt x="1703129" y="955818"/>
                  </a:lnTo>
                  <a:lnTo>
                    <a:pt x="1699954" y="950654"/>
                  </a:lnTo>
                  <a:lnTo>
                    <a:pt x="1697177" y="945490"/>
                  </a:lnTo>
                  <a:lnTo>
                    <a:pt x="1694399" y="939531"/>
                  </a:lnTo>
                  <a:lnTo>
                    <a:pt x="1692018" y="932778"/>
                  </a:lnTo>
                  <a:lnTo>
                    <a:pt x="1689637" y="926422"/>
                  </a:lnTo>
                  <a:lnTo>
                    <a:pt x="1688050" y="919668"/>
                  </a:lnTo>
                  <a:lnTo>
                    <a:pt x="1686066" y="912518"/>
                  </a:lnTo>
                  <a:lnTo>
                    <a:pt x="1683288" y="897423"/>
                  </a:lnTo>
                  <a:lnTo>
                    <a:pt x="1681304" y="882327"/>
                  </a:lnTo>
                  <a:lnTo>
                    <a:pt x="1679717" y="867232"/>
                  </a:lnTo>
                  <a:lnTo>
                    <a:pt x="1684875" y="862465"/>
                  </a:lnTo>
                  <a:lnTo>
                    <a:pt x="1689637" y="857698"/>
                  </a:lnTo>
                  <a:lnTo>
                    <a:pt x="1694796" y="851739"/>
                  </a:lnTo>
                  <a:lnTo>
                    <a:pt x="1699161" y="845780"/>
                  </a:lnTo>
                  <a:lnTo>
                    <a:pt x="1703525" y="839424"/>
                  </a:lnTo>
                  <a:lnTo>
                    <a:pt x="1707891" y="832671"/>
                  </a:lnTo>
                  <a:lnTo>
                    <a:pt x="1711462" y="825918"/>
                  </a:lnTo>
                  <a:lnTo>
                    <a:pt x="1715033" y="818767"/>
                  </a:lnTo>
                  <a:lnTo>
                    <a:pt x="1718208" y="811617"/>
                  </a:lnTo>
                  <a:lnTo>
                    <a:pt x="1720985" y="804466"/>
                  </a:lnTo>
                  <a:lnTo>
                    <a:pt x="1726144" y="790166"/>
                  </a:lnTo>
                  <a:lnTo>
                    <a:pt x="1730509" y="776262"/>
                  </a:lnTo>
                  <a:lnTo>
                    <a:pt x="1734080" y="762755"/>
                  </a:lnTo>
                  <a:lnTo>
                    <a:pt x="1736858" y="750838"/>
                  </a:lnTo>
                  <a:lnTo>
                    <a:pt x="1738842" y="740510"/>
                  </a:lnTo>
                  <a:lnTo>
                    <a:pt x="1742413" y="720647"/>
                  </a:lnTo>
                  <a:lnTo>
                    <a:pt x="1743604" y="709524"/>
                  </a:lnTo>
                  <a:lnTo>
                    <a:pt x="1745191" y="698798"/>
                  </a:lnTo>
                  <a:lnTo>
                    <a:pt x="1746381" y="687278"/>
                  </a:lnTo>
                  <a:lnTo>
                    <a:pt x="1747175" y="675361"/>
                  </a:lnTo>
                  <a:lnTo>
                    <a:pt x="1747572" y="663443"/>
                  </a:lnTo>
                  <a:lnTo>
                    <a:pt x="1747572" y="651129"/>
                  </a:lnTo>
                  <a:lnTo>
                    <a:pt x="1747175" y="638814"/>
                  </a:lnTo>
                  <a:lnTo>
                    <a:pt x="1746381" y="626102"/>
                  </a:lnTo>
                  <a:lnTo>
                    <a:pt x="1744794" y="613787"/>
                  </a:lnTo>
                  <a:lnTo>
                    <a:pt x="1742810" y="601473"/>
                  </a:lnTo>
                  <a:lnTo>
                    <a:pt x="1740033" y="589158"/>
                  </a:lnTo>
                  <a:lnTo>
                    <a:pt x="1736461" y="576843"/>
                  </a:lnTo>
                  <a:lnTo>
                    <a:pt x="1732096" y="564529"/>
                  </a:lnTo>
                  <a:lnTo>
                    <a:pt x="1726937" y="553008"/>
                  </a:lnTo>
                  <a:lnTo>
                    <a:pt x="1723366" y="546255"/>
                  </a:lnTo>
                  <a:lnTo>
                    <a:pt x="1720192" y="539899"/>
                  </a:lnTo>
                  <a:lnTo>
                    <a:pt x="1715033" y="530365"/>
                  </a:lnTo>
                  <a:lnTo>
                    <a:pt x="1712652" y="526393"/>
                  </a:lnTo>
                  <a:lnTo>
                    <a:pt x="1711859" y="521229"/>
                  </a:lnTo>
                  <a:lnTo>
                    <a:pt x="1711859" y="516064"/>
                  </a:lnTo>
                  <a:lnTo>
                    <a:pt x="1711462" y="509708"/>
                  </a:lnTo>
                  <a:lnTo>
                    <a:pt x="1712255" y="493421"/>
                  </a:lnTo>
                  <a:lnTo>
                    <a:pt x="1716223" y="486271"/>
                  </a:lnTo>
                  <a:lnTo>
                    <a:pt x="1720192" y="479915"/>
                  </a:lnTo>
                  <a:lnTo>
                    <a:pt x="1724557" y="473559"/>
                  </a:lnTo>
                  <a:lnTo>
                    <a:pt x="1728922" y="467600"/>
                  </a:lnTo>
                  <a:lnTo>
                    <a:pt x="1734080" y="462039"/>
                  </a:lnTo>
                  <a:lnTo>
                    <a:pt x="1738842" y="456477"/>
                  </a:lnTo>
                  <a:lnTo>
                    <a:pt x="1743604" y="451313"/>
                  </a:lnTo>
                  <a:lnTo>
                    <a:pt x="1748762" y="446546"/>
                  </a:lnTo>
                  <a:lnTo>
                    <a:pt x="1754318" y="442176"/>
                  </a:lnTo>
                  <a:lnTo>
                    <a:pt x="1759476" y="438204"/>
                  </a:lnTo>
                  <a:lnTo>
                    <a:pt x="1765429" y="434231"/>
                  </a:lnTo>
                  <a:lnTo>
                    <a:pt x="1771381" y="430259"/>
                  </a:lnTo>
                  <a:lnTo>
                    <a:pt x="1776936" y="427081"/>
                  </a:lnTo>
                  <a:lnTo>
                    <a:pt x="1782888" y="424300"/>
                  </a:lnTo>
                  <a:lnTo>
                    <a:pt x="1789634" y="421917"/>
                  </a:lnTo>
                  <a:lnTo>
                    <a:pt x="1795587" y="419533"/>
                  </a:lnTo>
                  <a:lnTo>
                    <a:pt x="1820983" y="409999"/>
                  </a:lnTo>
                  <a:lnTo>
                    <a:pt x="1834871" y="404438"/>
                  </a:lnTo>
                  <a:lnTo>
                    <a:pt x="1849950" y="399273"/>
                  </a:lnTo>
                  <a:lnTo>
                    <a:pt x="1865823" y="394506"/>
                  </a:lnTo>
                  <a:lnTo>
                    <a:pt x="1882886" y="390137"/>
                  </a:lnTo>
                  <a:lnTo>
                    <a:pt x="1900742" y="386562"/>
                  </a:lnTo>
                  <a:lnTo>
                    <a:pt x="1909472" y="384973"/>
                  </a:lnTo>
                  <a:lnTo>
                    <a:pt x="1918599" y="383384"/>
                  </a:lnTo>
                  <a:lnTo>
                    <a:pt x="1927726" y="382589"/>
                  </a:lnTo>
                  <a:lnTo>
                    <a:pt x="1937249" y="381795"/>
                  </a:lnTo>
                  <a:lnTo>
                    <a:pt x="1946773" y="381397"/>
                  </a:lnTo>
                  <a:lnTo>
                    <a:pt x="1956693" y="381000"/>
                  </a:lnTo>
                  <a:close/>
                  <a:moveTo>
                    <a:pt x="674585" y="381000"/>
                  </a:moveTo>
                  <a:lnTo>
                    <a:pt x="684505" y="381397"/>
                  </a:lnTo>
                  <a:lnTo>
                    <a:pt x="694029" y="382192"/>
                  </a:lnTo>
                  <a:lnTo>
                    <a:pt x="703552" y="382986"/>
                  </a:lnTo>
                  <a:lnTo>
                    <a:pt x="713870" y="384575"/>
                  </a:lnTo>
                  <a:lnTo>
                    <a:pt x="723790" y="386562"/>
                  </a:lnTo>
                  <a:lnTo>
                    <a:pt x="733710" y="388548"/>
                  </a:lnTo>
                  <a:lnTo>
                    <a:pt x="743631" y="391726"/>
                  </a:lnTo>
                  <a:lnTo>
                    <a:pt x="753551" y="394904"/>
                  </a:lnTo>
                  <a:lnTo>
                    <a:pt x="763868" y="398876"/>
                  </a:lnTo>
                  <a:lnTo>
                    <a:pt x="773789" y="403246"/>
                  </a:lnTo>
                  <a:lnTo>
                    <a:pt x="783709" y="408807"/>
                  </a:lnTo>
                  <a:lnTo>
                    <a:pt x="793629" y="414766"/>
                  </a:lnTo>
                  <a:lnTo>
                    <a:pt x="820216" y="438998"/>
                  </a:lnTo>
                  <a:lnTo>
                    <a:pt x="861088" y="446149"/>
                  </a:lnTo>
                  <a:lnTo>
                    <a:pt x="863866" y="468792"/>
                  </a:lnTo>
                  <a:lnTo>
                    <a:pt x="867040" y="491832"/>
                  </a:lnTo>
                  <a:lnTo>
                    <a:pt x="871008" y="514873"/>
                  </a:lnTo>
                  <a:lnTo>
                    <a:pt x="876167" y="539105"/>
                  </a:lnTo>
                  <a:lnTo>
                    <a:pt x="871405" y="548241"/>
                  </a:lnTo>
                  <a:lnTo>
                    <a:pt x="868231" y="554200"/>
                  </a:lnTo>
                  <a:lnTo>
                    <a:pt x="864659" y="560556"/>
                  </a:lnTo>
                  <a:lnTo>
                    <a:pt x="861088" y="568501"/>
                  </a:lnTo>
                  <a:lnTo>
                    <a:pt x="858310" y="577241"/>
                  </a:lnTo>
                  <a:lnTo>
                    <a:pt x="855533" y="586377"/>
                  </a:lnTo>
                  <a:lnTo>
                    <a:pt x="854342" y="591144"/>
                  </a:lnTo>
                  <a:lnTo>
                    <a:pt x="853548" y="596309"/>
                  </a:lnTo>
                  <a:lnTo>
                    <a:pt x="853152" y="602267"/>
                  </a:lnTo>
                  <a:lnTo>
                    <a:pt x="852755" y="607431"/>
                  </a:lnTo>
                  <a:lnTo>
                    <a:pt x="852755" y="613390"/>
                  </a:lnTo>
                  <a:lnTo>
                    <a:pt x="853152" y="619349"/>
                  </a:lnTo>
                  <a:lnTo>
                    <a:pt x="854739" y="642786"/>
                  </a:lnTo>
                  <a:lnTo>
                    <a:pt x="856723" y="670991"/>
                  </a:lnTo>
                  <a:lnTo>
                    <a:pt x="857913" y="686087"/>
                  </a:lnTo>
                  <a:lnTo>
                    <a:pt x="859501" y="700785"/>
                  </a:lnTo>
                  <a:lnTo>
                    <a:pt x="861485" y="716675"/>
                  </a:lnTo>
                  <a:lnTo>
                    <a:pt x="863469" y="732167"/>
                  </a:lnTo>
                  <a:lnTo>
                    <a:pt x="866247" y="748057"/>
                  </a:lnTo>
                  <a:lnTo>
                    <a:pt x="869818" y="763153"/>
                  </a:lnTo>
                  <a:lnTo>
                    <a:pt x="873786" y="779043"/>
                  </a:lnTo>
                  <a:lnTo>
                    <a:pt x="878548" y="793741"/>
                  </a:lnTo>
                  <a:lnTo>
                    <a:pt x="883706" y="808439"/>
                  </a:lnTo>
                  <a:lnTo>
                    <a:pt x="886881" y="815589"/>
                  </a:lnTo>
                  <a:lnTo>
                    <a:pt x="890055" y="822343"/>
                  </a:lnTo>
                  <a:lnTo>
                    <a:pt x="893230" y="829493"/>
                  </a:lnTo>
                  <a:lnTo>
                    <a:pt x="896801" y="835849"/>
                  </a:lnTo>
                  <a:lnTo>
                    <a:pt x="901166" y="842205"/>
                  </a:lnTo>
                  <a:lnTo>
                    <a:pt x="905134" y="848561"/>
                  </a:lnTo>
                  <a:lnTo>
                    <a:pt x="909896" y="854520"/>
                  </a:lnTo>
                  <a:lnTo>
                    <a:pt x="914261" y="860081"/>
                  </a:lnTo>
                  <a:lnTo>
                    <a:pt x="919420" y="865643"/>
                  </a:lnTo>
                  <a:lnTo>
                    <a:pt x="924578" y="870807"/>
                  </a:lnTo>
                  <a:lnTo>
                    <a:pt x="922594" y="885902"/>
                  </a:lnTo>
                  <a:lnTo>
                    <a:pt x="920213" y="899806"/>
                  </a:lnTo>
                  <a:lnTo>
                    <a:pt x="917436" y="913312"/>
                  </a:lnTo>
                  <a:lnTo>
                    <a:pt x="915451" y="920463"/>
                  </a:lnTo>
                  <a:lnTo>
                    <a:pt x="913467" y="927613"/>
                  </a:lnTo>
                  <a:lnTo>
                    <a:pt x="911087" y="934367"/>
                  </a:lnTo>
                  <a:lnTo>
                    <a:pt x="908309" y="941517"/>
                  </a:lnTo>
                  <a:lnTo>
                    <a:pt x="905134" y="947873"/>
                  </a:lnTo>
                  <a:lnTo>
                    <a:pt x="901563" y="953037"/>
                  </a:lnTo>
                  <a:lnTo>
                    <a:pt x="899182" y="955818"/>
                  </a:lnTo>
                  <a:lnTo>
                    <a:pt x="896801" y="958201"/>
                  </a:lnTo>
                  <a:lnTo>
                    <a:pt x="894420" y="960188"/>
                  </a:lnTo>
                  <a:lnTo>
                    <a:pt x="891643" y="961777"/>
                  </a:lnTo>
                  <a:lnTo>
                    <a:pt x="886087" y="965749"/>
                  </a:lnTo>
                  <a:lnTo>
                    <a:pt x="880532" y="968530"/>
                  </a:lnTo>
                  <a:lnTo>
                    <a:pt x="874580" y="971708"/>
                  </a:lnTo>
                  <a:lnTo>
                    <a:pt x="869024" y="975283"/>
                  </a:lnTo>
                  <a:lnTo>
                    <a:pt x="866247" y="977269"/>
                  </a:lnTo>
                  <a:lnTo>
                    <a:pt x="863866" y="979653"/>
                  </a:lnTo>
                  <a:lnTo>
                    <a:pt x="861881" y="982434"/>
                  </a:lnTo>
                  <a:lnTo>
                    <a:pt x="859897" y="985612"/>
                  </a:lnTo>
                  <a:lnTo>
                    <a:pt x="857913" y="990379"/>
                  </a:lnTo>
                  <a:lnTo>
                    <a:pt x="855929" y="995543"/>
                  </a:lnTo>
                  <a:lnTo>
                    <a:pt x="854342" y="1000707"/>
                  </a:lnTo>
                  <a:lnTo>
                    <a:pt x="853152" y="1005871"/>
                  </a:lnTo>
                  <a:lnTo>
                    <a:pt x="852358" y="1011433"/>
                  </a:lnTo>
                  <a:lnTo>
                    <a:pt x="851961" y="1016597"/>
                  </a:lnTo>
                  <a:lnTo>
                    <a:pt x="851167" y="1028514"/>
                  </a:lnTo>
                  <a:lnTo>
                    <a:pt x="850374" y="1039637"/>
                  </a:lnTo>
                  <a:lnTo>
                    <a:pt x="849580" y="1051158"/>
                  </a:lnTo>
                  <a:lnTo>
                    <a:pt x="849183" y="1056719"/>
                  </a:lnTo>
                  <a:lnTo>
                    <a:pt x="848390" y="1061883"/>
                  </a:lnTo>
                  <a:lnTo>
                    <a:pt x="847199" y="1067445"/>
                  </a:lnTo>
                  <a:lnTo>
                    <a:pt x="845612" y="1072212"/>
                  </a:lnTo>
                  <a:lnTo>
                    <a:pt x="843231" y="1078170"/>
                  </a:lnTo>
                  <a:lnTo>
                    <a:pt x="841247" y="1082937"/>
                  </a:lnTo>
                  <a:lnTo>
                    <a:pt x="838469" y="1087307"/>
                  </a:lnTo>
                  <a:lnTo>
                    <a:pt x="836089" y="1091280"/>
                  </a:lnTo>
                  <a:lnTo>
                    <a:pt x="830136" y="1098430"/>
                  </a:lnTo>
                  <a:lnTo>
                    <a:pt x="824581" y="1105183"/>
                  </a:lnTo>
                  <a:lnTo>
                    <a:pt x="821803" y="1109156"/>
                  </a:lnTo>
                  <a:lnTo>
                    <a:pt x="819026" y="1112731"/>
                  </a:lnTo>
                  <a:lnTo>
                    <a:pt x="816248" y="1116703"/>
                  </a:lnTo>
                  <a:lnTo>
                    <a:pt x="814264" y="1121470"/>
                  </a:lnTo>
                  <a:lnTo>
                    <a:pt x="812280" y="1126237"/>
                  </a:lnTo>
                  <a:lnTo>
                    <a:pt x="810692" y="1131799"/>
                  </a:lnTo>
                  <a:lnTo>
                    <a:pt x="809899" y="1138155"/>
                  </a:lnTo>
                  <a:lnTo>
                    <a:pt x="809105" y="1145305"/>
                  </a:lnTo>
                  <a:lnTo>
                    <a:pt x="845612" y="1150470"/>
                  </a:lnTo>
                  <a:lnTo>
                    <a:pt x="853152" y="1166757"/>
                  </a:lnTo>
                  <a:lnTo>
                    <a:pt x="811089" y="1183838"/>
                  </a:lnTo>
                  <a:lnTo>
                    <a:pt x="768233" y="1202112"/>
                  </a:lnTo>
                  <a:lnTo>
                    <a:pt x="682521" y="1239056"/>
                  </a:lnTo>
                  <a:lnTo>
                    <a:pt x="624586" y="1263685"/>
                  </a:lnTo>
                  <a:lnTo>
                    <a:pt x="568635" y="1287917"/>
                  </a:lnTo>
                  <a:lnTo>
                    <a:pt x="555541" y="1293082"/>
                  </a:lnTo>
                  <a:lnTo>
                    <a:pt x="542446" y="1297849"/>
                  </a:lnTo>
                  <a:lnTo>
                    <a:pt x="514669" y="1307780"/>
                  </a:lnTo>
                  <a:lnTo>
                    <a:pt x="485304" y="1318108"/>
                  </a:lnTo>
                  <a:lnTo>
                    <a:pt x="470225" y="1323670"/>
                  </a:lnTo>
                  <a:lnTo>
                    <a:pt x="455146" y="1330026"/>
                  </a:lnTo>
                  <a:lnTo>
                    <a:pt x="440464" y="1336382"/>
                  </a:lnTo>
                  <a:lnTo>
                    <a:pt x="425385" y="1343532"/>
                  </a:lnTo>
                  <a:lnTo>
                    <a:pt x="410703" y="1351080"/>
                  </a:lnTo>
                  <a:lnTo>
                    <a:pt x="403561" y="1355450"/>
                  </a:lnTo>
                  <a:lnTo>
                    <a:pt x="396418" y="1360217"/>
                  </a:lnTo>
                  <a:lnTo>
                    <a:pt x="389275" y="1364983"/>
                  </a:lnTo>
                  <a:lnTo>
                    <a:pt x="382529" y="1369750"/>
                  </a:lnTo>
                  <a:lnTo>
                    <a:pt x="376180" y="1374915"/>
                  </a:lnTo>
                  <a:lnTo>
                    <a:pt x="369038" y="1380079"/>
                  </a:lnTo>
                  <a:lnTo>
                    <a:pt x="363085" y="1386435"/>
                  </a:lnTo>
                  <a:lnTo>
                    <a:pt x="356736" y="1391996"/>
                  </a:lnTo>
                  <a:lnTo>
                    <a:pt x="350784" y="1398352"/>
                  </a:lnTo>
                  <a:lnTo>
                    <a:pt x="345229" y="1405106"/>
                  </a:lnTo>
                  <a:lnTo>
                    <a:pt x="339277" y="1411859"/>
                  </a:lnTo>
                  <a:lnTo>
                    <a:pt x="334118" y="1419406"/>
                  </a:lnTo>
                  <a:lnTo>
                    <a:pt x="329356" y="1426954"/>
                  </a:lnTo>
                  <a:lnTo>
                    <a:pt x="324594" y="1434899"/>
                  </a:lnTo>
                  <a:lnTo>
                    <a:pt x="320229" y="1443241"/>
                  </a:lnTo>
                  <a:lnTo>
                    <a:pt x="315865" y="1451981"/>
                  </a:lnTo>
                  <a:lnTo>
                    <a:pt x="311896" y="1461117"/>
                  </a:lnTo>
                  <a:lnTo>
                    <a:pt x="308325" y="1470651"/>
                  </a:lnTo>
                  <a:lnTo>
                    <a:pt x="304357" y="1482172"/>
                  </a:lnTo>
                  <a:lnTo>
                    <a:pt x="304357" y="1494486"/>
                  </a:lnTo>
                  <a:lnTo>
                    <a:pt x="303960" y="1538581"/>
                  </a:lnTo>
                  <a:lnTo>
                    <a:pt x="302770" y="1594196"/>
                  </a:lnTo>
                  <a:lnTo>
                    <a:pt x="301182" y="1649413"/>
                  </a:lnTo>
                  <a:lnTo>
                    <a:pt x="0" y="1649413"/>
                  </a:lnTo>
                  <a:lnTo>
                    <a:pt x="0" y="1625975"/>
                  </a:lnTo>
                  <a:lnTo>
                    <a:pt x="0" y="1599757"/>
                  </a:lnTo>
                  <a:lnTo>
                    <a:pt x="1190" y="1542951"/>
                  </a:lnTo>
                  <a:lnTo>
                    <a:pt x="2381" y="1488528"/>
                  </a:lnTo>
                  <a:lnTo>
                    <a:pt x="2778" y="1465487"/>
                  </a:lnTo>
                  <a:lnTo>
                    <a:pt x="2778" y="1446817"/>
                  </a:lnTo>
                  <a:lnTo>
                    <a:pt x="5159" y="1440858"/>
                  </a:lnTo>
                  <a:lnTo>
                    <a:pt x="7539" y="1435296"/>
                  </a:lnTo>
                  <a:lnTo>
                    <a:pt x="10317" y="1430132"/>
                  </a:lnTo>
                  <a:lnTo>
                    <a:pt x="13889" y="1425365"/>
                  </a:lnTo>
                  <a:lnTo>
                    <a:pt x="17063" y="1420598"/>
                  </a:lnTo>
                  <a:lnTo>
                    <a:pt x="20634" y="1416228"/>
                  </a:lnTo>
                  <a:lnTo>
                    <a:pt x="24206" y="1411859"/>
                  </a:lnTo>
                  <a:lnTo>
                    <a:pt x="28174" y="1407886"/>
                  </a:lnTo>
                  <a:lnTo>
                    <a:pt x="32142" y="1404311"/>
                  </a:lnTo>
                  <a:lnTo>
                    <a:pt x="36507" y="1400736"/>
                  </a:lnTo>
                  <a:lnTo>
                    <a:pt x="41269" y="1397558"/>
                  </a:lnTo>
                  <a:lnTo>
                    <a:pt x="46031" y="1394380"/>
                  </a:lnTo>
                  <a:lnTo>
                    <a:pt x="55951" y="1388421"/>
                  </a:lnTo>
                  <a:lnTo>
                    <a:pt x="66665" y="1382860"/>
                  </a:lnTo>
                  <a:lnTo>
                    <a:pt x="77379" y="1378093"/>
                  </a:lnTo>
                  <a:lnTo>
                    <a:pt x="88490" y="1373723"/>
                  </a:lnTo>
                  <a:lnTo>
                    <a:pt x="111902" y="1365381"/>
                  </a:lnTo>
                  <a:lnTo>
                    <a:pt x="135711" y="1356641"/>
                  </a:lnTo>
                  <a:lnTo>
                    <a:pt x="147218" y="1352669"/>
                  </a:lnTo>
                  <a:lnTo>
                    <a:pt x="158726" y="1347902"/>
                  </a:lnTo>
                  <a:lnTo>
                    <a:pt x="210312" y="1326053"/>
                  </a:lnTo>
                  <a:lnTo>
                    <a:pt x="263088" y="1303807"/>
                  </a:lnTo>
                  <a:lnTo>
                    <a:pt x="315071" y="1281164"/>
                  </a:lnTo>
                  <a:lnTo>
                    <a:pt x="366260" y="1259713"/>
                  </a:lnTo>
                  <a:lnTo>
                    <a:pt x="423401" y="1243823"/>
                  </a:lnTo>
                  <a:lnTo>
                    <a:pt x="428163" y="1240645"/>
                  </a:lnTo>
                  <a:lnTo>
                    <a:pt x="432131" y="1236672"/>
                  </a:lnTo>
                  <a:lnTo>
                    <a:pt x="436496" y="1231905"/>
                  </a:lnTo>
                  <a:lnTo>
                    <a:pt x="440464" y="1226741"/>
                  </a:lnTo>
                  <a:lnTo>
                    <a:pt x="444432" y="1220782"/>
                  </a:lnTo>
                  <a:lnTo>
                    <a:pt x="448401" y="1214426"/>
                  </a:lnTo>
                  <a:lnTo>
                    <a:pt x="456337" y="1201317"/>
                  </a:lnTo>
                  <a:lnTo>
                    <a:pt x="463480" y="1187016"/>
                  </a:lnTo>
                  <a:lnTo>
                    <a:pt x="469829" y="1173907"/>
                  </a:lnTo>
                  <a:lnTo>
                    <a:pt x="480543" y="1150470"/>
                  </a:lnTo>
                  <a:lnTo>
                    <a:pt x="507526" y="1143716"/>
                  </a:lnTo>
                  <a:lnTo>
                    <a:pt x="506336" y="1138155"/>
                  </a:lnTo>
                  <a:lnTo>
                    <a:pt x="504748" y="1132196"/>
                  </a:lnTo>
                  <a:lnTo>
                    <a:pt x="502764" y="1127429"/>
                  </a:lnTo>
                  <a:lnTo>
                    <a:pt x="500780" y="1123457"/>
                  </a:lnTo>
                  <a:lnTo>
                    <a:pt x="498399" y="1119484"/>
                  </a:lnTo>
                  <a:lnTo>
                    <a:pt x="496018" y="1115909"/>
                  </a:lnTo>
                  <a:lnTo>
                    <a:pt x="490860" y="1109950"/>
                  </a:lnTo>
                  <a:lnTo>
                    <a:pt x="485701" y="1103594"/>
                  </a:lnTo>
                  <a:lnTo>
                    <a:pt x="480146" y="1097636"/>
                  </a:lnTo>
                  <a:lnTo>
                    <a:pt x="477765" y="1094458"/>
                  </a:lnTo>
                  <a:lnTo>
                    <a:pt x="475384" y="1091280"/>
                  </a:lnTo>
                  <a:lnTo>
                    <a:pt x="473400" y="1087307"/>
                  </a:lnTo>
                  <a:lnTo>
                    <a:pt x="471813" y="1082937"/>
                  </a:lnTo>
                  <a:lnTo>
                    <a:pt x="461495" y="973694"/>
                  </a:lnTo>
                  <a:lnTo>
                    <a:pt x="461099" y="974091"/>
                  </a:lnTo>
                  <a:lnTo>
                    <a:pt x="460305" y="974091"/>
                  </a:lnTo>
                  <a:lnTo>
                    <a:pt x="457527" y="973694"/>
                  </a:lnTo>
                  <a:lnTo>
                    <a:pt x="448401" y="972105"/>
                  </a:lnTo>
                  <a:lnTo>
                    <a:pt x="438877" y="969324"/>
                  </a:lnTo>
                  <a:lnTo>
                    <a:pt x="435306" y="968133"/>
                  </a:lnTo>
                  <a:lnTo>
                    <a:pt x="433322" y="967338"/>
                  </a:lnTo>
                  <a:lnTo>
                    <a:pt x="430147" y="964557"/>
                  </a:lnTo>
                  <a:lnTo>
                    <a:pt x="426973" y="962174"/>
                  </a:lnTo>
                  <a:lnTo>
                    <a:pt x="424195" y="958996"/>
                  </a:lnTo>
                  <a:lnTo>
                    <a:pt x="421417" y="955818"/>
                  </a:lnTo>
                  <a:lnTo>
                    <a:pt x="419036" y="952243"/>
                  </a:lnTo>
                  <a:lnTo>
                    <a:pt x="416655" y="948270"/>
                  </a:lnTo>
                  <a:lnTo>
                    <a:pt x="414671" y="944298"/>
                  </a:lnTo>
                  <a:lnTo>
                    <a:pt x="412687" y="939928"/>
                  </a:lnTo>
                  <a:lnTo>
                    <a:pt x="409116" y="929997"/>
                  </a:lnTo>
                  <a:lnTo>
                    <a:pt x="406338" y="920066"/>
                  </a:lnTo>
                  <a:lnTo>
                    <a:pt x="403957" y="908943"/>
                  </a:lnTo>
                  <a:lnTo>
                    <a:pt x="401576" y="898217"/>
                  </a:lnTo>
                  <a:lnTo>
                    <a:pt x="399989" y="887094"/>
                  </a:lnTo>
                  <a:lnTo>
                    <a:pt x="398402" y="875574"/>
                  </a:lnTo>
                  <a:lnTo>
                    <a:pt x="396418" y="854122"/>
                  </a:lnTo>
                  <a:lnTo>
                    <a:pt x="394831" y="834260"/>
                  </a:lnTo>
                  <a:lnTo>
                    <a:pt x="393640" y="817576"/>
                  </a:lnTo>
                  <a:lnTo>
                    <a:pt x="393640" y="814795"/>
                  </a:lnTo>
                  <a:lnTo>
                    <a:pt x="394037" y="811617"/>
                  </a:lnTo>
                  <a:lnTo>
                    <a:pt x="395227" y="808439"/>
                  </a:lnTo>
                  <a:lnTo>
                    <a:pt x="396418" y="805261"/>
                  </a:lnTo>
                  <a:lnTo>
                    <a:pt x="399989" y="798905"/>
                  </a:lnTo>
                  <a:lnTo>
                    <a:pt x="403561" y="791755"/>
                  </a:lnTo>
                  <a:lnTo>
                    <a:pt x="407132" y="784604"/>
                  </a:lnTo>
                  <a:lnTo>
                    <a:pt x="408322" y="780234"/>
                  </a:lnTo>
                  <a:lnTo>
                    <a:pt x="409513" y="776262"/>
                  </a:lnTo>
                  <a:lnTo>
                    <a:pt x="410306" y="771495"/>
                  </a:lnTo>
                  <a:lnTo>
                    <a:pt x="410703" y="766331"/>
                  </a:lnTo>
                  <a:lnTo>
                    <a:pt x="410306" y="761166"/>
                  </a:lnTo>
                  <a:lnTo>
                    <a:pt x="409513" y="755605"/>
                  </a:lnTo>
                  <a:lnTo>
                    <a:pt x="406338" y="738126"/>
                  </a:lnTo>
                  <a:lnTo>
                    <a:pt x="403561" y="721839"/>
                  </a:lnTo>
                  <a:lnTo>
                    <a:pt x="401180" y="705552"/>
                  </a:lnTo>
                  <a:lnTo>
                    <a:pt x="399196" y="689662"/>
                  </a:lnTo>
                  <a:lnTo>
                    <a:pt x="397608" y="673772"/>
                  </a:lnTo>
                  <a:lnTo>
                    <a:pt x="397211" y="659074"/>
                  </a:lnTo>
                  <a:lnTo>
                    <a:pt x="396815" y="643978"/>
                  </a:lnTo>
                  <a:lnTo>
                    <a:pt x="396815" y="629677"/>
                  </a:lnTo>
                  <a:lnTo>
                    <a:pt x="397608" y="615774"/>
                  </a:lnTo>
                  <a:lnTo>
                    <a:pt x="398799" y="602267"/>
                  </a:lnTo>
                  <a:lnTo>
                    <a:pt x="400386" y="588761"/>
                  </a:lnTo>
                  <a:lnTo>
                    <a:pt x="402370" y="576446"/>
                  </a:lnTo>
                  <a:lnTo>
                    <a:pt x="404751" y="563734"/>
                  </a:lnTo>
                  <a:lnTo>
                    <a:pt x="407529" y="552214"/>
                  </a:lnTo>
                  <a:lnTo>
                    <a:pt x="410703" y="540297"/>
                  </a:lnTo>
                  <a:lnTo>
                    <a:pt x="414275" y="529571"/>
                  </a:lnTo>
                  <a:lnTo>
                    <a:pt x="418243" y="519242"/>
                  </a:lnTo>
                  <a:lnTo>
                    <a:pt x="422211" y="508914"/>
                  </a:lnTo>
                  <a:lnTo>
                    <a:pt x="426973" y="499380"/>
                  </a:lnTo>
                  <a:lnTo>
                    <a:pt x="432131" y="490243"/>
                  </a:lnTo>
                  <a:lnTo>
                    <a:pt x="437290" y="481504"/>
                  </a:lnTo>
                  <a:lnTo>
                    <a:pt x="442845" y="473162"/>
                  </a:lnTo>
                  <a:lnTo>
                    <a:pt x="448797" y="465614"/>
                  </a:lnTo>
                  <a:lnTo>
                    <a:pt x="454750" y="458066"/>
                  </a:lnTo>
                  <a:lnTo>
                    <a:pt x="461495" y="451710"/>
                  </a:lnTo>
                  <a:lnTo>
                    <a:pt x="468241" y="445752"/>
                  </a:lnTo>
                  <a:lnTo>
                    <a:pt x="474987" y="440190"/>
                  </a:lnTo>
                  <a:lnTo>
                    <a:pt x="482130" y="435026"/>
                  </a:lnTo>
                  <a:lnTo>
                    <a:pt x="490066" y="429862"/>
                  </a:lnTo>
                  <a:lnTo>
                    <a:pt x="497606" y="425889"/>
                  </a:lnTo>
                  <a:lnTo>
                    <a:pt x="505542" y="422711"/>
                  </a:lnTo>
                  <a:lnTo>
                    <a:pt x="513875" y="419533"/>
                  </a:lnTo>
                  <a:lnTo>
                    <a:pt x="538478" y="409999"/>
                  </a:lnTo>
                  <a:lnTo>
                    <a:pt x="553160" y="404438"/>
                  </a:lnTo>
                  <a:lnTo>
                    <a:pt x="568239" y="399273"/>
                  </a:lnTo>
                  <a:lnTo>
                    <a:pt x="584111" y="394506"/>
                  </a:lnTo>
                  <a:lnTo>
                    <a:pt x="601174" y="390137"/>
                  </a:lnTo>
                  <a:lnTo>
                    <a:pt x="618634" y="386562"/>
                  </a:lnTo>
                  <a:lnTo>
                    <a:pt x="627761" y="384973"/>
                  </a:lnTo>
                  <a:lnTo>
                    <a:pt x="636888" y="383384"/>
                  </a:lnTo>
                  <a:lnTo>
                    <a:pt x="646014" y="382589"/>
                  </a:lnTo>
                  <a:lnTo>
                    <a:pt x="655538" y="381795"/>
                  </a:lnTo>
                  <a:lnTo>
                    <a:pt x="665061" y="381397"/>
                  </a:lnTo>
                  <a:lnTo>
                    <a:pt x="674585" y="381000"/>
                  </a:lnTo>
                  <a:close/>
                  <a:moveTo>
                    <a:pt x="1307704" y="0"/>
                  </a:moveTo>
                  <a:lnTo>
                    <a:pt x="1321601" y="0"/>
                  </a:lnTo>
                  <a:lnTo>
                    <a:pt x="1335100" y="0"/>
                  </a:lnTo>
                  <a:lnTo>
                    <a:pt x="1348997" y="1191"/>
                  </a:lnTo>
                  <a:lnTo>
                    <a:pt x="1362496" y="2381"/>
                  </a:lnTo>
                  <a:lnTo>
                    <a:pt x="1376790" y="4366"/>
                  </a:lnTo>
                  <a:lnTo>
                    <a:pt x="1390289" y="7144"/>
                  </a:lnTo>
                  <a:lnTo>
                    <a:pt x="1404583" y="10319"/>
                  </a:lnTo>
                  <a:lnTo>
                    <a:pt x="1418480" y="14684"/>
                  </a:lnTo>
                  <a:lnTo>
                    <a:pt x="1432773" y="19447"/>
                  </a:lnTo>
                  <a:lnTo>
                    <a:pt x="1446670" y="25003"/>
                  </a:lnTo>
                  <a:lnTo>
                    <a:pt x="1460566" y="31353"/>
                  </a:lnTo>
                  <a:lnTo>
                    <a:pt x="1474463" y="38497"/>
                  </a:lnTo>
                  <a:lnTo>
                    <a:pt x="1488757" y="46831"/>
                  </a:lnTo>
                  <a:lnTo>
                    <a:pt x="1525285" y="80963"/>
                  </a:lnTo>
                  <a:lnTo>
                    <a:pt x="1584841" y="90884"/>
                  </a:lnTo>
                  <a:lnTo>
                    <a:pt x="1590400" y="94853"/>
                  </a:lnTo>
                  <a:lnTo>
                    <a:pt x="1595958" y="99616"/>
                  </a:lnTo>
                  <a:lnTo>
                    <a:pt x="1600723" y="104775"/>
                  </a:lnTo>
                  <a:lnTo>
                    <a:pt x="1605487" y="110331"/>
                  </a:lnTo>
                  <a:lnTo>
                    <a:pt x="1609855" y="115888"/>
                  </a:lnTo>
                  <a:lnTo>
                    <a:pt x="1613825" y="122238"/>
                  </a:lnTo>
                  <a:lnTo>
                    <a:pt x="1617399" y="128984"/>
                  </a:lnTo>
                  <a:lnTo>
                    <a:pt x="1620575" y="134938"/>
                  </a:lnTo>
                  <a:lnTo>
                    <a:pt x="1626531" y="146447"/>
                  </a:lnTo>
                  <a:lnTo>
                    <a:pt x="1630898" y="156766"/>
                  </a:lnTo>
                  <a:lnTo>
                    <a:pt x="1634075" y="165894"/>
                  </a:lnTo>
                  <a:lnTo>
                    <a:pt x="1636854" y="177403"/>
                  </a:lnTo>
                  <a:lnTo>
                    <a:pt x="1639236" y="189309"/>
                  </a:lnTo>
                  <a:lnTo>
                    <a:pt x="1641619" y="200819"/>
                  </a:lnTo>
                  <a:lnTo>
                    <a:pt x="1643207" y="212725"/>
                  </a:lnTo>
                  <a:lnTo>
                    <a:pt x="1644795" y="223838"/>
                  </a:lnTo>
                  <a:lnTo>
                    <a:pt x="1646383" y="235347"/>
                  </a:lnTo>
                  <a:lnTo>
                    <a:pt x="1648368" y="258366"/>
                  </a:lnTo>
                  <a:lnTo>
                    <a:pt x="1649559" y="281781"/>
                  </a:lnTo>
                  <a:lnTo>
                    <a:pt x="1649957" y="304800"/>
                  </a:lnTo>
                  <a:lnTo>
                    <a:pt x="1649957" y="328613"/>
                  </a:lnTo>
                  <a:lnTo>
                    <a:pt x="1649559" y="352822"/>
                  </a:lnTo>
                  <a:lnTo>
                    <a:pt x="1648765" y="365919"/>
                  </a:lnTo>
                  <a:lnTo>
                    <a:pt x="1647177" y="385763"/>
                  </a:lnTo>
                  <a:lnTo>
                    <a:pt x="1642413" y="436959"/>
                  </a:lnTo>
                  <a:lnTo>
                    <a:pt x="1640427" y="464344"/>
                  </a:lnTo>
                  <a:lnTo>
                    <a:pt x="1638839" y="490141"/>
                  </a:lnTo>
                  <a:lnTo>
                    <a:pt x="1638442" y="501650"/>
                  </a:lnTo>
                  <a:lnTo>
                    <a:pt x="1638045" y="511969"/>
                  </a:lnTo>
                  <a:lnTo>
                    <a:pt x="1638442" y="521494"/>
                  </a:lnTo>
                  <a:lnTo>
                    <a:pt x="1638839" y="529034"/>
                  </a:lnTo>
                  <a:lnTo>
                    <a:pt x="1640030" y="538559"/>
                  </a:lnTo>
                  <a:lnTo>
                    <a:pt x="1642016" y="546497"/>
                  </a:lnTo>
                  <a:lnTo>
                    <a:pt x="1644001" y="553244"/>
                  </a:lnTo>
                  <a:lnTo>
                    <a:pt x="1646780" y="558800"/>
                  </a:lnTo>
                  <a:lnTo>
                    <a:pt x="1649559" y="563959"/>
                  </a:lnTo>
                  <a:lnTo>
                    <a:pt x="1653133" y="569516"/>
                  </a:lnTo>
                  <a:lnTo>
                    <a:pt x="1656706" y="576659"/>
                  </a:lnTo>
                  <a:lnTo>
                    <a:pt x="1661074" y="584597"/>
                  </a:lnTo>
                  <a:lnTo>
                    <a:pt x="1664250" y="592534"/>
                  </a:lnTo>
                  <a:lnTo>
                    <a:pt x="1667029" y="600869"/>
                  </a:lnTo>
                  <a:lnTo>
                    <a:pt x="1669412" y="609600"/>
                  </a:lnTo>
                  <a:lnTo>
                    <a:pt x="1671397" y="618331"/>
                  </a:lnTo>
                  <a:lnTo>
                    <a:pt x="1672588" y="627459"/>
                  </a:lnTo>
                  <a:lnTo>
                    <a:pt x="1673382" y="636984"/>
                  </a:lnTo>
                  <a:lnTo>
                    <a:pt x="1673779" y="646113"/>
                  </a:lnTo>
                  <a:lnTo>
                    <a:pt x="1674176" y="655241"/>
                  </a:lnTo>
                  <a:lnTo>
                    <a:pt x="1673779" y="665163"/>
                  </a:lnTo>
                  <a:lnTo>
                    <a:pt x="1673382" y="674291"/>
                  </a:lnTo>
                  <a:lnTo>
                    <a:pt x="1671794" y="692547"/>
                  </a:lnTo>
                  <a:lnTo>
                    <a:pt x="1669412" y="710009"/>
                  </a:lnTo>
                  <a:lnTo>
                    <a:pt x="1666632" y="726678"/>
                  </a:lnTo>
                  <a:lnTo>
                    <a:pt x="1664647" y="735806"/>
                  </a:lnTo>
                  <a:lnTo>
                    <a:pt x="1662662" y="745728"/>
                  </a:lnTo>
                  <a:lnTo>
                    <a:pt x="1659883" y="755650"/>
                  </a:lnTo>
                  <a:lnTo>
                    <a:pt x="1656706" y="765572"/>
                  </a:lnTo>
                  <a:lnTo>
                    <a:pt x="1653133" y="775891"/>
                  </a:lnTo>
                  <a:lnTo>
                    <a:pt x="1649162" y="785416"/>
                  </a:lnTo>
                  <a:lnTo>
                    <a:pt x="1644795" y="793750"/>
                  </a:lnTo>
                  <a:lnTo>
                    <a:pt x="1642413" y="798116"/>
                  </a:lnTo>
                  <a:lnTo>
                    <a:pt x="1639633" y="802084"/>
                  </a:lnTo>
                  <a:lnTo>
                    <a:pt x="1636854" y="805656"/>
                  </a:lnTo>
                  <a:lnTo>
                    <a:pt x="1633678" y="808831"/>
                  </a:lnTo>
                  <a:lnTo>
                    <a:pt x="1630104" y="811609"/>
                  </a:lnTo>
                  <a:lnTo>
                    <a:pt x="1626531" y="814388"/>
                  </a:lnTo>
                  <a:lnTo>
                    <a:pt x="1618193" y="818753"/>
                  </a:lnTo>
                  <a:lnTo>
                    <a:pt x="1610252" y="823119"/>
                  </a:lnTo>
                  <a:lnTo>
                    <a:pt x="1602311" y="827881"/>
                  </a:lnTo>
                  <a:lnTo>
                    <a:pt x="1598341" y="830263"/>
                  </a:lnTo>
                  <a:lnTo>
                    <a:pt x="1593973" y="832644"/>
                  </a:lnTo>
                  <a:lnTo>
                    <a:pt x="1590797" y="835819"/>
                  </a:lnTo>
                  <a:lnTo>
                    <a:pt x="1587223" y="838994"/>
                  </a:lnTo>
                  <a:lnTo>
                    <a:pt x="1584444" y="842963"/>
                  </a:lnTo>
                  <a:lnTo>
                    <a:pt x="1581665" y="846931"/>
                  </a:lnTo>
                  <a:lnTo>
                    <a:pt x="1578489" y="854075"/>
                  </a:lnTo>
                  <a:lnTo>
                    <a:pt x="1576106" y="860822"/>
                  </a:lnTo>
                  <a:lnTo>
                    <a:pt x="1574121" y="867966"/>
                  </a:lnTo>
                  <a:lnTo>
                    <a:pt x="1572533" y="875506"/>
                  </a:lnTo>
                  <a:lnTo>
                    <a:pt x="1571342" y="883444"/>
                  </a:lnTo>
                  <a:lnTo>
                    <a:pt x="1570151" y="890984"/>
                  </a:lnTo>
                  <a:lnTo>
                    <a:pt x="1568959" y="906859"/>
                  </a:lnTo>
                  <a:lnTo>
                    <a:pt x="1568165" y="923131"/>
                  </a:lnTo>
                  <a:lnTo>
                    <a:pt x="1566974" y="939006"/>
                  </a:lnTo>
                  <a:lnTo>
                    <a:pt x="1565783" y="946944"/>
                  </a:lnTo>
                  <a:lnTo>
                    <a:pt x="1564989" y="954484"/>
                  </a:lnTo>
                  <a:lnTo>
                    <a:pt x="1563401" y="961628"/>
                  </a:lnTo>
                  <a:lnTo>
                    <a:pt x="1561415" y="969169"/>
                  </a:lnTo>
                  <a:lnTo>
                    <a:pt x="1558636" y="976709"/>
                  </a:lnTo>
                  <a:lnTo>
                    <a:pt x="1555460" y="983456"/>
                  </a:lnTo>
                  <a:lnTo>
                    <a:pt x="1551887" y="989409"/>
                  </a:lnTo>
                  <a:lnTo>
                    <a:pt x="1548313" y="995363"/>
                  </a:lnTo>
                  <a:lnTo>
                    <a:pt x="1544343" y="1000522"/>
                  </a:lnTo>
                  <a:lnTo>
                    <a:pt x="1539578" y="1005284"/>
                  </a:lnTo>
                  <a:lnTo>
                    <a:pt x="1531637" y="1014809"/>
                  </a:lnTo>
                  <a:lnTo>
                    <a:pt x="1527667" y="1019969"/>
                  </a:lnTo>
                  <a:lnTo>
                    <a:pt x="1524093" y="1025525"/>
                  </a:lnTo>
                  <a:lnTo>
                    <a:pt x="1520520" y="1031081"/>
                  </a:lnTo>
                  <a:lnTo>
                    <a:pt x="1517741" y="1037431"/>
                  </a:lnTo>
                  <a:lnTo>
                    <a:pt x="1514961" y="1044178"/>
                  </a:lnTo>
                  <a:lnTo>
                    <a:pt x="1512976" y="1052513"/>
                  </a:lnTo>
                  <a:lnTo>
                    <a:pt x="1510991" y="1061244"/>
                  </a:lnTo>
                  <a:lnTo>
                    <a:pt x="1510197" y="1070769"/>
                  </a:lnTo>
                  <a:lnTo>
                    <a:pt x="1561415" y="1078309"/>
                  </a:lnTo>
                  <a:lnTo>
                    <a:pt x="1576900" y="1111250"/>
                  </a:lnTo>
                  <a:lnTo>
                    <a:pt x="1585635" y="1129903"/>
                  </a:lnTo>
                  <a:lnTo>
                    <a:pt x="1596355" y="1149350"/>
                  </a:lnTo>
                  <a:lnTo>
                    <a:pt x="1601517" y="1158478"/>
                  </a:lnTo>
                  <a:lnTo>
                    <a:pt x="1606679" y="1168003"/>
                  </a:lnTo>
                  <a:lnTo>
                    <a:pt x="1612237" y="1176734"/>
                  </a:lnTo>
                  <a:lnTo>
                    <a:pt x="1617796" y="1184672"/>
                  </a:lnTo>
                  <a:lnTo>
                    <a:pt x="1624149" y="1192609"/>
                  </a:lnTo>
                  <a:lnTo>
                    <a:pt x="1629707" y="1198959"/>
                  </a:lnTo>
                  <a:lnTo>
                    <a:pt x="1635663" y="1204516"/>
                  </a:lnTo>
                  <a:lnTo>
                    <a:pt x="1641619" y="1209278"/>
                  </a:lnTo>
                  <a:lnTo>
                    <a:pt x="1721821" y="1231106"/>
                  </a:lnTo>
                  <a:lnTo>
                    <a:pt x="1793687" y="1261269"/>
                  </a:lnTo>
                  <a:lnTo>
                    <a:pt x="1867537" y="1292622"/>
                  </a:lnTo>
                  <a:lnTo>
                    <a:pt x="1941387" y="1324372"/>
                  </a:lnTo>
                  <a:lnTo>
                    <a:pt x="2013649" y="1354931"/>
                  </a:lnTo>
                  <a:lnTo>
                    <a:pt x="2029531" y="1361678"/>
                  </a:lnTo>
                  <a:lnTo>
                    <a:pt x="2046207" y="1367631"/>
                  </a:lnTo>
                  <a:lnTo>
                    <a:pt x="2079161" y="1379141"/>
                  </a:lnTo>
                  <a:lnTo>
                    <a:pt x="2095440" y="1385094"/>
                  </a:lnTo>
                  <a:lnTo>
                    <a:pt x="2112116" y="1391444"/>
                  </a:lnTo>
                  <a:lnTo>
                    <a:pt x="2127998" y="1397397"/>
                  </a:lnTo>
                  <a:lnTo>
                    <a:pt x="2143085" y="1404144"/>
                  </a:lnTo>
                  <a:lnTo>
                    <a:pt x="2150232" y="1407716"/>
                  </a:lnTo>
                  <a:lnTo>
                    <a:pt x="2157776" y="1411684"/>
                  </a:lnTo>
                  <a:lnTo>
                    <a:pt x="2164923" y="1416050"/>
                  </a:lnTo>
                  <a:lnTo>
                    <a:pt x="2171673" y="1420019"/>
                  </a:lnTo>
                  <a:lnTo>
                    <a:pt x="2178423" y="1424384"/>
                  </a:lnTo>
                  <a:lnTo>
                    <a:pt x="2184775" y="1429147"/>
                  </a:lnTo>
                  <a:lnTo>
                    <a:pt x="2191128" y="1433909"/>
                  </a:lnTo>
                  <a:lnTo>
                    <a:pt x="2196687" y="1439069"/>
                  </a:lnTo>
                  <a:lnTo>
                    <a:pt x="2202245" y="1445022"/>
                  </a:lnTo>
                  <a:lnTo>
                    <a:pt x="2207804" y="1450578"/>
                  </a:lnTo>
                  <a:lnTo>
                    <a:pt x="2212965" y="1456928"/>
                  </a:lnTo>
                  <a:lnTo>
                    <a:pt x="2217333" y="1463278"/>
                  </a:lnTo>
                  <a:lnTo>
                    <a:pt x="2221700" y="1470422"/>
                  </a:lnTo>
                  <a:lnTo>
                    <a:pt x="2225274" y="1477566"/>
                  </a:lnTo>
                  <a:lnTo>
                    <a:pt x="2228847" y="1485503"/>
                  </a:lnTo>
                  <a:lnTo>
                    <a:pt x="2232023" y="1493441"/>
                  </a:lnTo>
                  <a:lnTo>
                    <a:pt x="2232023" y="1519634"/>
                  </a:lnTo>
                  <a:lnTo>
                    <a:pt x="2232817" y="1552178"/>
                  </a:lnTo>
                  <a:lnTo>
                    <a:pt x="2234406" y="1628378"/>
                  </a:lnTo>
                  <a:lnTo>
                    <a:pt x="2235597" y="1668859"/>
                  </a:lnTo>
                  <a:lnTo>
                    <a:pt x="2236391" y="1708150"/>
                  </a:lnTo>
                  <a:lnTo>
                    <a:pt x="2236788" y="1745059"/>
                  </a:lnTo>
                  <a:lnTo>
                    <a:pt x="2236391" y="1778000"/>
                  </a:lnTo>
                  <a:lnTo>
                    <a:pt x="374650" y="1778000"/>
                  </a:lnTo>
                  <a:lnTo>
                    <a:pt x="374650" y="1745059"/>
                  </a:lnTo>
                  <a:lnTo>
                    <a:pt x="374650" y="1708150"/>
                  </a:lnTo>
                  <a:lnTo>
                    <a:pt x="375444" y="1668859"/>
                  </a:lnTo>
                  <a:lnTo>
                    <a:pt x="376238" y="1628378"/>
                  </a:lnTo>
                  <a:lnTo>
                    <a:pt x="377826" y="1552178"/>
                  </a:lnTo>
                  <a:lnTo>
                    <a:pt x="378620" y="1519634"/>
                  </a:lnTo>
                  <a:lnTo>
                    <a:pt x="379017" y="1493441"/>
                  </a:lnTo>
                  <a:lnTo>
                    <a:pt x="381797" y="1485503"/>
                  </a:lnTo>
                  <a:lnTo>
                    <a:pt x="385370" y="1477566"/>
                  </a:lnTo>
                  <a:lnTo>
                    <a:pt x="389341" y="1470422"/>
                  </a:lnTo>
                  <a:lnTo>
                    <a:pt x="393311" y="1463278"/>
                  </a:lnTo>
                  <a:lnTo>
                    <a:pt x="398076" y="1456928"/>
                  </a:lnTo>
                  <a:lnTo>
                    <a:pt x="403237" y="1450578"/>
                  </a:lnTo>
                  <a:lnTo>
                    <a:pt x="408399" y="1445022"/>
                  </a:lnTo>
                  <a:lnTo>
                    <a:pt x="413957" y="1439069"/>
                  </a:lnTo>
                  <a:lnTo>
                    <a:pt x="419516" y="1433909"/>
                  </a:lnTo>
                  <a:lnTo>
                    <a:pt x="425869" y="1429147"/>
                  </a:lnTo>
                  <a:lnTo>
                    <a:pt x="432618" y="1424384"/>
                  </a:lnTo>
                  <a:lnTo>
                    <a:pt x="438971" y="1420019"/>
                  </a:lnTo>
                  <a:lnTo>
                    <a:pt x="445721" y="1416050"/>
                  </a:lnTo>
                  <a:lnTo>
                    <a:pt x="452868" y="1411684"/>
                  </a:lnTo>
                  <a:lnTo>
                    <a:pt x="460412" y="1407716"/>
                  </a:lnTo>
                  <a:lnTo>
                    <a:pt x="467558" y="1404144"/>
                  </a:lnTo>
                  <a:lnTo>
                    <a:pt x="482646" y="1397397"/>
                  </a:lnTo>
                  <a:lnTo>
                    <a:pt x="498925" y="1391444"/>
                  </a:lnTo>
                  <a:lnTo>
                    <a:pt x="515204" y="1385094"/>
                  </a:lnTo>
                  <a:lnTo>
                    <a:pt x="531483" y="1379141"/>
                  </a:lnTo>
                  <a:lnTo>
                    <a:pt x="564437" y="1367631"/>
                  </a:lnTo>
                  <a:lnTo>
                    <a:pt x="581113" y="1361678"/>
                  </a:lnTo>
                  <a:lnTo>
                    <a:pt x="597392" y="1354931"/>
                  </a:lnTo>
                  <a:lnTo>
                    <a:pt x="669257" y="1324372"/>
                  </a:lnTo>
                  <a:lnTo>
                    <a:pt x="743504" y="1292622"/>
                  </a:lnTo>
                  <a:lnTo>
                    <a:pt x="817354" y="1261269"/>
                  </a:lnTo>
                  <a:lnTo>
                    <a:pt x="888822" y="1231106"/>
                  </a:lnTo>
                  <a:lnTo>
                    <a:pt x="969025" y="1209278"/>
                  </a:lnTo>
                  <a:lnTo>
                    <a:pt x="974981" y="1204516"/>
                  </a:lnTo>
                  <a:lnTo>
                    <a:pt x="980937" y="1198959"/>
                  </a:lnTo>
                  <a:lnTo>
                    <a:pt x="986892" y="1192609"/>
                  </a:lnTo>
                  <a:lnTo>
                    <a:pt x="992848" y="1184672"/>
                  </a:lnTo>
                  <a:lnTo>
                    <a:pt x="998407" y="1176734"/>
                  </a:lnTo>
                  <a:lnTo>
                    <a:pt x="1003965" y="1168003"/>
                  </a:lnTo>
                  <a:lnTo>
                    <a:pt x="1009524" y="1158478"/>
                  </a:lnTo>
                  <a:lnTo>
                    <a:pt x="1015083" y="1149350"/>
                  </a:lnTo>
                  <a:lnTo>
                    <a:pt x="1025009" y="1129903"/>
                  </a:lnTo>
                  <a:lnTo>
                    <a:pt x="1034141" y="1111250"/>
                  </a:lnTo>
                  <a:lnTo>
                    <a:pt x="1049228" y="1078309"/>
                  </a:lnTo>
                  <a:lnTo>
                    <a:pt x="1087345" y="1068784"/>
                  </a:lnTo>
                  <a:lnTo>
                    <a:pt x="1085359" y="1060450"/>
                  </a:lnTo>
                  <a:lnTo>
                    <a:pt x="1082977" y="1053306"/>
                  </a:lnTo>
                  <a:lnTo>
                    <a:pt x="1080595" y="1046163"/>
                  </a:lnTo>
                  <a:lnTo>
                    <a:pt x="1077419" y="1040209"/>
                  </a:lnTo>
                  <a:lnTo>
                    <a:pt x="1074242" y="1034653"/>
                  </a:lnTo>
                  <a:lnTo>
                    <a:pt x="1071066" y="1029891"/>
                  </a:lnTo>
                  <a:lnTo>
                    <a:pt x="1067492" y="1025525"/>
                  </a:lnTo>
                  <a:lnTo>
                    <a:pt x="1063125" y="1020763"/>
                  </a:lnTo>
                  <a:lnTo>
                    <a:pt x="1055978" y="1012825"/>
                  </a:lnTo>
                  <a:lnTo>
                    <a:pt x="1048434" y="1004491"/>
                  </a:lnTo>
                  <a:lnTo>
                    <a:pt x="1045258" y="1000125"/>
                  </a:lnTo>
                  <a:lnTo>
                    <a:pt x="1042082" y="995363"/>
                  </a:lnTo>
                  <a:lnTo>
                    <a:pt x="1038905" y="989409"/>
                  </a:lnTo>
                  <a:lnTo>
                    <a:pt x="1036523" y="983456"/>
                  </a:lnTo>
                  <a:lnTo>
                    <a:pt x="1022229" y="830659"/>
                  </a:lnTo>
                  <a:lnTo>
                    <a:pt x="1021832" y="831056"/>
                  </a:lnTo>
                  <a:lnTo>
                    <a:pt x="1020641" y="831056"/>
                  </a:lnTo>
                  <a:lnTo>
                    <a:pt x="1016671" y="830659"/>
                  </a:lnTo>
                  <a:lnTo>
                    <a:pt x="1010715" y="829469"/>
                  </a:lnTo>
                  <a:lnTo>
                    <a:pt x="1003965" y="828278"/>
                  </a:lnTo>
                  <a:lnTo>
                    <a:pt x="990863" y="824309"/>
                  </a:lnTo>
                  <a:lnTo>
                    <a:pt x="985701" y="822325"/>
                  </a:lnTo>
                  <a:lnTo>
                    <a:pt x="982525" y="821134"/>
                  </a:lnTo>
                  <a:lnTo>
                    <a:pt x="978157" y="817959"/>
                  </a:lnTo>
                  <a:lnTo>
                    <a:pt x="973790" y="814388"/>
                  </a:lnTo>
                  <a:lnTo>
                    <a:pt x="969819" y="810419"/>
                  </a:lnTo>
                  <a:lnTo>
                    <a:pt x="966246" y="805656"/>
                  </a:lnTo>
                  <a:lnTo>
                    <a:pt x="962673" y="800497"/>
                  </a:lnTo>
                  <a:lnTo>
                    <a:pt x="959496" y="794941"/>
                  </a:lnTo>
                  <a:lnTo>
                    <a:pt x="956717" y="788988"/>
                  </a:lnTo>
                  <a:lnTo>
                    <a:pt x="953541" y="783034"/>
                  </a:lnTo>
                  <a:lnTo>
                    <a:pt x="951158" y="776684"/>
                  </a:lnTo>
                  <a:lnTo>
                    <a:pt x="948776" y="769541"/>
                  </a:lnTo>
                  <a:lnTo>
                    <a:pt x="944409" y="755253"/>
                  </a:lnTo>
                  <a:lnTo>
                    <a:pt x="941232" y="740172"/>
                  </a:lnTo>
                  <a:lnTo>
                    <a:pt x="938056" y="724694"/>
                  </a:lnTo>
                  <a:lnTo>
                    <a:pt x="935674" y="708819"/>
                  </a:lnTo>
                  <a:lnTo>
                    <a:pt x="934085" y="693341"/>
                  </a:lnTo>
                  <a:lnTo>
                    <a:pt x="932497" y="677466"/>
                  </a:lnTo>
                  <a:lnTo>
                    <a:pt x="931306" y="662781"/>
                  </a:lnTo>
                  <a:lnTo>
                    <a:pt x="929321" y="635000"/>
                  </a:lnTo>
                  <a:lnTo>
                    <a:pt x="926939" y="611981"/>
                  </a:lnTo>
                  <a:lnTo>
                    <a:pt x="926939" y="607616"/>
                  </a:lnTo>
                  <a:lnTo>
                    <a:pt x="927733" y="603250"/>
                  </a:lnTo>
                  <a:lnTo>
                    <a:pt x="929321" y="598884"/>
                  </a:lnTo>
                  <a:lnTo>
                    <a:pt x="931306" y="594519"/>
                  </a:lnTo>
                  <a:lnTo>
                    <a:pt x="935674" y="585391"/>
                  </a:lnTo>
                  <a:lnTo>
                    <a:pt x="940835" y="575866"/>
                  </a:lnTo>
                  <a:lnTo>
                    <a:pt x="943217" y="570706"/>
                  </a:lnTo>
                  <a:lnTo>
                    <a:pt x="945600" y="565150"/>
                  </a:lnTo>
                  <a:lnTo>
                    <a:pt x="947585" y="559594"/>
                  </a:lnTo>
                  <a:lnTo>
                    <a:pt x="949173" y="553641"/>
                  </a:lnTo>
                  <a:lnTo>
                    <a:pt x="950364" y="547291"/>
                  </a:lnTo>
                  <a:lnTo>
                    <a:pt x="950761" y="539750"/>
                  </a:lnTo>
                  <a:lnTo>
                    <a:pt x="950364" y="532606"/>
                  </a:lnTo>
                  <a:lnTo>
                    <a:pt x="949173" y="524669"/>
                  </a:lnTo>
                  <a:lnTo>
                    <a:pt x="944409" y="500856"/>
                  </a:lnTo>
                  <a:lnTo>
                    <a:pt x="940438" y="477441"/>
                  </a:lnTo>
                  <a:lnTo>
                    <a:pt x="937262" y="454422"/>
                  </a:lnTo>
                  <a:lnTo>
                    <a:pt x="934880" y="432197"/>
                  </a:lnTo>
                  <a:lnTo>
                    <a:pt x="933291" y="410766"/>
                  </a:lnTo>
                  <a:lnTo>
                    <a:pt x="932100" y="389334"/>
                  </a:lnTo>
                  <a:lnTo>
                    <a:pt x="931703" y="368300"/>
                  </a:lnTo>
                  <a:lnTo>
                    <a:pt x="932100" y="348059"/>
                  </a:lnTo>
                  <a:lnTo>
                    <a:pt x="932894" y="328613"/>
                  </a:lnTo>
                  <a:lnTo>
                    <a:pt x="934483" y="309563"/>
                  </a:lnTo>
                  <a:lnTo>
                    <a:pt x="936468" y="290909"/>
                  </a:lnTo>
                  <a:lnTo>
                    <a:pt x="939247" y="273447"/>
                  </a:lnTo>
                  <a:lnTo>
                    <a:pt x="942423" y="255984"/>
                  </a:lnTo>
                  <a:lnTo>
                    <a:pt x="946394" y="239713"/>
                  </a:lnTo>
                  <a:lnTo>
                    <a:pt x="950761" y="223441"/>
                  </a:lnTo>
                  <a:lnTo>
                    <a:pt x="956320" y="207566"/>
                  </a:lnTo>
                  <a:lnTo>
                    <a:pt x="961482" y="193278"/>
                  </a:lnTo>
                  <a:lnTo>
                    <a:pt x="967437" y="178991"/>
                  </a:lnTo>
                  <a:lnTo>
                    <a:pt x="973790" y="165497"/>
                  </a:lnTo>
                  <a:lnTo>
                    <a:pt x="980937" y="152400"/>
                  </a:lnTo>
                  <a:lnTo>
                    <a:pt x="988481" y="140494"/>
                  </a:lnTo>
                  <a:lnTo>
                    <a:pt x="996421" y="129381"/>
                  </a:lnTo>
                  <a:lnTo>
                    <a:pt x="1004362" y="118269"/>
                  </a:lnTo>
                  <a:lnTo>
                    <a:pt x="1013494" y="108347"/>
                  </a:lnTo>
                  <a:lnTo>
                    <a:pt x="1022229" y="99219"/>
                  </a:lnTo>
                  <a:lnTo>
                    <a:pt x="1031758" y="90091"/>
                  </a:lnTo>
                  <a:lnTo>
                    <a:pt x="1041685" y="82550"/>
                  </a:lnTo>
                  <a:lnTo>
                    <a:pt x="1051611" y="75406"/>
                  </a:lnTo>
                  <a:lnTo>
                    <a:pt x="1061934" y="68659"/>
                  </a:lnTo>
                  <a:lnTo>
                    <a:pt x="1073051" y="63103"/>
                  </a:lnTo>
                  <a:lnTo>
                    <a:pt x="1084168" y="58341"/>
                  </a:lnTo>
                  <a:lnTo>
                    <a:pt x="1095683" y="53975"/>
                  </a:lnTo>
                  <a:lnTo>
                    <a:pt x="1112358" y="47228"/>
                  </a:lnTo>
                  <a:lnTo>
                    <a:pt x="1131019" y="40084"/>
                  </a:lnTo>
                  <a:lnTo>
                    <a:pt x="1150872" y="32544"/>
                  </a:lnTo>
                  <a:lnTo>
                    <a:pt x="1171915" y="25400"/>
                  </a:lnTo>
                  <a:lnTo>
                    <a:pt x="1194547" y="18653"/>
                  </a:lnTo>
                  <a:lnTo>
                    <a:pt x="1206458" y="15875"/>
                  </a:lnTo>
                  <a:lnTo>
                    <a:pt x="1218369" y="12303"/>
                  </a:lnTo>
                  <a:lnTo>
                    <a:pt x="1230281" y="9525"/>
                  </a:lnTo>
                  <a:lnTo>
                    <a:pt x="1242986" y="7144"/>
                  </a:lnTo>
                  <a:lnTo>
                    <a:pt x="1255294" y="5159"/>
                  </a:lnTo>
                  <a:lnTo>
                    <a:pt x="1268397" y="3175"/>
                  </a:lnTo>
                  <a:lnTo>
                    <a:pt x="1281102" y="1588"/>
                  </a:lnTo>
                  <a:lnTo>
                    <a:pt x="1294602" y="794"/>
                  </a:lnTo>
                  <a:lnTo>
                    <a:pt x="1307704" y="0"/>
                  </a:lnTo>
                  <a:close/>
                </a:path>
              </a:pathLst>
            </a:custGeom>
            <a:solidFill>
              <a:srgbClr val="009276"/>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6" name="KSO_Shape"/>
            <p:cNvSpPr/>
            <p:nvPr/>
          </p:nvSpPr>
          <p:spPr bwMode="auto">
            <a:xfrm>
              <a:off x="3735890" y="4025900"/>
              <a:ext cx="666750" cy="658971"/>
            </a:xfrm>
            <a:custGeom>
              <a:avLst/>
              <a:gdLst>
                <a:gd name="T0" fmla="*/ 1597444 w 2032000"/>
                <a:gd name="T1" fmla="*/ 1645672 h 2008188"/>
                <a:gd name="T2" fmla="*/ 1652353 w 2032000"/>
                <a:gd name="T3" fmla="*/ 1676888 h 2008188"/>
                <a:gd name="T4" fmla="*/ 1871609 w 2032000"/>
                <a:gd name="T5" fmla="*/ 1719485 h 2008188"/>
                <a:gd name="T6" fmla="*/ 1360910 w 2032000"/>
                <a:gd name="T7" fmla="*/ 1744813 h 2008188"/>
                <a:gd name="T8" fmla="*/ 936837 w 2032000"/>
                <a:gd name="T9" fmla="*/ 1684544 h 2008188"/>
                <a:gd name="T10" fmla="*/ 956838 w 2032000"/>
                <a:gd name="T11" fmla="*/ 1648912 h 2008188"/>
                <a:gd name="T12" fmla="*/ 966352 w 2032000"/>
                <a:gd name="T13" fmla="*/ 1683940 h 2008188"/>
                <a:gd name="T14" fmla="*/ 1220099 w 2032000"/>
                <a:gd name="T15" fmla="*/ 1779974 h 2008188"/>
                <a:gd name="T16" fmla="*/ 712866 w 2032000"/>
                <a:gd name="T17" fmla="*/ 1689985 h 2008188"/>
                <a:gd name="T18" fmla="*/ 246101 w 2032000"/>
                <a:gd name="T19" fmla="*/ 1675121 h 2008188"/>
                <a:gd name="T20" fmla="*/ 310806 w 2032000"/>
                <a:gd name="T21" fmla="*/ 1642432 h 2008188"/>
                <a:gd name="T22" fmla="*/ 414491 w 2032000"/>
                <a:gd name="T23" fmla="*/ 1610425 h 2008188"/>
                <a:gd name="T24" fmla="*/ 556322 w 2032000"/>
                <a:gd name="T25" fmla="*/ 1840761 h 2008188"/>
                <a:gd name="T26" fmla="*/ 72253 w 2032000"/>
                <a:gd name="T27" fmla="*/ 1652440 h 2008188"/>
                <a:gd name="T28" fmla="*/ 1718751 w 2032000"/>
                <a:gd name="T29" fmla="*/ 1327617 h 2008188"/>
                <a:gd name="T30" fmla="*/ 1754684 w 2032000"/>
                <a:gd name="T31" fmla="*/ 1443411 h 2008188"/>
                <a:gd name="T32" fmla="*/ 1707465 w 2032000"/>
                <a:gd name="T33" fmla="*/ 1562778 h 2008188"/>
                <a:gd name="T34" fmla="*/ 1584518 w 2032000"/>
                <a:gd name="T35" fmla="*/ 1601774 h 2008188"/>
                <a:gd name="T36" fmla="*/ 1510868 w 2032000"/>
                <a:gd name="T37" fmla="*/ 1481216 h 2008188"/>
                <a:gd name="T38" fmla="*/ 1507899 w 2032000"/>
                <a:gd name="T39" fmla="*/ 1386854 h 2008188"/>
                <a:gd name="T40" fmla="*/ 951757 w 2032000"/>
                <a:gd name="T41" fmla="*/ 1290408 h 2008188"/>
                <a:gd name="T42" fmla="*/ 1069735 w 2032000"/>
                <a:gd name="T43" fmla="*/ 1394593 h 2008188"/>
                <a:gd name="T44" fmla="*/ 1065852 w 2032000"/>
                <a:gd name="T45" fmla="*/ 1483598 h 2008188"/>
                <a:gd name="T46" fmla="*/ 988195 w 2032000"/>
                <a:gd name="T47" fmla="*/ 1604155 h 2008188"/>
                <a:gd name="T48" fmla="*/ 866034 w 2032000"/>
                <a:gd name="T49" fmla="*/ 1558015 h 2008188"/>
                <a:gd name="T50" fmla="*/ 821531 w 2032000"/>
                <a:gd name="T51" fmla="*/ 1431803 h 2008188"/>
                <a:gd name="T52" fmla="*/ 866632 w 2032000"/>
                <a:gd name="T53" fmla="*/ 1319878 h 2008188"/>
                <a:gd name="T54" fmla="*/ 359455 w 2032000"/>
                <a:gd name="T55" fmla="*/ 1316306 h 2008188"/>
                <a:gd name="T56" fmla="*/ 408681 w 2032000"/>
                <a:gd name="T57" fmla="*/ 1428528 h 2008188"/>
                <a:gd name="T58" fmla="*/ 371091 w 2032000"/>
                <a:gd name="T59" fmla="*/ 1548490 h 2008188"/>
                <a:gd name="T60" fmla="*/ 252650 w 2032000"/>
                <a:gd name="T61" fmla="*/ 1608620 h 2008188"/>
                <a:gd name="T62" fmla="*/ 166430 w 2032000"/>
                <a:gd name="T63" fmla="*/ 1486574 h 2008188"/>
                <a:gd name="T64" fmla="*/ 161955 w 2032000"/>
                <a:gd name="T65" fmla="*/ 1402928 h 2008188"/>
                <a:gd name="T66" fmla="*/ 270252 w 2032000"/>
                <a:gd name="T67" fmla="*/ 1291003 h 2008188"/>
                <a:gd name="T68" fmla="*/ 970062 w 2032000"/>
                <a:gd name="T69" fmla="*/ 1212394 h 2008188"/>
                <a:gd name="T70" fmla="*/ 918270 w 2032000"/>
                <a:gd name="T71" fmla="*/ 1196587 h 2008188"/>
                <a:gd name="T72" fmla="*/ 1170357 w 2032000"/>
                <a:gd name="T73" fmla="*/ 915943 h 2008188"/>
                <a:gd name="T74" fmla="*/ 1541028 w 2032000"/>
                <a:gd name="T75" fmla="*/ 1039285 h 2008188"/>
                <a:gd name="T76" fmla="*/ 1644256 w 2032000"/>
                <a:gd name="T77" fmla="*/ 1115554 h 2008188"/>
                <a:gd name="T78" fmla="*/ 1612425 w 2032000"/>
                <a:gd name="T79" fmla="*/ 1254984 h 2008188"/>
                <a:gd name="T80" fmla="*/ 1560959 w 2032000"/>
                <a:gd name="T81" fmla="*/ 1100062 h 2008188"/>
                <a:gd name="T82" fmla="*/ 1137931 w 2032000"/>
                <a:gd name="T83" fmla="*/ 1050606 h 2008188"/>
                <a:gd name="T84" fmla="*/ 1144774 w 2032000"/>
                <a:gd name="T85" fmla="*/ 908197 h 2008188"/>
                <a:gd name="T86" fmla="*/ 769147 w 2032000"/>
                <a:gd name="T87" fmla="*/ 1048223 h 2008188"/>
                <a:gd name="T88" fmla="*/ 665918 w 2032000"/>
                <a:gd name="T89" fmla="*/ 1124194 h 2008188"/>
                <a:gd name="T90" fmla="*/ 295248 w 2032000"/>
                <a:gd name="T91" fmla="*/ 1248131 h 2008188"/>
                <a:gd name="T92" fmla="*/ 247352 w 2032000"/>
                <a:gd name="T93" fmla="*/ 1157264 h 2008188"/>
                <a:gd name="T94" fmla="*/ 328567 w 2032000"/>
                <a:gd name="T95" fmla="*/ 1070865 h 2008188"/>
                <a:gd name="T96" fmla="*/ 718573 w 2032000"/>
                <a:gd name="T97" fmla="*/ 927562 h 2008188"/>
                <a:gd name="T98" fmla="*/ 893970 w 2032000"/>
                <a:gd name="T99" fmla="*/ 556239 h 2008188"/>
                <a:gd name="T100" fmla="*/ 983187 w 2032000"/>
                <a:gd name="T101" fmla="*/ 527857 h 2008188"/>
                <a:gd name="T102" fmla="*/ 980792 w 2032000"/>
                <a:gd name="T103" fmla="*/ 582232 h 2008188"/>
                <a:gd name="T104" fmla="*/ 1344233 w 2032000"/>
                <a:gd name="T105" fmla="*/ 691790 h 2008188"/>
                <a:gd name="T106" fmla="*/ 589922 w 2032000"/>
                <a:gd name="T107" fmla="*/ 615884 h 2008188"/>
                <a:gd name="T108" fmla="*/ 983498 w 2032000"/>
                <a:gd name="T109" fmla="*/ 2684 h 2008188"/>
                <a:gd name="T110" fmla="*/ 1128682 w 2032000"/>
                <a:gd name="T111" fmla="*/ 120783 h 2008188"/>
                <a:gd name="T112" fmla="*/ 1146568 w 2032000"/>
                <a:gd name="T113" fmla="*/ 244847 h 2008188"/>
                <a:gd name="T114" fmla="*/ 1078598 w 2032000"/>
                <a:gd name="T115" fmla="*/ 402908 h 2008188"/>
                <a:gd name="T116" fmla="*/ 896447 w 2032000"/>
                <a:gd name="T117" fmla="*/ 460168 h 2008188"/>
                <a:gd name="T118" fmla="*/ 790614 w 2032000"/>
                <a:gd name="T119" fmla="*/ 290177 h 2008188"/>
                <a:gd name="T120" fmla="*/ 785844 w 2032000"/>
                <a:gd name="T121" fmla="*/ 179236 h 2008188"/>
                <a:gd name="T122" fmla="*/ 853220 w 2032000"/>
                <a:gd name="T123" fmla="*/ 28928 h 20081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32000" h="2008188">
                  <a:moveTo>
                    <a:pt x="1620816" y="1697038"/>
                  </a:moveTo>
                  <a:lnTo>
                    <a:pt x="1620867" y="1697102"/>
                  </a:lnTo>
                  <a:lnTo>
                    <a:pt x="1697900" y="1869077"/>
                  </a:lnTo>
                  <a:lnTo>
                    <a:pt x="1718975" y="1797019"/>
                  </a:lnTo>
                  <a:lnTo>
                    <a:pt x="1717237" y="1796753"/>
                  </a:lnTo>
                  <a:lnTo>
                    <a:pt x="1713121" y="1795497"/>
                  </a:lnTo>
                  <a:lnTo>
                    <a:pt x="1709639" y="1794241"/>
                  </a:lnTo>
                  <a:lnTo>
                    <a:pt x="1706156" y="1792670"/>
                  </a:lnTo>
                  <a:lnTo>
                    <a:pt x="1703307" y="1790785"/>
                  </a:lnTo>
                  <a:lnTo>
                    <a:pt x="1700141" y="1788901"/>
                  </a:lnTo>
                  <a:lnTo>
                    <a:pt x="1697608" y="1786702"/>
                  </a:lnTo>
                  <a:lnTo>
                    <a:pt x="1694759" y="1784189"/>
                  </a:lnTo>
                  <a:lnTo>
                    <a:pt x="1692542" y="1781990"/>
                  </a:lnTo>
                  <a:lnTo>
                    <a:pt x="1688427" y="1776965"/>
                  </a:lnTo>
                  <a:lnTo>
                    <a:pt x="1684944" y="1771625"/>
                  </a:lnTo>
                  <a:lnTo>
                    <a:pt x="1682095" y="1766599"/>
                  </a:lnTo>
                  <a:lnTo>
                    <a:pt x="1679879" y="1761574"/>
                  </a:lnTo>
                  <a:lnTo>
                    <a:pt x="1678296" y="1756862"/>
                  </a:lnTo>
                  <a:lnTo>
                    <a:pt x="1677029" y="1752464"/>
                  </a:lnTo>
                  <a:lnTo>
                    <a:pt x="1675130" y="1745868"/>
                  </a:lnTo>
                  <a:lnTo>
                    <a:pt x="1674813" y="1743669"/>
                  </a:lnTo>
                  <a:lnTo>
                    <a:pt x="1677662" y="1744926"/>
                  </a:lnTo>
                  <a:lnTo>
                    <a:pt x="1685261" y="1748695"/>
                  </a:lnTo>
                  <a:lnTo>
                    <a:pt x="1690643" y="1750894"/>
                  </a:lnTo>
                  <a:lnTo>
                    <a:pt x="1696975" y="1753407"/>
                  </a:lnTo>
                  <a:lnTo>
                    <a:pt x="1703940" y="1755291"/>
                  </a:lnTo>
                  <a:lnTo>
                    <a:pt x="1711538" y="1756862"/>
                  </a:lnTo>
                  <a:lnTo>
                    <a:pt x="1719770" y="1758118"/>
                  </a:lnTo>
                  <a:lnTo>
                    <a:pt x="1728951" y="1758747"/>
                  </a:lnTo>
                  <a:lnTo>
                    <a:pt x="1733383" y="1758747"/>
                  </a:lnTo>
                  <a:lnTo>
                    <a:pt x="1737816" y="1758747"/>
                  </a:lnTo>
                  <a:lnTo>
                    <a:pt x="1742565" y="1758432"/>
                  </a:lnTo>
                  <a:lnTo>
                    <a:pt x="1747630" y="1757490"/>
                  </a:lnTo>
                  <a:lnTo>
                    <a:pt x="1752062" y="1756862"/>
                  </a:lnTo>
                  <a:lnTo>
                    <a:pt x="1757128" y="1755605"/>
                  </a:lnTo>
                  <a:lnTo>
                    <a:pt x="1761877" y="1754035"/>
                  </a:lnTo>
                  <a:lnTo>
                    <a:pt x="1766942" y="1751836"/>
                  </a:lnTo>
                  <a:lnTo>
                    <a:pt x="1771375" y="1749637"/>
                  </a:lnTo>
                  <a:lnTo>
                    <a:pt x="1776124" y="1747125"/>
                  </a:lnTo>
                  <a:lnTo>
                    <a:pt x="1781189" y="1743669"/>
                  </a:lnTo>
                  <a:lnTo>
                    <a:pt x="1785938" y="1739900"/>
                  </a:lnTo>
                  <a:lnTo>
                    <a:pt x="1785622" y="1742727"/>
                  </a:lnTo>
                  <a:lnTo>
                    <a:pt x="1784355" y="1749009"/>
                  </a:lnTo>
                  <a:lnTo>
                    <a:pt x="1783089" y="1753407"/>
                  </a:lnTo>
                  <a:lnTo>
                    <a:pt x="1781822" y="1758118"/>
                  </a:lnTo>
                  <a:lnTo>
                    <a:pt x="1780239" y="1763144"/>
                  </a:lnTo>
                  <a:lnTo>
                    <a:pt x="1777707" y="1768484"/>
                  </a:lnTo>
                  <a:lnTo>
                    <a:pt x="1774857" y="1774138"/>
                  </a:lnTo>
                  <a:lnTo>
                    <a:pt x="1771375" y="1779163"/>
                  </a:lnTo>
                  <a:lnTo>
                    <a:pt x="1767259" y="1783875"/>
                  </a:lnTo>
                  <a:lnTo>
                    <a:pt x="1764726" y="1786388"/>
                  </a:lnTo>
                  <a:lnTo>
                    <a:pt x="1762510" y="1788587"/>
                  </a:lnTo>
                  <a:lnTo>
                    <a:pt x="1759977" y="1790471"/>
                  </a:lnTo>
                  <a:lnTo>
                    <a:pt x="1756811" y="1792356"/>
                  </a:lnTo>
                  <a:lnTo>
                    <a:pt x="1753962" y="1793927"/>
                  </a:lnTo>
                  <a:lnTo>
                    <a:pt x="1750479" y="1795497"/>
                  </a:lnTo>
                  <a:lnTo>
                    <a:pt x="1748394" y="1796061"/>
                  </a:lnTo>
                  <a:lnTo>
                    <a:pt x="1759510" y="1866209"/>
                  </a:lnTo>
                  <a:lnTo>
                    <a:pt x="1844644" y="1698694"/>
                  </a:lnTo>
                  <a:lnTo>
                    <a:pt x="1844694" y="1698627"/>
                  </a:lnTo>
                  <a:lnTo>
                    <a:pt x="1856142" y="1704984"/>
                  </a:lnTo>
                  <a:lnTo>
                    <a:pt x="1867590" y="1711340"/>
                  </a:lnTo>
                  <a:lnTo>
                    <a:pt x="1878403" y="1717697"/>
                  </a:lnTo>
                  <a:lnTo>
                    <a:pt x="1888579" y="1724053"/>
                  </a:lnTo>
                  <a:lnTo>
                    <a:pt x="1898755" y="1730728"/>
                  </a:lnTo>
                  <a:lnTo>
                    <a:pt x="1908931" y="1737402"/>
                  </a:lnTo>
                  <a:lnTo>
                    <a:pt x="1918153" y="1744394"/>
                  </a:lnTo>
                  <a:lnTo>
                    <a:pt x="1926740" y="1751386"/>
                  </a:lnTo>
                  <a:lnTo>
                    <a:pt x="1935644" y="1758378"/>
                  </a:lnTo>
                  <a:lnTo>
                    <a:pt x="1943912" y="1766324"/>
                  </a:lnTo>
                  <a:lnTo>
                    <a:pt x="1951544" y="1773634"/>
                  </a:lnTo>
                  <a:lnTo>
                    <a:pt x="1959176" y="1781579"/>
                  </a:lnTo>
                  <a:lnTo>
                    <a:pt x="1966173" y="1789525"/>
                  </a:lnTo>
                  <a:lnTo>
                    <a:pt x="1973169" y="1797788"/>
                  </a:lnTo>
                  <a:lnTo>
                    <a:pt x="1979529" y="1806688"/>
                  </a:lnTo>
                  <a:lnTo>
                    <a:pt x="1985253" y="1815269"/>
                  </a:lnTo>
                  <a:lnTo>
                    <a:pt x="1990977" y="1824804"/>
                  </a:lnTo>
                  <a:lnTo>
                    <a:pt x="1996383" y="1834021"/>
                  </a:lnTo>
                  <a:lnTo>
                    <a:pt x="2001153" y="1844191"/>
                  </a:lnTo>
                  <a:lnTo>
                    <a:pt x="2005924" y="1854043"/>
                  </a:lnTo>
                  <a:lnTo>
                    <a:pt x="2009740" y="1864532"/>
                  </a:lnTo>
                  <a:lnTo>
                    <a:pt x="2013874" y="1875656"/>
                  </a:lnTo>
                  <a:lnTo>
                    <a:pt x="2017054" y="1886779"/>
                  </a:lnTo>
                  <a:lnTo>
                    <a:pt x="2020234" y="1898539"/>
                  </a:lnTo>
                  <a:lnTo>
                    <a:pt x="2022778" y="1910616"/>
                  </a:lnTo>
                  <a:lnTo>
                    <a:pt x="2025322" y="1923011"/>
                  </a:lnTo>
                  <a:lnTo>
                    <a:pt x="2027230" y="1936042"/>
                  </a:lnTo>
                  <a:lnTo>
                    <a:pt x="2028820" y="1949391"/>
                  </a:lnTo>
                  <a:lnTo>
                    <a:pt x="2030092" y="1963375"/>
                  </a:lnTo>
                  <a:lnTo>
                    <a:pt x="2031364" y="1977677"/>
                  </a:lnTo>
                  <a:lnTo>
                    <a:pt x="2031682" y="1992933"/>
                  </a:lnTo>
                  <a:lnTo>
                    <a:pt x="2032000" y="2008188"/>
                  </a:lnTo>
                  <a:lnTo>
                    <a:pt x="1435100" y="2008188"/>
                  </a:lnTo>
                  <a:lnTo>
                    <a:pt x="1435100" y="1992297"/>
                  </a:lnTo>
                  <a:lnTo>
                    <a:pt x="1435418" y="1976724"/>
                  </a:lnTo>
                  <a:lnTo>
                    <a:pt x="1436054" y="1962104"/>
                  </a:lnTo>
                  <a:lnTo>
                    <a:pt x="1437008" y="1947802"/>
                  </a:lnTo>
                  <a:lnTo>
                    <a:pt x="1438280" y="1934135"/>
                  </a:lnTo>
                  <a:lnTo>
                    <a:pt x="1439552" y="1920787"/>
                  </a:lnTo>
                  <a:lnTo>
                    <a:pt x="1441460" y="1907438"/>
                  </a:lnTo>
                  <a:lnTo>
                    <a:pt x="1443368" y="1895361"/>
                  </a:lnTo>
                  <a:lnTo>
                    <a:pt x="1445912" y="1883601"/>
                  </a:lnTo>
                  <a:lnTo>
                    <a:pt x="1448456" y="1872159"/>
                  </a:lnTo>
                  <a:lnTo>
                    <a:pt x="1451637" y="1861036"/>
                  </a:lnTo>
                  <a:lnTo>
                    <a:pt x="1454817" y="1850547"/>
                  </a:lnTo>
                  <a:lnTo>
                    <a:pt x="1458951" y="1840059"/>
                  </a:lnTo>
                  <a:lnTo>
                    <a:pt x="1462767" y="1830524"/>
                  </a:lnTo>
                  <a:lnTo>
                    <a:pt x="1467537" y="1820672"/>
                  </a:lnTo>
                  <a:lnTo>
                    <a:pt x="1472625" y="1811773"/>
                  </a:lnTo>
                  <a:lnTo>
                    <a:pt x="1478349" y="1802556"/>
                  </a:lnTo>
                  <a:lnTo>
                    <a:pt x="1484073" y="1794292"/>
                  </a:lnTo>
                  <a:lnTo>
                    <a:pt x="1490433" y="1786029"/>
                  </a:lnTo>
                  <a:lnTo>
                    <a:pt x="1497430" y="1777766"/>
                  </a:lnTo>
                  <a:lnTo>
                    <a:pt x="1504744" y="1770138"/>
                  </a:lnTo>
                  <a:lnTo>
                    <a:pt x="1512376" y="1762510"/>
                  </a:lnTo>
                  <a:lnTo>
                    <a:pt x="1520644" y="1755200"/>
                  </a:lnTo>
                  <a:lnTo>
                    <a:pt x="1529548" y="1748208"/>
                  </a:lnTo>
                  <a:lnTo>
                    <a:pt x="1539089" y="1741534"/>
                  </a:lnTo>
                  <a:lnTo>
                    <a:pt x="1548947" y="1734859"/>
                  </a:lnTo>
                  <a:lnTo>
                    <a:pt x="1559441" y="1728185"/>
                  </a:lnTo>
                  <a:lnTo>
                    <a:pt x="1570571" y="1721828"/>
                  </a:lnTo>
                  <a:lnTo>
                    <a:pt x="1582338" y="1715472"/>
                  </a:lnTo>
                  <a:lnTo>
                    <a:pt x="1594740" y="1709115"/>
                  </a:lnTo>
                  <a:lnTo>
                    <a:pt x="1607460" y="1703077"/>
                  </a:lnTo>
                  <a:lnTo>
                    <a:pt x="1620816" y="1697038"/>
                  </a:lnTo>
                  <a:close/>
                  <a:moveTo>
                    <a:pt x="902871" y="1697038"/>
                  </a:moveTo>
                  <a:lnTo>
                    <a:pt x="903937" y="1698486"/>
                  </a:lnTo>
                  <a:lnTo>
                    <a:pt x="980372" y="1869126"/>
                  </a:lnTo>
                  <a:lnTo>
                    <a:pt x="1001527" y="1797092"/>
                  </a:lnTo>
                  <a:lnTo>
                    <a:pt x="999293" y="1796753"/>
                  </a:lnTo>
                  <a:lnTo>
                    <a:pt x="995791" y="1795497"/>
                  </a:lnTo>
                  <a:lnTo>
                    <a:pt x="991970" y="1794241"/>
                  </a:lnTo>
                  <a:lnTo>
                    <a:pt x="988786" y="1792670"/>
                  </a:lnTo>
                  <a:lnTo>
                    <a:pt x="985283" y="1790785"/>
                  </a:lnTo>
                  <a:lnTo>
                    <a:pt x="982417" y="1788901"/>
                  </a:lnTo>
                  <a:lnTo>
                    <a:pt x="979552" y="1786702"/>
                  </a:lnTo>
                  <a:lnTo>
                    <a:pt x="977323" y="1784189"/>
                  </a:lnTo>
                  <a:lnTo>
                    <a:pt x="975094" y="1781990"/>
                  </a:lnTo>
                  <a:lnTo>
                    <a:pt x="970636" y="1776965"/>
                  </a:lnTo>
                  <a:lnTo>
                    <a:pt x="967134" y="1771625"/>
                  </a:lnTo>
                  <a:lnTo>
                    <a:pt x="964268" y="1766599"/>
                  </a:lnTo>
                  <a:lnTo>
                    <a:pt x="962357" y="1761574"/>
                  </a:lnTo>
                  <a:lnTo>
                    <a:pt x="960129" y="1756862"/>
                  </a:lnTo>
                  <a:lnTo>
                    <a:pt x="958855" y="1752464"/>
                  </a:lnTo>
                  <a:lnTo>
                    <a:pt x="957581" y="1745868"/>
                  </a:lnTo>
                  <a:lnTo>
                    <a:pt x="957263" y="1743669"/>
                  </a:lnTo>
                  <a:lnTo>
                    <a:pt x="959810" y="1744926"/>
                  </a:lnTo>
                  <a:lnTo>
                    <a:pt x="967452" y="1748695"/>
                  </a:lnTo>
                  <a:lnTo>
                    <a:pt x="972865" y="1750894"/>
                  </a:lnTo>
                  <a:lnTo>
                    <a:pt x="979233" y="1753407"/>
                  </a:lnTo>
                  <a:lnTo>
                    <a:pt x="986238" y="1755291"/>
                  </a:lnTo>
                  <a:lnTo>
                    <a:pt x="994199" y="1756862"/>
                  </a:lnTo>
                  <a:lnTo>
                    <a:pt x="1002477" y="1758118"/>
                  </a:lnTo>
                  <a:lnTo>
                    <a:pt x="1011074" y="1758747"/>
                  </a:lnTo>
                  <a:lnTo>
                    <a:pt x="1015851" y="1758747"/>
                  </a:lnTo>
                  <a:lnTo>
                    <a:pt x="1020627" y="1758747"/>
                  </a:lnTo>
                  <a:lnTo>
                    <a:pt x="1025084" y="1758432"/>
                  </a:lnTo>
                  <a:lnTo>
                    <a:pt x="1029861" y="1757490"/>
                  </a:lnTo>
                  <a:lnTo>
                    <a:pt x="1034955" y="1756862"/>
                  </a:lnTo>
                  <a:lnTo>
                    <a:pt x="1039731" y="1755605"/>
                  </a:lnTo>
                  <a:lnTo>
                    <a:pt x="1044507" y="1754035"/>
                  </a:lnTo>
                  <a:lnTo>
                    <a:pt x="1049284" y="1751836"/>
                  </a:lnTo>
                  <a:lnTo>
                    <a:pt x="1054378" y="1749637"/>
                  </a:lnTo>
                  <a:lnTo>
                    <a:pt x="1059154" y="1747125"/>
                  </a:lnTo>
                  <a:lnTo>
                    <a:pt x="1063612" y="1743669"/>
                  </a:lnTo>
                  <a:lnTo>
                    <a:pt x="1068388" y="1739900"/>
                  </a:lnTo>
                  <a:lnTo>
                    <a:pt x="1068070" y="1742727"/>
                  </a:lnTo>
                  <a:lnTo>
                    <a:pt x="1067114" y="1749009"/>
                  </a:lnTo>
                  <a:lnTo>
                    <a:pt x="1066159" y="1753407"/>
                  </a:lnTo>
                  <a:lnTo>
                    <a:pt x="1064886" y="1758118"/>
                  </a:lnTo>
                  <a:lnTo>
                    <a:pt x="1062657" y="1763144"/>
                  </a:lnTo>
                  <a:lnTo>
                    <a:pt x="1060428" y="1768484"/>
                  </a:lnTo>
                  <a:lnTo>
                    <a:pt x="1057562" y="1774138"/>
                  </a:lnTo>
                  <a:lnTo>
                    <a:pt x="1054060" y="1779163"/>
                  </a:lnTo>
                  <a:lnTo>
                    <a:pt x="1049920" y="1783875"/>
                  </a:lnTo>
                  <a:lnTo>
                    <a:pt x="1047691" y="1786388"/>
                  </a:lnTo>
                  <a:lnTo>
                    <a:pt x="1044826" y="1788587"/>
                  </a:lnTo>
                  <a:lnTo>
                    <a:pt x="1042279" y="1790471"/>
                  </a:lnTo>
                  <a:lnTo>
                    <a:pt x="1039413" y="1792356"/>
                  </a:lnTo>
                  <a:lnTo>
                    <a:pt x="1036229" y="1793927"/>
                  </a:lnTo>
                  <a:lnTo>
                    <a:pt x="1033045" y="1795497"/>
                  </a:lnTo>
                  <a:lnTo>
                    <a:pt x="1030775" y="1796108"/>
                  </a:lnTo>
                  <a:lnTo>
                    <a:pt x="1041937" y="1866254"/>
                  </a:lnTo>
                  <a:lnTo>
                    <a:pt x="1126943" y="1698990"/>
                  </a:lnTo>
                  <a:lnTo>
                    <a:pt x="1138014" y="1704984"/>
                  </a:lnTo>
                  <a:lnTo>
                    <a:pt x="1149120" y="1711340"/>
                  </a:lnTo>
                  <a:lnTo>
                    <a:pt x="1159592" y="1717697"/>
                  </a:lnTo>
                  <a:lnTo>
                    <a:pt x="1170382" y="1724053"/>
                  </a:lnTo>
                  <a:lnTo>
                    <a:pt x="1180536" y="1730728"/>
                  </a:lnTo>
                  <a:lnTo>
                    <a:pt x="1190056" y="1737402"/>
                  </a:lnTo>
                  <a:lnTo>
                    <a:pt x="1199576" y="1744394"/>
                  </a:lnTo>
                  <a:lnTo>
                    <a:pt x="1208461" y="1751386"/>
                  </a:lnTo>
                  <a:lnTo>
                    <a:pt x="1217029" y="1758378"/>
                  </a:lnTo>
                  <a:lnTo>
                    <a:pt x="1225280" y="1766324"/>
                  </a:lnTo>
                  <a:lnTo>
                    <a:pt x="1233213" y="1773634"/>
                  </a:lnTo>
                  <a:lnTo>
                    <a:pt x="1240512" y="1781579"/>
                  </a:lnTo>
                  <a:lnTo>
                    <a:pt x="1247493" y="1789525"/>
                  </a:lnTo>
                  <a:lnTo>
                    <a:pt x="1254474" y="1797788"/>
                  </a:lnTo>
                  <a:lnTo>
                    <a:pt x="1260821" y="1806688"/>
                  </a:lnTo>
                  <a:lnTo>
                    <a:pt x="1266850" y="1815269"/>
                  </a:lnTo>
                  <a:lnTo>
                    <a:pt x="1272245" y="1824804"/>
                  </a:lnTo>
                  <a:lnTo>
                    <a:pt x="1277639" y="1834021"/>
                  </a:lnTo>
                  <a:lnTo>
                    <a:pt x="1282399" y="1844191"/>
                  </a:lnTo>
                  <a:lnTo>
                    <a:pt x="1286842" y="1854043"/>
                  </a:lnTo>
                  <a:lnTo>
                    <a:pt x="1291285" y="1864532"/>
                  </a:lnTo>
                  <a:lnTo>
                    <a:pt x="1294775" y="1875656"/>
                  </a:lnTo>
                  <a:lnTo>
                    <a:pt x="1298583" y="1886779"/>
                  </a:lnTo>
                  <a:lnTo>
                    <a:pt x="1301439" y="1898539"/>
                  </a:lnTo>
                  <a:lnTo>
                    <a:pt x="1304295" y="1910616"/>
                  </a:lnTo>
                  <a:lnTo>
                    <a:pt x="1306517" y="1923011"/>
                  </a:lnTo>
                  <a:lnTo>
                    <a:pt x="1308421" y="1936042"/>
                  </a:lnTo>
                  <a:lnTo>
                    <a:pt x="1310325" y="1949391"/>
                  </a:lnTo>
                  <a:lnTo>
                    <a:pt x="1311594" y="1963375"/>
                  </a:lnTo>
                  <a:lnTo>
                    <a:pt x="1312228" y="1977677"/>
                  </a:lnTo>
                  <a:lnTo>
                    <a:pt x="1312863" y="1992933"/>
                  </a:lnTo>
                  <a:lnTo>
                    <a:pt x="1312863" y="2008188"/>
                  </a:lnTo>
                  <a:lnTo>
                    <a:pt x="717550" y="2008188"/>
                  </a:lnTo>
                  <a:lnTo>
                    <a:pt x="717867" y="1992297"/>
                  </a:lnTo>
                  <a:lnTo>
                    <a:pt x="718185" y="1976724"/>
                  </a:lnTo>
                  <a:lnTo>
                    <a:pt x="718819" y="1962104"/>
                  </a:lnTo>
                  <a:lnTo>
                    <a:pt x="719454" y="1947802"/>
                  </a:lnTo>
                  <a:lnTo>
                    <a:pt x="720723" y="1934135"/>
                  </a:lnTo>
                  <a:lnTo>
                    <a:pt x="721993" y="1920787"/>
                  </a:lnTo>
                  <a:lnTo>
                    <a:pt x="723897" y="1907438"/>
                  </a:lnTo>
                  <a:lnTo>
                    <a:pt x="725801" y="1895361"/>
                  </a:lnTo>
                  <a:lnTo>
                    <a:pt x="728022" y="1883601"/>
                  </a:lnTo>
                  <a:lnTo>
                    <a:pt x="730878" y="1872159"/>
                  </a:lnTo>
                  <a:lnTo>
                    <a:pt x="734051" y="1861036"/>
                  </a:lnTo>
                  <a:lnTo>
                    <a:pt x="737542" y="1850547"/>
                  </a:lnTo>
                  <a:lnTo>
                    <a:pt x="741033" y="1840059"/>
                  </a:lnTo>
                  <a:lnTo>
                    <a:pt x="745475" y="1830524"/>
                  </a:lnTo>
                  <a:lnTo>
                    <a:pt x="750235" y="1820672"/>
                  </a:lnTo>
                  <a:lnTo>
                    <a:pt x="755313" y="1811773"/>
                  </a:lnTo>
                  <a:lnTo>
                    <a:pt x="760390" y="1802556"/>
                  </a:lnTo>
                  <a:lnTo>
                    <a:pt x="766419" y="1794292"/>
                  </a:lnTo>
                  <a:lnTo>
                    <a:pt x="772766" y="1786029"/>
                  </a:lnTo>
                  <a:lnTo>
                    <a:pt x="779430" y="1777766"/>
                  </a:lnTo>
                  <a:lnTo>
                    <a:pt x="786728" y="1770138"/>
                  </a:lnTo>
                  <a:lnTo>
                    <a:pt x="794979" y="1762510"/>
                  </a:lnTo>
                  <a:lnTo>
                    <a:pt x="802912" y="1755200"/>
                  </a:lnTo>
                  <a:lnTo>
                    <a:pt x="811797" y="1748208"/>
                  </a:lnTo>
                  <a:lnTo>
                    <a:pt x="821317" y="1741534"/>
                  </a:lnTo>
                  <a:lnTo>
                    <a:pt x="831155" y="1734859"/>
                  </a:lnTo>
                  <a:lnTo>
                    <a:pt x="841627" y="1728185"/>
                  </a:lnTo>
                  <a:lnTo>
                    <a:pt x="852733" y="1721828"/>
                  </a:lnTo>
                  <a:lnTo>
                    <a:pt x="864157" y="1715472"/>
                  </a:lnTo>
                  <a:lnTo>
                    <a:pt x="876533" y="1709115"/>
                  </a:lnTo>
                  <a:lnTo>
                    <a:pt x="889544" y="1703077"/>
                  </a:lnTo>
                  <a:lnTo>
                    <a:pt x="902871" y="1697038"/>
                  </a:lnTo>
                  <a:close/>
                  <a:moveTo>
                    <a:pt x="185540" y="1697038"/>
                  </a:moveTo>
                  <a:lnTo>
                    <a:pt x="186040" y="1697719"/>
                  </a:lnTo>
                  <a:lnTo>
                    <a:pt x="262534" y="1869986"/>
                  </a:lnTo>
                  <a:lnTo>
                    <a:pt x="283868" y="1797044"/>
                  </a:lnTo>
                  <a:lnTo>
                    <a:pt x="281820" y="1796753"/>
                  </a:lnTo>
                  <a:lnTo>
                    <a:pt x="278021" y="1795497"/>
                  </a:lnTo>
                  <a:lnTo>
                    <a:pt x="274538" y="1794241"/>
                  </a:lnTo>
                  <a:lnTo>
                    <a:pt x="271056" y="1792670"/>
                  </a:lnTo>
                  <a:lnTo>
                    <a:pt x="268207" y="1790785"/>
                  </a:lnTo>
                  <a:lnTo>
                    <a:pt x="265041" y="1788901"/>
                  </a:lnTo>
                  <a:lnTo>
                    <a:pt x="262508" y="1786702"/>
                  </a:lnTo>
                  <a:lnTo>
                    <a:pt x="259975" y="1784189"/>
                  </a:lnTo>
                  <a:lnTo>
                    <a:pt x="257442" y="1781990"/>
                  </a:lnTo>
                  <a:lnTo>
                    <a:pt x="253643" y="1776965"/>
                  </a:lnTo>
                  <a:lnTo>
                    <a:pt x="249844" y="1771625"/>
                  </a:lnTo>
                  <a:lnTo>
                    <a:pt x="247311" y="1766599"/>
                  </a:lnTo>
                  <a:lnTo>
                    <a:pt x="244778" y="1761574"/>
                  </a:lnTo>
                  <a:lnTo>
                    <a:pt x="243195" y="1756862"/>
                  </a:lnTo>
                  <a:lnTo>
                    <a:pt x="241929" y="1752464"/>
                  </a:lnTo>
                  <a:lnTo>
                    <a:pt x="240030" y="1745868"/>
                  </a:lnTo>
                  <a:lnTo>
                    <a:pt x="239713" y="1743669"/>
                  </a:lnTo>
                  <a:lnTo>
                    <a:pt x="242562" y="1744926"/>
                  </a:lnTo>
                  <a:lnTo>
                    <a:pt x="250161" y="1748695"/>
                  </a:lnTo>
                  <a:lnTo>
                    <a:pt x="255543" y="1750894"/>
                  </a:lnTo>
                  <a:lnTo>
                    <a:pt x="261875" y="1753407"/>
                  </a:lnTo>
                  <a:lnTo>
                    <a:pt x="268840" y="1755291"/>
                  </a:lnTo>
                  <a:lnTo>
                    <a:pt x="276438" y="1756862"/>
                  </a:lnTo>
                  <a:lnTo>
                    <a:pt x="284669" y="1758118"/>
                  </a:lnTo>
                  <a:lnTo>
                    <a:pt x="293851" y="1758747"/>
                  </a:lnTo>
                  <a:lnTo>
                    <a:pt x="297966" y="1758747"/>
                  </a:lnTo>
                  <a:lnTo>
                    <a:pt x="302715" y="1758747"/>
                  </a:lnTo>
                  <a:lnTo>
                    <a:pt x="307464" y="1758432"/>
                  </a:lnTo>
                  <a:lnTo>
                    <a:pt x="312530" y="1757490"/>
                  </a:lnTo>
                  <a:lnTo>
                    <a:pt x="316962" y="1756862"/>
                  </a:lnTo>
                  <a:lnTo>
                    <a:pt x="322028" y="1755605"/>
                  </a:lnTo>
                  <a:lnTo>
                    <a:pt x="326777" y="1754035"/>
                  </a:lnTo>
                  <a:lnTo>
                    <a:pt x="331526" y="1751836"/>
                  </a:lnTo>
                  <a:lnTo>
                    <a:pt x="336274" y="1749637"/>
                  </a:lnTo>
                  <a:lnTo>
                    <a:pt x="341023" y="1747125"/>
                  </a:lnTo>
                  <a:lnTo>
                    <a:pt x="346089" y="1743669"/>
                  </a:lnTo>
                  <a:lnTo>
                    <a:pt x="350838" y="1739900"/>
                  </a:lnTo>
                  <a:lnTo>
                    <a:pt x="350521" y="1742727"/>
                  </a:lnTo>
                  <a:lnTo>
                    <a:pt x="348938" y="1749009"/>
                  </a:lnTo>
                  <a:lnTo>
                    <a:pt x="347989" y="1753407"/>
                  </a:lnTo>
                  <a:lnTo>
                    <a:pt x="346722" y="1758118"/>
                  </a:lnTo>
                  <a:lnTo>
                    <a:pt x="345139" y="1763144"/>
                  </a:lnTo>
                  <a:lnTo>
                    <a:pt x="342606" y="1768484"/>
                  </a:lnTo>
                  <a:lnTo>
                    <a:pt x="339757" y="1774138"/>
                  </a:lnTo>
                  <a:lnTo>
                    <a:pt x="336274" y="1779163"/>
                  </a:lnTo>
                  <a:lnTo>
                    <a:pt x="332159" y="1783875"/>
                  </a:lnTo>
                  <a:lnTo>
                    <a:pt x="329626" y="1786388"/>
                  </a:lnTo>
                  <a:lnTo>
                    <a:pt x="327410" y="1788587"/>
                  </a:lnTo>
                  <a:lnTo>
                    <a:pt x="324877" y="1790471"/>
                  </a:lnTo>
                  <a:lnTo>
                    <a:pt x="321711" y="1792356"/>
                  </a:lnTo>
                  <a:lnTo>
                    <a:pt x="318862" y="1793927"/>
                  </a:lnTo>
                  <a:lnTo>
                    <a:pt x="315379" y="1795497"/>
                  </a:lnTo>
                  <a:lnTo>
                    <a:pt x="313294" y="1796061"/>
                  </a:lnTo>
                  <a:lnTo>
                    <a:pt x="324147" y="1864546"/>
                  </a:lnTo>
                  <a:lnTo>
                    <a:pt x="406919" y="1700746"/>
                  </a:lnTo>
                  <a:lnTo>
                    <a:pt x="408505" y="1698627"/>
                  </a:lnTo>
                  <a:lnTo>
                    <a:pt x="419923" y="1704984"/>
                  </a:lnTo>
                  <a:lnTo>
                    <a:pt x="431023" y="1711340"/>
                  </a:lnTo>
                  <a:lnTo>
                    <a:pt x="442124" y="1717697"/>
                  </a:lnTo>
                  <a:lnTo>
                    <a:pt x="452590" y="1724053"/>
                  </a:lnTo>
                  <a:lnTo>
                    <a:pt x="462422" y="1730728"/>
                  </a:lnTo>
                  <a:lnTo>
                    <a:pt x="472254" y="1737402"/>
                  </a:lnTo>
                  <a:lnTo>
                    <a:pt x="481452" y="1744394"/>
                  </a:lnTo>
                  <a:lnTo>
                    <a:pt x="490333" y="1751386"/>
                  </a:lnTo>
                  <a:lnTo>
                    <a:pt x="499213" y="1758378"/>
                  </a:lnTo>
                  <a:lnTo>
                    <a:pt x="507459" y="1766324"/>
                  </a:lnTo>
                  <a:lnTo>
                    <a:pt x="515071" y="1773634"/>
                  </a:lnTo>
                  <a:lnTo>
                    <a:pt x="522683" y="1781579"/>
                  </a:lnTo>
                  <a:lnTo>
                    <a:pt x="529978" y="1789525"/>
                  </a:lnTo>
                  <a:lnTo>
                    <a:pt x="536638" y="1797788"/>
                  </a:lnTo>
                  <a:lnTo>
                    <a:pt x="542981" y="1806688"/>
                  </a:lnTo>
                  <a:lnTo>
                    <a:pt x="549008" y="1815269"/>
                  </a:lnTo>
                  <a:lnTo>
                    <a:pt x="554399" y="1824804"/>
                  </a:lnTo>
                  <a:lnTo>
                    <a:pt x="559791" y="1834021"/>
                  </a:lnTo>
                  <a:lnTo>
                    <a:pt x="564548" y="1844191"/>
                  </a:lnTo>
                  <a:lnTo>
                    <a:pt x="569306" y="1854043"/>
                  </a:lnTo>
                  <a:lnTo>
                    <a:pt x="573112" y="1864532"/>
                  </a:lnTo>
                  <a:lnTo>
                    <a:pt x="577235" y="1875656"/>
                  </a:lnTo>
                  <a:lnTo>
                    <a:pt x="580407" y="1886779"/>
                  </a:lnTo>
                  <a:lnTo>
                    <a:pt x="583578" y="1898539"/>
                  </a:lnTo>
                  <a:lnTo>
                    <a:pt x="586115" y="1910616"/>
                  </a:lnTo>
                  <a:lnTo>
                    <a:pt x="588653" y="1923011"/>
                  </a:lnTo>
                  <a:lnTo>
                    <a:pt x="590556" y="1936042"/>
                  </a:lnTo>
                  <a:lnTo>
                    <a:pt x="592142" y="1949391"/>
                  </a:lnTo>
                  <a:lnTo>
                    <a:pt x="593410" y="1963375"/>
                  </a:lnTo>
                  <a:lnTo>
                    <a:pt x="594679" y="1977677"/>
                  </a:lnTo>
                  <a:lnTo>
                    <a:pt x="594996" y="1992933"/>
                  </a:lnTo>
                  <a:lnTo>
                    <a:pt x="595313" y="2008188"/>
                  </a:lnTo>
                  <a:lnTo>
                    <a:pt x="0" y="2008188"/>
                  </a:lnTo>
                  <a:lnTo>
                    <a:pt x="0" y="1992297"/>
                  </a:lnTo>
                  <a:lnTo>
                    <a:pt x="317" y="1976724"/>
                  </a:lnTo>
                  <a:lnTo>
                    <a:pt x="952" y="1962104"/>
                  </a:lnTo>
                  <a:lnTo>
                    <a:pt x="2220" y="1947802"/>
                  </a:lnTo>
                  <a:lnTo>
                    <a:pt x="3172" y="1934135"/>
                  </a:lnTo>
                  <a:lnTo>
                    <a:pt x="4440" y="1920787"/>
                  </a:lnTo>
                  <a:lnTo>
                    <a:pt x="6343" y="1907438"/>
                  </a:lnTo>
                  <a:lnTo>
                    <a:pt x="8563" y="1895361"/>
                  </a:lnTo>
                  <a:lnTo>
                    <a:pt x="10784" y="1883601"/>
                  </a:lnTo>
                  <a:lnTo>
                    <a:pt x="13321" y="1872159"/>
                  </a:lnTo>
                  <a:lnTo>
                    <a:pt x="16492" y="1861036"/>
                  </a:lnTo>
                  <a:lnTo>
                    <a:pt x="19664" y="1850547"/>
                  </a:lnTo>
                  <a:lnTo>
                    <a:pt x="23787" y="1840059"/>
                  </a:lnTo>
                  <a:lnTo>
                    <a:pt x="27910" y="1830524"/>
                  </a:lnTo>
                  <a:lnTo>
                    <a:pt x="32351" y="1820672"/>
                  </a:lnTo>
                  <a:lnTo>
                    <a:pt x="37425" y="1811773"/>
                  </a:lnTo>
                  <a:lnTo>
                    <a:pt x="43134" y="1802556"/>
                  </a:lnTo>
                  <a:lnTo>
                    <a:pt x="48843" y="1794292"/>
                  </a:lnTo>
                  <a:lnTo>
                    <a:pt x="55186" y="1786029"/>
                  </a:lnTo>
                  <a:lnTo>
                    <a:pt x="62164" y="1777766"/>
                  </a:lnTo>
                  <a:lnTo>
                    <a:pt x="69459" y="1770138"/>
                  </a:lnTo>
                  <a:lnTo>
                    <a:pt x="77070" y="1762510"/>
                  </a:lnTo>
                  <a:lnTo>
                    <a:pt x="85317" y="1755200"/>
                  </a:lnTo>
                  <a:lnTo>
                    <a:pt x="94514" y="1748208"/>
                  </a:lnTo>
                  <a:lnTo>
                    <a:pt x="103712" y="1741534"/>
                  </a:lnTo>
                  <a:lnTo>
                    <a:pt x="113544" y="1734859"/>
                  </a:lnTo>
                  <a:lnTo>
                    <a:pt x="124010" y="1728185"/>
                  </a:lnTo>
                  <a:lnTo>
                    <a:pt x="135111" y="1721828"/>
                  </a:lnTo>
                  <a:lnTo>
                    <a:pt x="146846" y="1715472"/>
                  </a:lnTo>
                  <a:lnTo>
                    <a:pt x="159215" y="1709115"/>
                  </a:lnTo>
                  <a:lnTo>
                    <a:pt x="171902" y="1703077"/>
                  </a:lnTo>
                  <a:lnTo>
                    <a:pt x="185540" y="1697038"/>
                  </a:lnTo>
                  <a:close/>
                  <a:moveTo>
                    <a:pt x="1733551" y="1376363"/>
                  </a:moveTo>
                  <a:lnTo>
                    <a:pt x="1742737" y="1376998"/>
                  </a:lnTo>
                  <a:lnTo>
                    <a:pt x="1752557" y="1378268"/>
                  </a:lnTo>
                  <a:lnTo>
                    <a:pt x="1763644" y="1380491"/>
                  </a:lnTo>
                  <a:lnTo>
                    <a:pt x="1774731" y="1383348"/>
                  </a:lnTo>
                  <a:lnTo>
                    <a:pt x="1780433" y="1384936"/>
                  </a:lnTo>
                  <a:lnTo>
                    <a:pt x="1786135" y="1387158"/>
                  </a:lnTo>
                  <a:lnTo>
                    <a:pt x="1791520" y="1389063"/>
                  </a:lnTo>
                  <a:lnTo>
                    <a:pt x="1797222" y="1391603"/>
                  </a:lnTo>
                  <a:lnTo>
                    <a:pt x="1802924" y="1394461"/>
                  </a:lnTo>
                  <a:lnTo>
                    <a:pt x="1808309" y="1397001"/>
                  </a:lnTo>
                  <a:lnTo>
                    <a:pt x="1813694" y="1400493"/>
                  </a:lnTo>
                  <a:lnTo>
                    <a:pt x="1819079" y="1403986"/>
                  </a:lnTo>
                  <a:lnTo>
                    <a:pt x="1823831" y="1407796"/>
                  </a:lnTo>
                  <a:lnTo>
                    <a:pt x="1828582" y="1411606"/>
                  </a:lnTo>
                  <a:lnTo>
                    <a:pt x="1833334" y="1416051"/>
                  </a:lnTo>
                  <a:lnTo>
                    <a:pt x="1837769" y="1421131"/>
                  </a:lnTo>
                  <a:lnTo>
                    <a:pt x="1841570" y="1426211"/>
                  </a:lnTo>
                  <a:lnTo>
                    <a:pt x="1845371" y="1431608"/>
                  </a:lnTo>
                  <a:lnTo>
                    <a:pt x="1848222" y="1437006"/>
                  </a:lnTo>
                  <a:lnTo>
                    <a:pt x="1851390" y="1443038"/>
                  </a:lnTo>
                  <a:lnTo>
                    <a:pt x="1853607" y="1449388"/>
                  </a:lnTo>
                  <a:lnTo>
                    <a:pt x="1855508" y="1456373"/>
                  </a:lnTo>
                  <a:lnTo>
                    <a:pt x="1857408" y="1463676"/>
                  </a:lnTo>
                  <a:lnTo>
                    <a:pt x="1858359" y="1471296"/>
                  </a:lnTo>
                  <a:lnTo>
                    <a:pt x="1858675" y="1479233"/>
                  </a:lnTo>
                  <a:lnTo>
                    <a:pt x="1858675" y="1487488"/>
                  </a:lnTo>
                  <a:lnTo>
                    <a:pt x="1858042" y="1496378"/>
                  </a:lnTo>
                  <a:lnTo>
                    <a:pt x="1856775" y="1505586"/>
                  </a:lnTo>
                  <a:lnTo>
                    <a:pt x="1857408" y="1505586"/>
                  </a:lnTo>
                  <a:lnTo>
                    <a:pt x="1858992" y="1506221"/>
                  </a:lnTo>
                  <a:lnTo>
                    <a:pt x="1861210" y="1507491"/>
                  </a:lnTo>
                  <a:lnTo>
                    <a:pt x="1864377" y="1509713"/>
                  </a:lnTo>
                  <a:lnTo>
                    <a:pt x="1865644" y="1511301"/>
                  </a:lnTo>
                  <a:lnTo>
                    <a:pt x="1866912" y="1512888"/>
                  </a:lnTo>
                  <a:lnTo>
                    <a:pt x="1868179" y="1514793"/>
                  </a:lnTo>
                  <a:lnTo>
                    <a:pt x="1869446" y="1517651"/>
                  </a:lnTo>
                  <a:lnTo>
                    <a:pt x="1870396" y="1520191"/>
                  </a:lnTo>
                  <a:lnTo>
                    <a:pt x="1871030" y="1523683"/>
                  </a:lnTo>
                  <a:lnTo>
                    <a:pt x="1871663" y="1527176"/>
                  </a:lnTo>
                  <a:lnTo>
                    <a:pt x="1871663" y="1531621"/>
                  </a:lnTo>
                  <a:lnTo>
                    <a:pt x="1871663" y="1539558"/>
                  </a:lnTo>
                  <a:lnTo>
                    <a:pt x="1871030" y="1546543"/>
                  </a:lnTo>
                  <a:lnTo>
                    <a:pt x="1870079" y="1552893"/>
                  </a:lnTo>
                  <a:lnTo>
                    <a:pt x="1868495" y="1557973"/>
                  </a:lnTo>
                  <a:lnTo>
                    <a:pt x="1866912" y="1562418"/>
                  </a:lnTo>
                  <a:lnTo>
                    <a:pt x="1865011" y="1566228"/>
                  </a:lnTo>
                  <a:lnTo>
                    <a:pt x="1863110" y="1569721"/>
                  </a:lnTo>
                  <a:lnTo>
                    <a:pt x="1860576" y="1572578"/>
                  </a:lnTo>
                  <a:lnTo>
                    <a:pt x="1858359" y="1575753"/>
                  </a:lnTo>
                  <a:lnTo>
                    <a:pt x="1857092" y="1577341"/>
                  </a:lnTo>
                  <a:lnTo>
                    <a:pt x="1855508" y="1579881"/>
                  </a:lnTo>
                  <a:lnTo>
                    <a:pt x="1854241" y="1582421"/>
                  </a:lnTo>
                  <a:lnTo>
                    <a:pt x="1853290" y="1585596"/>
                  </a:lnTo>
                  <a:lnTo>
                    <a:pt x="1852340" y="1589406"/>
                  </a:lnTo>
                  <a:lnTo>
                    <a:pt x="1851707" y="1593851"/>
                  </a:lnTo>
                  <a:lnTo>
                    <a:pt x="1851073" y="1598931"/>
                  </a:lnTo>
                  <a:lnTo>
                    <a:pt x="1850439" y="1603693"/>
                  </a:lnTo>
                  <a:lnTo>
                    <a:pt x="1848856" y="1608773"/>
                  </a:lnTo>
                  <a:lnTo>
                    <a:pt x="1847588" y="1614171"/>
                  </a:lnTo>
                  <a:lnTo>
                    <a:pt x="1846005" y="1619568"/>
                  </a:lnTo>
                  <a:lnTo>
                    <a:pt x="1844104" y="1624966"/>
                  </a:lnTo>
                  <a:lnTo>
                    <a:pt x="1839669" y="1635444"/>
                  </a:lnTo>
                  <a:lnTo>
                    <a:pt x="1834284" y="1646239"/>
                  </a:lnTo>
                  <a:lnTo>
                    <a:pt x="1831433" y="1651636"/>
                  </a:lnTo>
                  <a:lnTo>
                    <a:pt x="1827949" y="1657034"/>
                  </a:lnTo>
                  <a:lnTo>
                    <a:pt x="1824781" y="1661796"/>
                  </a:lnTo>
                  <a:lnTo>
                    <a:pt x="1821296" y="1666876"/>
                  </a:lnTo>
                  <a:lnTo>
                    <a:pt x="1817178" y="1671956"/>
                  </a:lnTo>
                  <a:lnTo>
                    <a:pt x="1813694" y="1676719"/>
                  </a:lnTo>
                  <a:lnTo>
                    <a:pt x="1809576" y="1681164"/>
                  </a:lnTo>
                  <a:lnTo>
                    <a:pt x="1805458" y="1685926"/>
                  </a:lnTo>
                  <a:lnTo>
                    <a:pt x="1801023" y="1690371"/>
                  </a:lnTo>
                  <a:lnTo>
                    <a:pt x="1796588" y="1694181"/>
                  </a:lnTo>
                  <a:lnTo>
                    <a:pt x="1791837" y="1698309"/>
                  </a:lnTo>
                  <a:lnTo>
                    <a:pt x="1787085" y="1702119"/>
                  </a:lnTo>
                  <a:lnTo>
                    <a:pt x="1782333" y="1705294"/>
                  </a:lnTo>
                  <a:lnTo>
                    <a:pt x="1777265" y="1708469"/>
                  </a:lnTo>
                  <a:lnTo>
                    <a:pt x="1771880" y="1711009"/>
                  </a:lnTo>
                  <a:lnTo>
                    <a:pt x="1767128" y="1713549"/>
                  </a:lnTo>
                  <a:lnTo>
                    <a:pt x="1761743" y="1715771"/>
                  </a:lnTo>
                  <a:lnTo>
                    <a:pt x="1756041" y="1717676"/>
                  </a:lnTo>
                  <a:lnTo>
                    <a:pt x="1750656" y="1718946"/>
                  </a:lnTo>
                  <a:lnTo>
                    <a:pt x="1744954" y="1719899"/>
                  </a:lnTo>
                  <a:lnTo>
                    <a:pt x="1739253" y="1720534"/>
                  </a:lnTo>
                  <a:lnTo>
                    <a:pt x="1733551" y="1720851"/>
                  </a:lnTo>
                  <a:lnTo>
                    <a:pt x="1728166" y="1720534"/>
                  </a:lnTo>
                  <a:lnTo>
                    <a:pt x="1722464" y="1719899"/>
                  </a:lnTo>
                  <a:lnTo>
                    <a:pt x="1716762" y="1718946"/>
                  </a:lnTo>
                  <a:lnTo>
                    <a:pt x="1711060" y="1717676"/>
                  </a:lnTo>
                  <a:lnTo>
                    <a:pt x="1705675" y="1715771"/>
                  </a:lnTo>
                  <a:lnTo>
                    <a:pt x="1700290" y="1713549"/>
                  </a:lnTo>
                  <a:lnTo>
                    <a:pt x="1694904" y="1711009"/>
                  </a:lnTo>
                  <a:lnTo>
                    <a:pt x="1690153" y="1708469"/>
                  </a:lnTo>
                  <a:lnTo>
                    <a:pt x="1685085" y="1705294"/>
                  </a:lnTo>
                  <a:lnTo>
                    <a:pt x="1680016" y="1702119"/>
                  </a:lnTo>
                  <a:lnTo>
                    <a:pt x="1675265" y="1698309"/>
                  </a:lnTo>
                  <a:lnTo>
                    <a:pt x="1670830" y="1694181"/>
                  </a:lnTo>
                  <a:lnTo>
                    <a:pt x="1666395" y="1690371"/>
                  </a:lnTo>
                  <a:lnTo>
                    <a:pt x="1661960" y="1685926"/>
                  </a:lnTo>
                  <a:lnTo>
                    <a:pt x="1657842" y="1681164"/>
                  </a:lnTo>
                  <a:lnTo>
                    <a:pt x="1653724" y="1676719"/>
                  </a:lnTo>
                  <a:lnTo>
                    <a:pt x="1649606" y="1671956"/>
                  </a:lnTo>
                  <a:lnTo>
                    <a:pt x="1646122" y="1666876"/>
                  </a:lnTo>
                  <a:lnTo>
                    <a:pt x="1642637" y="1661796"/>
                  </a:lnTo>
                  <a:lnTo>
                    <a:pt x="1639469" y="1657034"/>
                  </a:lnTo>
                  <a:lnTo>
                    <a:pt x="1635985" y="1651636"/>
                  </a:lnTo>
                  <a:lnTo>
                    <a:pt x="1633134" y="1646239"/>
                  </a:lnTo>
                  <a:lnTo>
                    <a:pt x="1627749" y="1635444"/>
                  </a:lnTo>
                  <a:lnTo>
                    <a:pt x="1623314" y="1624966"/>
                  </a:lnTo>
                  <a:lnTo>
                    <a:pt x="1621413" y="1619568"/>
                  </a:lnTo>
                  <a:lnTo>
                    <a:pt x="1619830" y="1614171"/>
                  </a:lnTo>
                  <a:lnTo>
                    <a:pt x="1618246" y="1608773"/>
                  </a:lnTo>
                  <a:lnTo>
                    <a:pt x="1616979" y="1603693"/>
                  </a:lnTo>
                  <a:lnTo>
                    <a:pt x="1616028" y="1598931"/>
                  </a:lnTo>
                  <a:lnTo>
                    <a:pt x="1615395" y="1593851"/>
                  </a:lnTo>
                  <a:lnTo>
                    <a:pt x="1614761" y="1589406"/>
                  </a:lnTo>
                  <a:lnTo>
                    <a:pt x="1614128" y="1585596"/>
                  </a:lnTo>
                  <a:lnTo>
                    <a:pt x="1612861" y="1582421"/>
                  </a:lnTo>
                  <a:lnTo>
                    <a:pt x="1611593" y="1579881"/>
                  </a:lnTo>
                  <a:lnTo>
                    <a:pt x="1610326" y="1577341"/>
                  </a:lnTo>
                  <a:lnTo>
                    <a:pt x="1609059" y="1575753"/>
                  </a:lnTo>
                  <a:lnTo>
                    <a:pt x="1606842" y="1572578"/>
                  </a:lnTo>
                  <a:lnTo>
                    <a:pt x="1604308" y="1569721"/>
                  </a:lnTo>
                  <a:lnTo>
                    <a:pt x="1602090" y="1566228"/>
                  </a:lnTo>
                  <a:lnTo>
                    <a:pt x="1600506" y="1562418"/>
                  </a:lnTo>
                  <a:lnTo>
                    <a:pt x="1598606" y="1557973"/>
                  </a:lnTo>
                  <a:lnTo>
                    <a:pt x="1597339" y="1552893"/>
                  </a:lnTo>
                  <a:lnTo>
                    <a:pt x="1596388" y="1546543"/>
                  </a:lnTo>
                  <a:lnTo>
                    <a:pt x="1595755" y="1539558"/>
                  </a:lnTo>
                  <a:lnTo>
                    <a:pt x="1595438" y="1531621"/>
                  </a:lnTo>
                  <a:lnTo>
                    <a:pt x="1595755" y="1527176"/>
                  </a:lnTo>
                  <a:lnTo>
                    <a:pt x="1596072" y="1523683"/>
                  </a:lnTo>
                  <a:lnTo>
                    <a:pt x="1596705" y="1520191"/>
                  </a:lnTo>
                  <a:lnTo>
                    <a:pt x="1597656" y="1517651"/>
                  </a:lnTo>
                  <a:lnTo>
                    <a:pt x="1598923" y="1514793"/>
                  </a:lnTo>
                  <a:lnTo>
                    <a:pt x="1600506" y="1512888"/>
                  </a:lnTo>
                  <a:lnTo>
                    <a:pt x="1601774" y="1511301"/>
                  </a:lnTo>
                  <a:lnTo>
                    <a:pt x="1603041" y="1509713"/>
                  </a:lnTo>
                  <a:lnTo>
                    <a:pt x="1605575" y="1507491"/>
                  </a:lnTo>
                  <a:lnTo>
                    <a:pt x="1608426" y="1506221"/>
                  </a:lnTo>
                  <a:lnTo>
                    <a:pt x="1610010" y="1505586"/>
                  </a:lnTo>
                  <a:lnTo>
                    <a:pt x="1610643" y="1505586"/>
                  </a:lnTo>
                  <a:lnTo>
                    <a:pt x="1609376" y="1496378"/>
                  </a:lnTo>
                  <a:lnTo>
                    <a:pt x="1608743" y="1487488"/>
                  </a:lnTo>
                  <a:lnTo>
                    <a:pt x="1608426" y="1479233"/>
                  </a:lnTo>
                  <a:lnTo>
                    <a:pt x="1609059" y="1471296"/>
                  </a:lnTo>
                  <a:lnTo>
                    <a:pt x="1610010" y="1463676"/>
                  </a:lnTo>
                  <a:lnTo>
                    <a:pt x="1611277" y="1456373"/>
                  </a:lnTo>
                  <a:lnTo>
                    <a:pt x="1613494" y="1449388"/>
                  </a:lnTo>
                  <a:lnTo>
                    <a:pt x="1616028" y="1443038"/>
                  </a:lnTo>
                  <a:lnTo>
                    <a:pt x="1618879" y="1437006"/>
                  </a:lnTo>
                  <a:lnTo>
                    <a:pt x="1622047" y="1431608"/>
                  </a:lnTo>
                  <a:lnTo>
                    <a:pt x="1625848" y="1426211"/>
                  </a:lnTo>
                  <a:lnTo>
                    <a:pt x="1629649" y="1421131"/>
                  </a:lnTo>
                  <a:lnTo>
                    <a:pt x="1634084" y="1416051"/>
                  </a:lnTo>
                  <a:lnTo>
                    <a:pt x="1638519" y="1411606"/>
                  </a:lnTo>
                  <a:lnTo>
                    <a:pt x="1643271" y="1407796"/>
                  </a:lnTo>
                  <a:lnTo>
                    <a:pt x="1648339" y="1403986"/>
                  </a:lnTo>
                  <a:lnTo>
                    <a:pt x="1653407" y="1400493"/>
                  </a:lnTo>
                  <a:lnTo>
                    <a:pt x="1658792" y="1397001"/>
                  </a:lnTo>
                  <a:lnTo>
                    <a:pt x="1664494" y="1394461"/>
                  </a:lnTo>
                  <a:lnTo>
                    <a:pt x="1670196" y="1391603"/>
                  </a:lnTo>
                  <a:lnTo>
                    <a:pt x="1675581" y="1389063"/>
                  </a:lnTo>
                  <a:lnTo>
                    <a:pt x="1681283" y="1387158"/>
                  </a:lnTo>
                  <a:lnTo>
                    <a:pt x="1686985" y="1384936"/>
                  </a:lnTo>
                  <a:lnTo>
                    <a:pt x="1692687" y="1383348"/>
                  </a:lnTo>
                  <a:lnTo>
                    <a:pt x="1703774" y="1380491"/>
                  </a:lnTo>
                  <a:lnTo>
                    <a:pt x="1714228" y="1378268"/>
                  </a:lnTo>
                  <a:lnTo>
                    <a:pt x="1724364" y="1376998"/>
                  </a:lnTo>
                  <a:lnTo>
                    <a:pt x="1733551" y="1376363"/>
                  </a:lnTo>
                  <a:close/>
                  <a:moveTo>
                    <a:pt x="1015207" y="1376363"/>
                  </a:moveTo>
                  <a:lnTo>
                    <a:pt x="1024446" y="1376998"/>
                  </a:lnTo>
                  <a:lnTo>
                    <a:pt x="1034641" y="1378268"/>
                  </a:lnTo>
                  <a:lnTo>
                    <a:pt x="1045473" y="1380491"/>
                  </a:lnTo>
                  <a:lnTo>
                    <a:pt x="1056624" y="1383348"/>
                  </a:lnTo>
                  <a:lnTo>
                    <a:pt x="1062358" y="1384936"/>
                  </a:lnTo>
                  <a:lnTo>
                    <a:pt x="1068093" y="1387158"/>
                  </a:lnTo>
                  <a:lnTo>
                    <a:pt x="1073828" y="1389063"/>
                  </a:lnTo>
                  <a:lnTo>
                    <a:pt x="1079562" y="1391603"/>
                  </a:lnTo>
                  <a:lnTo>
                    <a:pt x="1084978" y="1394461"/>
                  </a:lnTo>
                  <a:lnTo>
                    <a:pt x="1090713" y="1397001"/>
                  </a:lnTo>
                  <a:lnTo>
                    <a:pt x="1095811" y="1400493"/>
                  </a:lnTo>
                  <a:lnTo>
                    <a:pt x="1100908" y="1403986"/>
                  </a:lnTo>
                  <a:lnTo>
                    <a:pt x="1106006" y="1407796"/>
                  </a:lnTo>
                  <a:lnTo>
                    <a:pt x="1111103" y="1411606"/>
                  </a:lnTo>
                  <a:lnTo>
                    <a:pt x="1115245" y="1416051"/>
                  </a:lnTo>
                  <a:lnTo>
                    <a:pt x="1119705" y="1421131"/>
                  </a:lnTo>
                  <a:lnTo>
                    <a:pt x="1123847" y="1426211"/>
                  </a:lnTo>
                  <a:lnTo>
                    <a:pt x="1127351" y="1431608"/>
                  </a:lnTo>
                  <a:lnTo>
                    <a:pt x="1130856" y="1437006"/>
                  </a:lnTo>
                  <a:lnTo>
                    <a:pt x="1133723" y="1443038"/>
                  </a:lnTo>
                  <a:lnTo>
                    <a:pt x="1136272" y="1449388"/>
                  </a:lnTo>
                  <a:lnTo>
                    <a:pt x="1138183" y="1456373"/>
                  </a:lnTo>
                  <a:lnTo>
                    <a:pt x="1139776" y="1463676"/>
                  </a:lnTo>
                  <a:lnTo>
                    <a:pt x="1140732" y="1471296"/>
                  </a:lnTo>
                  <a:lnTo>
                    <a:pt x="1141051" y="1479233"/>
                  </a:lnTo>
                  <a:lnTo>
                    <a:pt x="1141051" y="1487488"/>
                  </a:lnTo>
                  <a:lnTo>
                    <a:pt x="1140414" y="1496378"/>
                  </a:lnTo>
                  <a:lnTo>
                    <a:pt x="1139139" y="1505586"/>
                  </a:lnTo>
                  <a:lnTo>
                    <a:pt x="1139776" y="1505586"/>
                  </a:lnTo>
                  <a:lnTo>
                    <a:pt x="1141369" y="1506221"/>
                  </a:lnTo>
                  <a:lnTo>
                    <a:pt x="1143918" y="1507491"/>
                  </a:lnTo>
                  <a:lnTo>
                    <a:pt x="1146467" y="1509713"/>
                  </a:lnTo>
                  <a:lnTo>
                    <a:pt x="1148060" y="1511301"/>
                  </a:lnTo>
                  <a:lnTo>
                    <a:pt x="1149653" y="1512888"/>
                  </a:lnTo>
                  <a:lnTo>
                    <a:pt x="1150609" y="1514793"/>
                  </a:lnTo>
                  <a:lnTo>
                    <a:pt x="1151883" y="1517651"/>
                  </a:lnTo>
                  <a:lnTo>
                    <a:pt x="1152839" y="1520191"/>
                  </a:lnTo>
                  <a:lnTo>
                    <a:pt x="1153476" y="1523683"/>
                  </a:lnTo>
                  <a:lnTo>
                    <a:pt x="1153795" y="1527176"/>
                  </a:lnTo>
                  <a:lnTo>
                    <a:pt x="1154113" y="1531621"/>
                  </a:lnTo>
                  <a:lnTo>
                    <a:pt x="1153795" y="1539558"/>
                  </a:lnTo>
                  <a:lnTo>
                    <a:pt x="1153157" y="1546543"/>
                  </a:lnTo>
                  <a:lnTo>
                    <a:pt x="1152202" y="1552893"/>
                  </a:lnTo>
                  <a:lnTo>
                    <a:pt x="1150927" y="1557973"/>
                  </a:lnTo>
                  <a:lnTo>
                    <a:pt x="1149653" y="1562418"/>
                  </a:lnTo>
                  <a:lnTo>
                    <a:pt x="1147423" y="1566228"/>
                  </a:lnTo>
                  <a:lnTo>
                    <a:pt x="1145193" y="1569721"/>
                  </a:lnTo>
                  <a:lnTo>
                    <a:pt x="1142962" y="1572578"/>
                  </a:lnTo>
                  <a:lnTo>
                    <a:pt x="1140414" y="1575753"/>
                  </a:lnTo>
                  <a:lnTo>
                    <a:pt x="1139139" y="1577341"/>
                  </a:lnTo>
                  <a:lnTo>
                    <a:pt x="1137865" y="1579881"/>
                  </a:lnTo>
                  <a:lnTo>
                    <a:pt x="1136909" y="1582421"/>
                  </a:lnTo>
                  <a:lnTo>
                    <a:pt x="1135953" y="1585596"/>
                  </a:lnTo>
                  <a:lnTo>
                    <a:pt x="1134679" y="1589406"/>
                  </a:lnTo>
                  <a:lnTo>
                    <a:pt x="1134042" y="1593851"/>
                  </a:lnTo>
                  <a:lnTo>
                    <a:pt x="1133405" y="1598931"/>
                  </a:lnTo>
                  <a:lnTo>
                    <a:pt x="1132449" y="1603693"/>
                  </a:lnTo>
                  <a:lnTo>
                    <a:pt x="1131493" y="1608773"/>
                  </a:lnTo>
                  <a:lnTo>
                    <a:pt x="1129900" y="1614171"/>
                  </a:lnTo>
                  <a:lnTo>
                    <a:pt x="1127989" y="1619568"/>
                  </a:lnTo>
                  <a:lnTo>
                    <a:pt x="1126396" y="1624966"/>
                  </a:lnTo>
                  <a:lnTo>
                    <a:pt x="1121617" y="1635444"/>
                  </a:lnTo>
                  <a:lnTo>
                    <a:pt x="1116519" y="1646239"/>
                  </a:lnTo>
                  <a:lnTo>
                    <a:pt x="1113333" y="1651636"/>
                  </a:lnTo>
                  <a:lnTo>
                    <a:pt x="1110466" y="1657034"/>
                  </a:lnTo>
                  <a:lnTo>
                    <a:pt x="1106961" y="1661796"/>
                  </a:lnTo>
                  <a:lnTo>
                    <a:pt x="1103457" y="1666876"/>
                  </a:lnTo>
                  <a:lnTo>
                    <a:pt x="1099634" y="1671956"/>
                  </a:lnTo>
                  <a:lnTo>
                    <a:pt x="1095492" y="1676719"/>
                  </a:lnTo>
                  <a:lnTo>
                    <a:pt x="1091669" y="1681164"/>
                  </a:lnTo>
                  <a:lnTo>
                    <a:pt x="1087527" y="1685926"/>
                  </a:lnTo>
                  <a:lnTo>
                    <a:pt x="1083067" y="1690371"/>
                  </a:lnTo>
                  <a:lnTo>
                    <a:pt x="1078607" y="1694181"/>
                  </a:lnTo>
                  <a:lnTo>
                    <a:pt x="1073828" y="1698309"/>
                  </a:lnTo>
                  <a:lnTo>
                    <a:pt x="1069049" y="1702119"/>
                  </a:lnTo>
                  <a:lnTo>
                    <a:pt x="1063951" y="1705294"/>
                  </a:lnTo>
                  <a:lnTo>
                    <a:pt x="1059172" y="1708469"/>
                  </a:lnTo>
                  <a:lnTo>
                    <a:pt x="1054075" y="1711009"/>
                  </a:lnTo>
                  <a:lnTo>
                    <a:pt x="1048659" y="1713549"/>
                  </a:lnTo>
                  <a:lnTo>
                    <a:pt x="1043243" y="1715771"/>
                  </a:lnTo>
                  <a:lnTo>
                    <a:pt x="1037827" y="1717676"/>
                  </a:lnTo>
                  <a:lnTo>
                    <a:pt x="1032411" y="1718946"/>
                  </a:lnTo>
                  <a:lnTo>
                    <a:pt x="1026995" y="1719899"/>
                  </a:lnTo>
                  <a:lnTo>
                    <a:pt x="1020941" y="1720534"/>
                  </a:lnTo>
                  <a:lnTo>
                    <a:pt x="1015207" y="1720851"/>
                  </a:lnTo>
                  <a:lnTo>
                    <a:pt x="1009472" y="1720534"/>
                  </a:lnTo>
                  <a:lnTo>
                    <a:pt x="1003737" y="1719899"/>
                  </a:lnTo>
                  <a:lnTo>
                    <a:pt x="998003" y="1718946"/>
                  </a:lnTo>
                  <a:lnTo>
                    <a:pt x="992587" y="1717676"/>
                  </a:lnTo>
                  <a:lnTo>
                    <a:pt x="987489" y="1715771"/>
                  </a:lnTo>
                  <a:lnTo>
                    <a:pt x="982073" y="1713549"/>
                  </a:lnTo>
                  <a:lnTo>
                    <a:pt x="976657" y="1711009"/>
                  </a:lnTo>
                  <a:lnTo>
                    <a:pt x="971559" y="1708469"/>
                  </a:lnTo>
                  <a:lnTo>
                    <a:pt x="966462" y="1705294"/>
                  </a:lnTo>
                  <a:lnTo>
                    <a:pt x="961683" y="1702119"/>
                  </a:lnTo>
                  <a:lnTo>
                    <a:pt x="956904" y="1698309"/>
                  </a:lnTo>
                  <a:lnTo>
                    <a:pt x="952125" y="1694181"/>
                  </a:lnTo>
                  <a:lnTo>
                    <a:pt x="947346" y="1690371"/>
                  </a:lnTo>
                  <a:lnTo>
                    <a:pt x="943204" y="1685926"/>
                  </a:lnTo>
                  <a:lnTo>
                    <a:pt x="939063" y="1681164"/>
                  </a:lnTo>
                  <a:lnTo>
                    <a:pt x="934602" y="1676719"/>
                  </a:lnTo>
                  <a:lnTo>
                    <a:pt x="931098" y="1671956"/>
                  </a:lnTo>
                  <a:lnTo>
                    <a:pt x="927275" y="1666876"/>
                  </a:lnTo>
                  <a:lnTo>
                    <a:pt x="923770" y="1661796"/>
                  </a:lnTo>
                  <a:lnTo>
                    <a:pt x="920266" y="1657034"/>
                  </a:lnTo>
                  <a:lnTo>
                    <a:pt x="914212" y="1646239"/>
                  </a:lnTo>
                  <a:lnTo>
                    <a:pt x="908796" y="1635444"/>
                  </a:lnTo>
                  <a:lnTo>
                    <a:pt x="904336" y="1624966"/>
                  </a:lnTo>
                  <a:lnTo>
                    <a:pt x="902424" y="1619568"/>
                  </a:lnTo>
                  <a:lnTo>
                    <a:pt x="900832" y="1614171"/>
                  </a:lnTo>
                  <a:lnTo>
                    <a:pt x="899239" y="1608773"/>
                  </a:lnTo>
                  <a:lnTo>
                    <a:pt x="898283" y="1603693"/>
                  </a:lnTo>
                  <a:lnTo>
                    <a:pt x="897327" y="1598931"/>
                  </a:lnTo>
                  <a:lnTo>
                    <a:pt x="896690" y="1593851"/>
                  </a:lnTo>
                  <a:lnTo>
                    <a:pt x="895734" y="1589406"/>
                  </a:lnTo>
                  <a:lnTo>
                    <a:pt x="894778" y="1585596"/>
                  </a:lnTo>
                  <a:lnTo>
                    <a:pt x="893822" y="1582421"/>
                  </a:lnTo>
                  <a:lnTo>
                    <a:pt x="892548" y="1579881"/>
                  </a:lnTo>
                  <a:lnTo>
                    <a:pt x="891592" y="1577341"/>
                  </a:lnTo>
                  <a:lnTo>
                    <a:pt x="890318" y="1575753"/>
                  </a:lnTo>
                  <a:lnTo>
                    <a:pt x="887451" y="1572578"/>
                  </a:lnTo>
                  <a:lnTo>
                    <a:pt x="885220" y="1569721"/>
                  </a:lnTo>
                  <a:lnTo>
                    <a:pt x="882990" y="1566228"/>
                  </a:lnTo>
                  <a:lnTo>
                    <a:pt x="881079" y="1562418"/>
                  </a:lnTo>
                  <a:lnTo>
                    <a:pt x="879486" y="1557973"/>
                  </a:lnTo>
                  <a:lnTo>
                    <a:pt x="878211" y="1552893"/>
                  </a:lnTo>
                  <a:lnTo>
                    <a:pt x="877256" y="1546543"/>
                  </a:lnTo>
                  <a:lnTo>
                    <a:pt x="876300" y="1539558"/>
                  </a:lnTo>
                  <a:lnTo>
                    <a:pt x="876300" y="1531621"/>
                  </a:lnTo>
                  <a:lnTo>
                    <a:pt x="876300" y="1527176"/>
                  </a:lnTo>
                  <a:lnTo>
                    <a:pt x="877256" y="1523683"/>
                  </a:lnTo>
                  <a:lnTo>
                    <a:pt x="877893" y="1520191"/>
                  </a:lnTo>
                  <a:lnTo>
                    <a:pt x="878849" y="1517651"/>
                  </a:lnTo>
                  <a:lnTo>
                    <a:pt x="879804" y="1514793"/>
                  </a:lnTo>
                  <a:lnTo>
                    <a:pt x="881079" y="1512888"/>
                  </a:lnTo>
                  <a:lnTo>
                    <a:pt x="882353" y="1511301"/>
                  </a:lnTo>
                  <a:lnTo>
                    <a:pt x="883946" y="1509713"/>
                  </a:lnTo>
                  <a:lnTo>
                    <a:pt x="886813" y="1507491"/>
                  </a:lnTo>
                  <a:lnTo>
                    <a:pt x="889044" y="1506221"/>
                  </a:lnTo>
                  <a:lnTo>
                    <a:pt x="890955" y="1505586"/>
                  </a:lnTo>
                  <a:lnTo>
                    <a:pt x="891592" y="1505586"/>
                  </a:lnTo>
                  <a:lnTo>
                    <a:pt x="890318" y="1496378"/>
                  </a:lnTo>
                  <a:lnTo>
                    <a:pt x="889362" y="1487488"/>
                  </a:lnTo>
                  <a:lnTo>
                    <a:pt x="889362" y="1479233"/>
                  </a:lnTo>
                  <a:lnTo>
                    <a:pt x="889999" y="1471296"/>
                  </a:lnTo>
                  <a:lnTo>
                    <a:pt x="890955" y="1463676"/>
                  </a:lnTo>
                  <a:lnTo>
                    <a:pt x="892548" y="1456373"/>
                  </a:lnTo>
                  <a:lnTo>
                    <a:pt x="894460" y="1449388"/>
                  </a:lnTo>
                  <a:lnTo>
                    <a:pt x="897008" y="1443038"/>
                  </a:lnTo>
                  <a:lnTo>
                    <a:pt x="899876" y="1437006"/>
                  </a:lnTo>
                  <a:lnTo>
                    <a:pt x="903380" y="1431608"/>
                  </a:lnTo>
                  <a:lnTo>
                    <a:pt x="906885" y="1426211"/>
                  </a:lnTo>
                  <a:lnTo>
                    <a:pt x="910708" y="1421131"/>
                  </a:lnTo>
                  <a:lnTo>
                    <a:pt x="914850" y="1416051"/>
                  </a:lnTo>
                  <a:lnTo>
                    <a:pt x="919629" y="1411606"/>
                  </a:lnTo>
                  <a:lnTo>
                    <a:pt x="924407" y="1407796"/>
                  </a:lnTo>
                  <a:lnTo>
                    <a:pt x="929505" y="1403986"/>
                  </a:lnTo>
                  <a:lnTo>
                    <a:pt x="934602" y="1400493"/>
                  </a:lnTo>
                  <a:lnTo>
                    <a:pt x="940018" y="1397001"/>
                  </a:lnTo>
                  <a:lnTo>
                    <a:pt x="945435" y="1394461"/>
                  </a:lnTo>
                  <a:lnTo>
                    <a:pt x="951169" y="1391603"/>
                  </a:lnTo>
                  <a:lnTo>
                    <a:pt x="956904" y="1389063"/>
                  </a:lnTo>
                  <a:lnTo>
                    <a:pt x="962639" y="1387158"/>
                  </a:lnTo>
                  <a:lnTo>
                    <a:pt x="968373" y="1384936"/>
                  </a:lnTo>
                  <a:lnTo>
                    <a:pt x="974108" y="1383348"/>
                  </a:lnTo>
                  <a:lnTo>
                    <a:pt x="985259" y="1380491"/>
                  </a:lnTo>
                  <a:lnTo>
                    <a:pt x="996091" y="1378268"/>
                  </a:lnTo>
                  <a:lnTo>
                    <a:pt x="1006286" y="1376998"/>
                  </a:lnTo>
                  <a:lnTo>
                    <a:pt x="1015207" y="1376363"/>
                  </a:lnTo>
                  <a:close/>
                  <a:moveTo>
                    <a:pt x="297497" y="1376363"/>
                  </a:moveTo>
                  <a:lnTo>
                    <a:pt x="306726" y="1376998"/>
                  </a:lnTo>
                  <a:lnTo>
                    <a:pt x="316591" y="1378268"/>
                  </a:lnTo>
                  <a:lnTo>
                    <a:pt x="327729" y="1380491"/>
                  </a:lnTo>
                  <a:lnTo>
                    <a:pt x="338867" y="1383348"/>
                  </a:lnTo>
                  <a:lnTo>
                    <a:pt x="344595" y="1384936"/>
                  </a:lnTo>
                  <a:lnTo>
                    <a:pt x="350323" y="1387158"/>
                  </a:lnTo>
                  <a:lnTo>
                    <a:pt x="355733" y="1389063"/>
                  </a:lnTo>
                  <a:lnTo>
                    <a:pt x="361461" y="1391603"/>
                  </a:lnTo>
                  <a:lnTo>
                    <a:pt x="367189" y="1394461"/>
                  </a:lnTo>
                  <a:lnTo>
                    <a:pt x="372599" y="1397001"/>
                  </a:lnTo>
                  <a:lnTo>
                    <a:pt x="378009" y="1400493"/>
                  </a:lnTo>
                  <a:lnTo>
                    <a:pt x="383419" y="1403986"/>
                  </a:lnTo>
                  <a:lnTo>
                    <a:pt x="388510" y="1407796"/>
                  </a:lnTo>
                  <a:lnTo>
                    <a:pt x="392966" y="1411606"/>
                  </a:lnTo>
                  <a:lnTo>
                    <a:pt x="397739" y="1416051"/>
                  </a:lnTo>
                  <a:lnTo>
                    <a:pt x="402194" y="1421131"/>
                  </a:lnTo>
                  <a:lnTo>
                    <a:pt x="406013" y="1426211"/>
                  </a:lnTo>
                  <a:lnTo>
                    <a:pt x="409832" y="1431608"/>
                  </a:lnTo>
                  <a:lnTo>
                    <a:pt x="412696" y="1437006"/>
                  </a:lnTo>
                  <a:lnTo>
                    <a:pt x="415878" y="1443038"/>
                  </a:lnTo>
                  <a:lnTo>
                    <a:pt x="418106" y="1449388"/>
                  </a:lnTo>
                  <a:lnTo>
                    <a:pt x="420015" y="1456373"/>
                  </a:lnTo>
                  <a:lnTo>
                    <a:pt x="421924" y="1463676"/>
                  </a:lnTo>
                  <a:lnTo>
                    <a:pt x="422879" y="1471296"/>
                  </a:lnTo>
                  <a:lnTo>
                    <a:pt x="423197" y="1479233"/>
                  </a:lnTo>
                  <a:lnTo>
                    <a:pt x="423197" y="1487488"/>
                  </a:lnTo>
                  <a:lnTo>
                    <a:pt x="422561" y="1496378"/>
                  </a:lnTo>
                  <a:lnTo>
                    <a:pt x="421288" y="1505586"/>
                  </a:lnTo>
                  <a:lnTo>
                    <a:pt x="421924" y="1505586"/>
                  </a:lnTo>
                  <a:lnTo>
                    <a:pt x="423516" y="1506221"/>
                  </a:lnTo>
                  <a:lnTo>
                    <a:pt x="426061" y="1507491"/>
                  </a:lnTo>
                  <a:lnTo>
                    <a:pt x="428925" y="1509713"/>
                  </a:lnTo>
                  <a:lnTo>
                    <a:pt x="430198" y="1511301"/>
                  </a:lnTo>
                  <a:lnTo>
                    <a:pt x="431471" y="1512888"/>
                  </a:lnTo>
                  <a:lnTo>
                    <a:pt x="432744" y="1514793"/>
                  </a:lnTo>
                  <a:lnTo>
                    <a:pt x="434017" y="1517651"/>
                  </a:lnTo>
                  <a:lnTo>
                    <a:pt x="434972" y="1520191"/>
                  </a:lnTo>
                  <a:lnTo>
                    <a:pt x="435926" y="1523683"/>
                  </a:lnTo>
                  <a:lnTo>
                    <a:pt x="436245" y="1527176"/>
                  </a:lnTo>
                  <a:lnTo>
                    <a:pt x="436563" y="1531621"/>
                  </a:lnTo>
                  <a:lnTo>
                    <a:pt x="436245" y="1539558"/>
                  </a:lnTo>
                  <a:lnTo>
                    <a:pt x="435608" y="1546543"/>
                  </a:lnTo>
                  <a:lnTo>
                    <a:pt x="434653" y="1552893"/>
                  </a:lnTo>
                  <a:lnTo>
                    <a:pt x="433062" y="1557973"/>
                  </a:lnTo>
                  <a:lnTo>
                    <a:pt x="431471" y="1562418"/>
                  </a:lnTo>
                  <a:lnTo>
                    <a:pt x="429562" y="1566228"/>
                  </a:lnTo>
                  <a:lnTo>
                    <a:pt x="427652" y="1569721"/>
                  </a:lnTo>
                  <a:lnTo>
                    <a:pt x="425107" y="1572578"/>
                  </a:lnTo>
                  <a:lnTo>
                    <a:pt x="422879" y="1575753"/>
                  </a:lnTo>
                  <a:lnTo>
                    <a:pt x="421606" y="1577341"/>
                  </a:lnTo>
                  <a:lnTo>
                    <a:pt x="420015" y="1579881"/>
                  </a:lnTo>
                  <a:lnTo>
                    <a:pt x="418742" y="1582421"/>
                  </a:lnTo>
                  <a:lnTo>
                    <a:pt x="417787" y="1585596"/>
                  </a:lnTo>
                  <a:lnTo>
                    <a:pt x="416833" y="1589406"/>
                  </a:lnTo>
                  <a:lnTo>
                    <a:pt x="416515" y="1593851"/>
                  </a:lnTo>
                  <a:lnTo>
                    <a:pt x="415560" y="1598931"/>
                  </a:lnTo>
                  <a:lnTo>
                    <a:pt x="414923" y="1603693"/>
                  </a:lnTo>
                  <a:lnTo>
                    <a:pt x="413332" y="1608773"/>
                  </a:lnTo>
                  <a:lnTo>
                    <a:pt x="412059" y="1614171"/>
                  </a:lnTo>
                  <a:lnTo>
                    <a:pt x="410468" y="1619568"/>
                  </a:lnTo>
                  <a:lnTo>
                    <a:pt x="408559" y="1624966"/>
                  </a:lnTo>
                  <a:lnTo>
                    <a:pt x="404104" y="1635444"/>
                  </a:lnTo>
                  <a:lnTo>
                    <a:pt x="398694" y="1646239"/>
                  </a:lnTo>
                  <a:lnTo>
                    <a:pt x="395830" y="1651636"/>
                  </a:lnTo>
                  <a:lnTo>
                    <a:pt x="392329" y="1657034"/>
                  </a:lnTo>
                  <a:lnTo>
                    <a:pt x="389147" y="1661796"/>
                  </a:lnTo>
                  <a:lnTo>
                    <a:pt x="385646" y="1666876"/>
                  </a:lnTo>
                  <a:lnTo>
                    <a:pt x="381509" y="1671956"/>
                  </a:lnTo>
                  <a:lnTo>
                    <a:pt x="378009" y="1676719"/>
                  </a:lnTo>
                  <a:lnTo>
                    <a:pt x="373872" y="1681164"/>
                  </a:lnTo>
                  <a:lnTo>
                    <a:pt x="369735" y="1685926"/>
                  </a:lnTo>
                  <a:lnTo>
                    <a:pt x="365280" y="1690371"/>
                  </a:lnTo>
                  <a:lnTo>
                    <a:pt x="360825" y="1694181"/>
                  </a:lnTo>
                  <a:lnTo>
                    <a:pt x="356369" y="1698309"/>
                  </a:lnTo>
                  <a:lnTo>
                    <a:pt x="351278" y="1702119"/>
                  </a:lnTo>
                  <a:lnTo>
                    <a:pt x="346504" y="1705294"/>
                  </a:lnTo>
                  <a:lnTo>
                    <a:pt x="341413" y="1708469"/>
                  </a:lnTo>
                  <a:lnTo>
                    <a:pt x="336003" y="1711009"/>
                  </a:lnTo>
                  <a:lnTo>
                    <a:pt x="331229" y="1713549"/>
                  </a:lnTo>
                  <a:lnTo>
                    <a:pt x="325820" y="1715771"/>
                  </a:lnTo>
                  <a:lnTo>
                    <a:pt x="320092" y="1717676"/>
                  </a:lnTo>
                  <a:lnTo>
                    <a:pt x="314682" y="1718946"/>
                  </a:lnTo>
                  <a:lnTo>
                    <a:pt x="308954" y="1719899"/>
                  </a:lnTo>
                  <a:lnTo>
                    <a:pt x="303225" y="1720534"/>
                  </a:lnTo>
                  <a:lnTo>
                    <a:pt x="297497" y="1720851"/>
                  </a:lnTo>
                  <a:lnTo>
                    <a:pt x="292087" y="1720534"/>
                  </a:lnTo>
                  <a:lnTo>
                    <a:pt x="286359" y="1719899"/>
                  </a:lnTo>
                  <a:lnTo>
                    <a:pt x="280631" y="1718946"/>
                  </a:lnTo>
                  <a:lnTo>
                    <a:pt x="274903" y="1717676"/>
                  </a:lnTo>
                  <a:lnTo>
                    <a:pt x="269493" y="1715771"/>
                  </a:lnTo>
                  <a:lnTo>
                    <a:pt x="264083" y="1713549"/>
                  </a:lnTo>
                  <a:lnTo>
                    <a:pt x="258674" y="1711009"/>
                  </a:lnTo>
                  <a:lnTo>
                    <a:pt x="253900" y="1708469"/>
                  </a:lnTo>
                  <a:lnTo>
                    <a:pt x="248808" y="1705294"/>
                  </a:lnTo>
                  <a:lnTo>
                    <a:pt x="243717" y="1702119"/>
                  </a:lnTo>
                  <a:lnTo>
                    <a:pt x="238943" y="1698309"/>
                  </a:lnTo>
                  <a:lnTo>
                    <a:pt x="234488" y="1694181"/>
                  </a:lnTo>
                  <a:lnTo>
                    <a:pt x="230033" y="1690371"/>
                  </a:lnTo>
                  <a:lnTo>
                    <a:pt x="225578" y="1685926"/>
                  </a:lnTo>
                  <a:lnTo>
                    <a:pt x="221441" y="1681164"/>
                  </a:lnTo>
                  <a:lnTo>
                    <a:pt x="217304" y="1676719"/>
                  </a:lnTo>
                  <a:lnTo>
                    <a:pt x="213167" y="1671956"/>
                  </a:lnTo>
                  <a:lnTo>
                    <a:pt x="209666" y="1666876"/>
                  </a:lnTo>
                  <a:lnTo>
                    <a:pt x="206166" y="1661796"/>
                  </a:lnTo>
                  <a:lnTo>
                    <a:pt x="202984" y="1657034"/>
                  </a:lnTo>
                  <a:lnTo>
                    <a:pt x="196619" y="1646239"/>
                  </a:lnTo>
                  <a:lnTo>
                    <a:pt x="191209" y="1635444"/>
                  </a:lnTo>
                  <a:lnTo>
                    <a:pt x="186754" y="1624966"/>
                  </a:lnTo>
                  <a:lnTo>
                    <a:pt x="184845" y="1619568"/>
                  </a:lnTo>
                  <a:lnTo>
                    <a:pt x="183253" y="1614171"/>
                  </a:lnTo>
                  <a:lnTo>
                    <a:pt x="181981" y="1608773"/>
                  </a:lnTo>
                  <a:lnTo>
                    <a:pt x="180389" y="1603693"/>
                  </a:lnTo>
                  <a:lnTo>
                    <a:pt x="179435" y="1598931"/>
                  </a:lnTo>
                  <a:lnTo>
                    <a:pt x="178798" y="1593851"/>
                  </a:lnTo>
                  <a:lnTo>
                    <a:pt x="178162" y="1589406"/>
                  </a:lnTo>
                  <a:lnTo>
                    <a:pt x="177525" y="1585596"/>
                  </a:lnTo>
                  <a:lnTo>
                    <a:pt x="176252" y="1582421"/>
                  </a:lnTo>
                  <a:lnTo>
                    <a:pt x="174980" y="1579881"/>
                  </a:lnTo>
                  <a:lnTo>
                    <a:pt x="173707" y="1577341"/>
                  </a:lnTo>
                  <a:lnTo>
                    <a:pt x="172434" y="1575753"/>
                  </a:lnTo>
                  <a:lnTo>
                    <a:pt x="170206" y="1572578"/>
                  </a:lnTo>
                  <a:lnTo>
                    <a:pt x="167660" y="1569721"/>
                  </a:lnTo>
                  <a:lnTo>
                    <a:pt x="165433" y="1566228"/>
                  </a:lnTo>
                  <a:lnTo>
                    <a:pt x="163842" y="1562418"/>
                  </a:lnTo>
                  <a:lnTo>
                    <a:pt x="161932" y="1557973"/>
                  </a:lnTo>
                  <a:lnTo>
                    <a:pt x="160659" y="1552893"/>
                  </a:lnTo>
                  <a:lnTo>
                    <a:pt x="159705" y="1546543"/>
                  </a:lnTo>
                  <a:lnTo>
                    <a:pt x="159068" y="1539558"/>
                  </a:lnTo>
                  <a:lnTo>
                    <a:pt x="158750" y="1531621"/>
                  </a:lnTo>
                  <a:lnTo>
                    <a:pt x="159068" y="1527176"/>
                  </a:lnTo>
                  <a:lnTo>
                    <a:pt x="159386" y="1523683"/>
                  </a:lnTo>
                  <a:lnTo>
                    <a:pt x="160023" y="1520191"/>
                  </a:lnTo>
                  <a:lnTo>
                    <a:pt x="160978" y="1517651"/>
                  </a:lnTo>
                  <a:lnTo>
                    <a:pt x="162569" y="1514793"/>
                  </a:lnTo>
                  <a:lnTo>
                    <a:pt x="163842" y="1512888"/>
                  </a:lnTo>
                  <a:lnTo>
                    <a:pt x="165114" y="1511301"/>
                  </a:lnTo>
                  <a:lnTo>
                    <a:pt x="166387" y="1509713"/>
                  </a:lnTo>
                  <a:lnTo>
                    <a:pt x="169251" y="1507491"/>
                  </a:lnTo>
                  <a:lnTo>
                    <a:pt x="171797" y="1506221"/>
                  </a:lnTo>
                  <a:lnTo>
                    <a:pt x="173388" y="1505586"/>
                  </a:lnTo>
                  <a:lnTo>
                    <a:pt x="174025" y="1505586"/>
                  </a:lnTo>
                  <a:lnTo>
                    <a:pt x="172752" y="1496378"/>
                  </a:lnTo>
                  <a:lnTo>
                    <a:pt x="172116" y="1487488"/>
                  </a:lnTo>
                  <a:lnTo>
                    <a:pt x="171797" y="1479233"/>
                  </a:lnTo>
                  <a:lnTo>
                    <a:pt x="172434" y="1471296"/>
                  </a:lnTo>
                  <a:lnTo>
                    <a:pt x="173388" y="1463676"/>
                  </a:lnTo>
                  <a:lnTo>
                    <a:pt x="174661" y="1456373"/>
                  </a:lnTo>
                  <a:lnTo>
                    <a:pt x="176889" y="1449388"/>
                  </a:lnTo>
                  <a:lnTo>
                    <a:pt x="179435" y="1443038"/>
                  </a:lnTo>
                  <a:lnTo>
                    <a:pt x="182299" y="1437006"/>
                  </a:lnTo>
                  <a:lnTo>
                    <a:pt x="185481" y="1431608"/>
                  </a:lnTo>
                  <a:lnTo>
                    <a:pt x="189300" y="1426211"/>
                  </a:lnTo>
                  <a:lnTo>
                    <a:pt x="193119" y="1421131"/>
                  </a:lnTo>
                  <a:lnTo>
                    <a:pt x="197574" y="1416051"/>
                  </a:lnTo>
                  <a:lnTo>
                    <a:pt x="202029" y="1411606"/>
                  </a:lnTo>
                  <a:lnTo>
                    <a:pt x="206802" y="1407796"/>
                  </a:lnTo>
                  <a:lnTo>
                    <a:pt x="211894" y="1403986"/>
                  </a:lnTo>
                  <a:lnTo>
                    <a:pt x="216986" y="1400493"/>
                  </a:lnTo>
                  <a:lnTo>
                    <a:pt x="222396" y="1397001"/>
                  </a:lnTo>
                  <a:lnTo>
                    <a:pt x="228124" y="1394461"/>
                  </a:lnTo>
                  <a:lnTo>
                    <a:pt x="233852" y="1391603"/>
                  </a:lnTo>
                  <a:lnTo>
                    <a:pt x="239262" y="1389063"/>
                  </a:lnTo>
                  <a:lnTo>
                    <a:pt x="244990" y="1387158"/>
                  </a:lnTo>
                  <a:lnTo>
                    <a:pt x="250718" y="1384936"/>
                  </a:lnTo>
                  <a:lnTo>
                    <a:pt x="256446" y="1383348"/>
                  </a:lnTo>
                  <a:lnTo>
                    <a:pt x="267584" y="1380491"/>
                  </a:lnTo>
                  <a:lnTo>
                    <a:pt x="278085" y="1378268"/>
                  </a:lnTo>
                  <a:lnTo>
                    <a:pt x="288269" y="1376998"/>
                  </a:lnTo>
                  <a:lnTo>
                    <a:pt x="297497" y="1376363"/>
                  </a:lnTo>
                  <a:close/>
                  <a:moveTo>
                    <a:pt x="1006793" y="977900"/>
                  </a:moveTo>
                  <a:lnTo>
                    <a:pt x="1009651" y="977900"/>
                  </a:lnTo>
                  <a:lnTo>
                    <a:pt x="1012508" y="977900"/>
                  </a:lnTo>
                  <a:lnTo>
                    <a:pt x="1015683" y="978536"/>
                  </a:lnTo>
                  <a:lnTo>
                    <a:pt x="1018541" y="979173"/>
                  </a:lnTo>
                  <a:lnTo>
                    <a:pt x="1021398" y="980445"/>
                  </a:lnTo>
                  <a:lnTo>
                    <a:pt x="1023938" y="981718"/>
                  </a:lnTo>
                  <a:lnTo>
                    <a:pt x="1026478" y="982990"/>
                  </a:lnTo>
                  <a:lnTo>
                    <a:pt x="1028701" y="984581"/>
                  </a:lnTo>
                  <a:lnTo>
                    <a:pt x="1030923" y="986807"/>
                  </a:lnTo>
                  <a:lnTo>
                    <a:pt x="1032828" y="989034"/>
                  </a:lnTo>
                  <a:lnTo>
                    <a:pt x="1034733" y="991261"/>
                  </a:lnTo>
                  <a:lnTo>
                    <a:pt x="1036003" y="993806"/>
                  </a:lnTo>
                  <a:lnTo>
                    <a:pt x="1037273" y="996351"/>
                  </a:lnTo>
                  <a:lnTo>
                    <a:pt x="1038226" y="998896"/>
                  </a:lnTo>
                  <a:lnTo>
                    <a:pt x="1039178" y="1002077"/>
                  </a:lnTo>
                  <a:lnTo>
                    <a:pt x="1039496" y="1004940"/>
                  </a:lnTo>
                  <a:lnTo>
                    <a:pt x="1039813" y="1008121"/>
                  </a:lnTo>
                  <a:lnTo>
                    <a:pt x="1039813" y="1276292"/>
                  </a:lnTo>
                  <a:lnTo>
                    <a:pt x="1039496" y="1279473"/>
                  </a:lnTo>
                  <a:lnTo>
                    <a:pt x="1039178" y="1282336"/>
                  </a:lnTo>
                  <a:lnTo>
                    <a:pt x="1038226" y="1285199"/>
                  </a:lnTo>
                  <a:lnTo>
                    <a:pt x="1037273" y="1288062"/>
                  </a:lnTo>
                  <a:lnTo>
                    <a:pt x="1036003" y="1290925"/>
                  </a:lnTo>
                  <a:lnTo>
                    <a:pt x="1034733" y="1293152"/>
                  </a:lnTo>
                  <a:lnTo>
                    <a:pt x="1032828" y="1295379"/>
                  </a:lnTo>
                  <a:lnTo>
                    <a:pt x="1030923" y="1297606"/>
                  </a:lnTo>
                  <a:lnTo>
                    <a:pt x="1028701" y="1299515"/>
                  </a:lnTo>
                  <a:lnTo>
                    <a:pt x="1026478" y="1301105"/>
                  </a:lnTo>
                  <a:lnTo>
                    <a:pt x="1023938" y="1303014"/>
                  </a:lnTo>
                  <a:lnTo>
                    <a:pt x="1021398" y="1304286"/>
                  </a:lnTo>
                  <a:lnTo>
                    <a:pt x="1018541" y="1305241"/>
                  </a:lnTo>
                  <a:lnTo>
                    <a:pt x="1015683" y="1305877"/>
                  </a:lnTo>
                  <a:lnTo>
                    <a:pt x="1012508" y="1306195"/>
                  </a:lnTo>
                  <a:lnTo>
                    <a:pt x="1009651" y="1306513"/>
                  </a:lnTo>
                  <a:lnTo>
                    <a:pt x="1006793" y="1306195"/>
                  </a:lnTo>
                  <a:lnTo>
                    <a:pt x="1003618" y="1305877"/>
                  </a:lnTo>
                  <a:lnTo>
                    <a:pt x="1000761" y="1305241"/>
                  </a:lnTo>
                  <a:lnTo>
                    <a:pt x="997903" y="1304286"/>
                  </a:lnTo>
                  <a:lnTo>
                    <a:pt x="995363" y="1303014"/>
                  </a:lnTo>
                  <a:lnTo>
                    <a:pt x="992506" y="1301105"/>
                  </a:lnTo>
                  <a:lnTo>
                    <a:pt x="990601" y="1299515"/>
                  </a:lnTo>
                  <a:lnTo>
                    <a:pt x="988378" y="1297606"/>
                  </a:lnTo>
                  <a:lnTo>
                    <a:pt x="986156" y="1295379"/>
                  </a:lnTo>
                  <a:lnTo>
                    <a:pt x="984568" y="1293152"/>
                  </a:lnTo>
                  <a:lnTo>
                    <a:pt x="983298" y="1290925"/>
                  </a:lnTo>
                  <a:lnTo>
                    <a:pt x="982028" y="1288062"/>
                  </a:lnTo>
                  <a:lnTo>
                    <a:pt x="981076" y="1285199"/>
                  </a:lnTo>
                  <a:lnTo>
                    <a:pt x="979806" y="1282336"/>
                  </a:lnTo>
                  <a:lnTo>
                    <a:pt x="979488" y="1279473"/>
                  </a:lnTo>
                  <a:lnTo>
                    <a:pt x="979488" y="1276292"/>
                  </a:lnTo>
                  <a:lnTo>
                    <a:pt x="979488" y="1008121"/>
                  </a:lnTo>
                  <a:lnTo>
                    <a:pt x="979488" y="1004940"/>
                  </a:lnTo>
                  <a:lnTo>
                    <a:pt x="979806" y="1002077"/>
                  </a:lnTo>
                  <a:lnTo>
                    <a:pt x="981076" y="998896"/>
                  </a:lnTo>
                  <a:lnTo>
                    <a:pt x="982028" y="996351"/>
                  </a:lnTo>
                  <a:lnTo>
                    <a:pt x="983298" y="993806"/>
                  </a:lnTo>
                  <a:lnTo>
                    <a:pt x="984568" y="991261"/>
                  </a:lnTo>
                  <a:lnTo>
                    <a:pt x="986156" y="989034"/>
                  </a:lnTo>
                  <a:lnTo>
                    <a:pt x="988378" y="986807"/>
                  </a:lnTo>
                  <a:lnTo>
                    <a:pt x="990601" y="984581"/>
                  </a:lnTo>
                  <a:lnTo>
                    <a:pt x="992506" y="982990"/>
                  </a:lnTo>
                  <a:lnTo>
                    <a:pt x="995363" y="981718"/>
                  </a:lnTo>
                  <a:lnTo>
                    <a:pt x="997903" y="980445"/>
                  </a:lnTo>
                  <a:lnTo>
                    <a:pt x="1000761" y="979173"/>
                  </a:lnTo>
                  <a:lnTo>
                    <a:pt x="1003618" y="978536"/>
                  </a:lnTo>
                  <a:lnTo>
                    <a:pt x="1006793" y="977900"/>
                  </a:lnTo>
                  <a:close/>
                  <a:moveTo>
                    <a:pt x="1223947" y="968375"/>
                  </a:moveTo>
                  <a:lnTo>
                    <a:pt x="1227121" y="968375"/>
                  </a:lnTo>
                  <a:lnTo>
                    <a:pt x="1229976" y="968375"/>
                  </a:lnTo>
                  <a:lnTo>
                    <a:pt x="1233150" y="968693"/>
                  </a:lnTo>
                  <a:lnTo>
                    <a:pt x="1236006" y="969646"/>
                  </a:lnTo>
                  <a:lnTo>
                    <a:pt x="1238861" y="970599"/>
                  </a:lnTo>
                  <a:lnTo>
                    <a:pt x="1241400" y="971870"/>
                  </a:lnTo>
                  <a:lnTo>
                    <a:pt x="1243939" y="973141"/>
                  </a:lnTo>
                  <a:lnTo>
                    <a:pt x="1246477" y="975048"/>
                  </a:lnTo>
                  <a:lnTo>
                    <a:pt x="1248381" y="976955"/>
                  </a:lnTo>
                  <a:lnTo>
                    <a:pt x="1250285" y="978862"/>
                  </a:lnTo>
                  <a:lnTo>
                    <a:pt x="1252189" y="981404"/>
                  </a:lnTo>
                  <a:lnTo>
                    <a:pt x="1253776" y="983946"/>
                  </a:lnTo>
                  <a:lnTo>
                    <a:pt x="1254727" y="986488"/>
                  </a:lnTo>
                  <a:lnTo>
                    <a:pt x="1255679" y="989348"/>
                  </a:lnTo>
                  <a:lnTo>
                    <a:pt x="1256631" y="992208"/>
                  </a:lnTo>
                  <a:lnTo>
                    <a:pt x="1256949" y="995386"/>
                  </a:lnTo>
                  <a:lnTo>
                    <a:pt x="1256949" y="998246"/>
                  </a:lnTo>
                  <a:lnTo>
                    <a:pt x="1256949" y="1068473"/>
                  </a:lnTo>
                  <a:lnTo>
                    <a:pt x="1257583" y="1072604"/>
                  </a:lnTo>
                  <a:lnTo>
                    <a:pt x="1258535" y="1076417"/>
                  </a:lnTo>
                  <a:lnTo>
                    <a:pt x="1259805" y="1080549"/>
                  </a:lnTo>
                  <a:lnTo>
                    <a:pt x="1261709" y="1084362"/>
                  </a:lnTo>
                  <a:lnTo>
                    <a:pt x="1264247" y="1087539"/>
                  </a:lnTo>
                  <a:lnTo>
                    <a:pt x="1266786" y="1091035"/>
                  </a:lnTo>
                  <a:lnTo>
                    <a:pt x="1269959" y="1093895"/>
                  </a:lnTo>
                  <a:lnTo>
                    <a:pt x="1273767" y="1097073"/>
                  </a:lnTo>
                  <a:lnTo>
                    <a:pt x="1277575" y="1099615"/>
                  </a:lnTo>
                  <a:lnTo>
                    <a:pt x="1281700" y="1101839"/>
                  </a:lnTo>
                  <a:lnTo>
                    <a:pt x="1286460" y="1104064"/>
                  </a:lnTo>
                  <a:lnTo>
                    <a:pt x="1291219" y="1105652"/>
                  </a:lnTo>
                  <a:lnTo>
                    <a:pt x="1296297" y="1106924"/>
                  </a:lnTo>
                  <a:lnTo>
                    <a:pt x="1301374" y="1107877"/>
                  </a:lnTo>
                  <a:lnTo>
                    <a:pt x="1306768" y="1108512"/>
                  </a:lnTo>
                  <a:lnTo>
                    <a:pt x="1312480" y="1108512"/>
                  </a:lnTo>
                  <a:lnTo>
                    <a:pt x="1643763" y="1108512"/>
                  </a:lnTo>
                  <a:lnTo>
                    <a:pt x="1649157" y="1108830"/>
                  </a:lnTo>
                  <a:lnTo>
                    <a:pt x="1655186" y="1109148"/>
                  </a:lnTo>
                  <a:lnTo>
                    <a:pt x="1660898" y="1110101"/>
                  </a:lnTo>
                  <a:lnTo>
                    <a:pt x="1666610" y="1111055"/>
                  </a:lnTo>
                  <a:lnTo>
                    <a:pt x="1672322" y="1112326"/>
                  </a:lnTo>
                  <a:lnTo>
                    <a:pt x="1677716" y="1113915"/>
                  </a:lnTo>
                  <a:lnTo>
                    <a:pt x="1683110" y="1115503"/>
                  </a:lnTo>
                  <a:lnTo>
                    <a:pt x="1688188" y="1118046"/>
                  </a:lnTo>
                  <a:lnTo>
                    <a:pt x="1693265" y="1120270"/>
                  </a:lnTo>
                  <a:lnTo>
                    <a:pt x="1698342" y="1122812"/>
                  </a:lnTo>
                  <a:lnTo>
                    <a:pt x="1703419" y="1125672"/>
                  </a:lnTo>
                  <a:lnTo>
                    <a:pt x="1708179" y="1128532"/>
                  </a:lnTo>
                  <a:lnTo>
                    <a:pt x="1712304" y="1131710"/>
                  </a:lnTo>
                  <a:lnTo>
                    <a:pt x="1717064" y="1135523"/>
                  </a:lnTo>
                  <a:lnTo>
                    <a:pt x="1721189" y="1138701"/>
                  </a:lnTo>
                  <a:lnTo>
                    <a:pt x="1724997" y="1142832"/>
                  </a:lnTo>
                  <a:lnTo>
                    <a:pt x="1729122" y="1146645"/>
                  </a:lnTo>
                  <a:lnTo>
                    <a:pt x="1732295" y="1150776"/>
                  </a:lnTo>
                  <a:lnTo>
                    <a:pt x="1736103" y="1155225"/>
                  </a:lnTo>
                  <a:lnTo>
                    <a:pt x="1738959" y="1159674"/>
                  </a:lnTo>
                  <a:lnTo>
                    <a:pt x="1742132" y="1164440"/>
                  </a:lnTo>
                  <a:lnTo>
                    <a:pt x="1744988" y="1169525"/>
                  </a:lnTo>
                  <a:lnTo>
                    <a:pt x="1747527" y="1174291"/>
                  </a:lnTo>
                  <a:lnTo>
                    <a:pt x="1749748" y="1179375"/>
                  </a:lnTo>
                  <a:lnTo>
                    <a:pt x="1751969" y="1184460"/>
                  </a:lnTo>
                  <a:lnTo>
                    <a:pt x="1753873" y="1189862"/>
                  </a:lnTo>
                  <a:lnTo>
                    <a:pt x="1755460" y="1195582"/>
                  </a:lnTo>
                  <a:lnTo>
                    <a:pt x="1756729" y="1201302"/>
                  </a:lnTo>
                  <a:lnTo>
                    <a:pt x="1757681" y="1207022"/>
                  </a:lnTo>
                  <a:lnTo>
                    <a:pt x="1758316" y="1212741"/>
                  </a:lnTo>
                  <a:lnTo>
                    <a:pt x="1758633" y="1218144"/>
                  </a:lnTo>
                  <a:lnTo>
                    <a:pt x="1758950" y="1224181"/>
                  </a:lnTo>
                  <a:lnTo>
                    <a:pt x="1758950" y="1309980"/>
                  </a:lnTo>
                  <a:lnTo>
                    <a:pt x="1758633" y="1312840"/>
                  </a:lnTo>
                  <a:lnTo>
                    <a:pt x="1758316" y="1316017"/>
                  </a:lnTo>
                  <a:lnTo>
                    <a:pt x="1757681" y="1318877"/>
                  </a:lnTo>
                  <a:lnTo>
                    <a:pt x="1756412" y="1321419"/>
                  </a:lnTo>
                  <a:lnTo>
                    <a:pt x="1755460" y="1324279"/>
                  </a:lnTo>
                  <a:lnTo>
                    <a:pt x="1753873" y="1326504"/>
                  </a:lnTo>
                  <a:lnTo>
                    <a:pt x="1751969" y="1329046"/>
                  </a:lnTo>
                  <a:lnTo>
                    <a:pt x="1750065" y="1331270"/>
                  </a:lnTo>
                  <a:lnTo>
                    <a:pt x="1748161" y="1332859"/>
                  </a:lnTo>
                  <a:lnTo>
                    <a:pt x="1745623" y="1334766"/>
                  </a:lnTo>
                  <a:lnTo>
                    <a:pt x="1743084" y="1336355"/>
                  </a:lnTo>
                  <a:lnTo>
                    <a:pt x="1740546" y="1337626"/>
                  </a:lnTo>
                  <a:lnTo>
                    <a:pt x="1737690" y="1338579"/>
                  </a:lnTo>
                  <a:lnTo>
                    <a:pt x="1734834" y="1339215"/>
                  </a:lnTo>
                  <a:lnTo>
                    <a:pt x="1731978" y="1339532"/>
                  </a:lnTo>
                  <a:lnTo>
                    <a:pt x="1728805" y="1339850"/>
                  </a:lnTo>
                  <a:lnTo>
                    <a:pt x="1725631" y="1339532"/>
                  </a:lnTo>
                  <a:lnTo>
                    <a:pt x="1722776" y="1339215"/>
                  </a:lnTo>
                  <a:lnTo>
                    <a:pt x="1719920" y="1338579"/>
                  </a:lnTo>
                  <a:lnTo>
                    <a:pt x="1717064" y="1337626"/>
                  </a:lnTo>
                  <a:lnTo>
                    <a:pt x="1714525" y="1336355"/>
                  </a:lnTo>
                  <a:lnTo>
                    <a:pt x="1711987" y="1334766"/>
                  </a:lnTo>
                  <a:lnTo>
                    <a:pt x="1709765" y="1332859"/>
                  </a:lnTo>
                  <a:lnTo>
                    <a:pt x="1707544" y="1331270"/>
                  </a:lnTo>
                  <a:lnTo>
                    <a:pt x="1705640" y="1329046"/>
                  </a:lnTo>
                  <a:lnTo>
                    <a:pt x="1704054" y="1326504"/>
                  </a:lnTo>
                  <a:lnTo>
                    <a:pt x="1702467" y="1324279"/>
                  </a:lnTo>
                  <a:lnTo>
                    <a:pt x="1700880" y="1321419"/>
                  </a:lnTo>
                  <a:lnTo>
                    <a:pt x="1699928" y="1318877"/>
                  </a:lnTo>
                  <a:lnTo>
                    <a:pt x="1699294" y="1316017"/>
                  </a:lnTo>
                  <a:lnTo>
                    <a:pt x="1698977" y="1312840"/>
                  </a:lnTo>
                  <a:lnTo>
                    <a:pt x="1698659" y="1309980"/>
                  </a:lnTo>
                  <a:lnTo>
                    <a:pt x="1698659" y="1224181"/>
                  </a:lnTo>
                  <a:lnTo>
                    <a:pt x="1698342" y="1218461"/>
                  </a:lnTo>
                  <a:lnTo>
                    <a:pt x="1697707" y="1213377"/>
                  </a:lnTo>
                  <a:lnTo>
                    <a:pt x="1696438" y="1207975"/>
                  </a:lnTo>
                  <a:lnTo>
                    <a:pt x="1694217" y="1202891"/>
                  </a:lnTo>
                  <a:lnTo>
                    <a:pt x="1691995" y="1197806"/>
                  </a:lnTo>
                  <a:lnTo>
                    <a:pt x="1689457" y="1193675"/>
                  </a:lnTo>
                  <a:lnTo>
                    <a:pt x="1685966" y="1189226"/>
                  </a:lnTo>
                  <a:lnTo>
                    <a:pt x="1682793" y="1185095"/>
                  </a:lnTo>
                  <a:lnTo>
                    <a:pt x="1678668" y="1181918"/>
                  </a:lnTo>
                  <a:lnTo>
                    <a:pt x="1674226" y="1178422"/>
                  </a:lnTo>
                  <a:lnTo>
                    <a:pt x="1670100" y="1175880"/>
                  </a:lnTo>
                  <a:lnTo>
                    <a:pt x="1665023" y="1173338"/>
                  </a:lnTo>
                  <a:lnTo>
                    <a:pt x="1659946" y="1171431"/>
                  </a:lnTo>
                  <a:lnTo>
                    <a:pt x="1654552" y="1170160"/>
                  </a:lnTo>
                  <a:lnTo>
                    <a:pt x="1649157" y="1169525"/>
                  </a:lnTo>
                  <a:lnTo>
                    <a:pt x="1643763" y="1169207"/>
                  </a:lnTo>
                  <a:lnTo>
                    <a:pt x="1312480" y="1169207"/>
                  </a:lnTo>
                  <a:lnTo>
                    <a:pt x="1306451" y="1169207"/>
                  </a:lnTo>
                  <a:lnTo>
                    <a:pt x="1300739" y="1168571"/>
                  </a:lnTo>
                  <a:lnTo>
                    <a:pt x="1294710" y="1167936"/>
                  </a:lnTo>
                  <a:lnTo>
                    <a:pt x="1288998" y="1166982"/>
                  </a:lnTo>
                  <a:lnTo>
                    <a:pt x="1283604" y="1165711"/>
                  </a:lnTo>
                  <a:lnTo>
                    <a:pt x="1278209" y="1164440"/>
                  </a:lnTo>
                  <a:lnTo>
                    <a:pt x="1272815" y="1163169"/>
                  </a:lnTo>
                  <a:lnTo>
                    <a:pt x="1267420" y="1161262"/>
                  </a:lnTo>
                  <a:lnTo>
                    <a:pt x="1262343" y="1159038"/>
                  </a:lnTo>
                  <a:lnTo>
                    <a:pt x="1257583" y="1157131"/>
                  </a:lnTo>
                  <a:lnTo>
                    <a:pt x="1252824" y="1154272"/>
                  </a:lnTo>
                  <a:lnTo>
                    <a:pt x="1248064" y="1152047"/>
                  </a:lnTo>
                  <a:lnTo>
                    <a:pt x="1243304" y="1149187"/>
                  </a:lnTo>
                  <a:lnTo>
                    <a:pt x="1239179" y="1146009"/>
                  </a:lnTo>
                  <a:lnTo>
                    <a:pt x="1234736" y="1143150"/>
                  </a:lnTo>
                  <a:lnTo>
                    <a:pt x="1230611" y="1139654"/>
                  </a:lnTo>
                  <a:lnTo>
                    <a:pt x="1227121" y="1136159"/>
                  </a:lnTo>
                  <a:lnTo>
                    <a:pt x="1223313" y="1132345"/>
                  </a:lnTo>
                  <a:lnTo>
                    <a:pt x="1220140" y="1128532"/>
                  </a:lnTo>
                  <a:lnTo>
                    <a:pt x="1216649" y="1124719"/>
                  </a:lnTo>
                  <a:lnTo>
                    <a:pt x="1213793" y="1120588"/>
                  </a:lnTo>
                  <a:lnTo>
                    <a:pt x="1210937" y="1116457"/>
                  </a:lnTo>
                  <a:lnTo>
                    <a:pt x="1208399" y="1112008"/>
                  </a:lnTo>
                  <a:lnTo>
                    <a:pt x="1206177" y="1107559"/>
                  </a:lnTo>
                  <a:lnTo>
                    <a:pt x="1203956" y="1103428"/>
                  </a:lnTo>
                  <a:lnTo>
                    <a:pt x="1202052" y="1098661"/>
                  </a:lnTo>
                  <a:lnTo>
                    <a:pt x="1200783" y="1093577"/>
                  </a:lnTo>
                  <a:lnTo>
                    <a:pt x="1199196" y="1088811"/>
                  </a:lnTo>
                  <a:lnTo>
                    <a:pt x="1198244" y="1084044"/>
                  </a:lnTo>
                  <a:lnTo>
                    <a:pt x="1197610" y="1078960"/>
                  </a:lnTo>
                  <a:lnTo>
                    <a:pt x="1196975" y="1073875"/>
                  </a:lnTo>
                  <a:lnTo>
                    <a:pt x="1196975" y="1068473"/>
                  </a:lnTo>
                  <a:lnTo>
                    <a:pt x="1196975" y="998246"/>
                  </a:lnTo>
                  <a:lnTo>
                    <a:pt x="1196975" y="995386"/>
                  </a:lnTo>
                  <a:lnTo>
                    <a:pt x="1197610" y="992208"/>
                  </a:lnTo>
                  <a:lnTo>
                    <a:pt x="1198244" y="989348"/>
                  </a:lnTo>
                  <a:lnTo>
                    <a:pt x="1199196" y="986488"/>
                  </a:lnTo>
                  <a:lnTo>
                    <a:pt x="1200783" y="983946"/>
                  </a:lnTo>
                  <a:lnTo>
                    <a:pt x="1202052" y="981404"/>
                  </a:lnTo>
                  <a:lnTo>
                    <a:pt x="1203956" y="978862"/>
                  </a:lnTo>
                  <a:lnTo>
                    <a:pt x="1205543" y="976955"/>
                  </a:lnTo>
                  <a:lnTo>
                    <a:pt x="1208081" y="975048"/>
                  </a:lnTo>
                  <a:lnTo>
                    <a:pt x="1210303" y="973141"/>
                  </a:lnTo>
                  <a:lnTo>
                    <a:pt x="1212841" y="971870"/>
                  </a:lnTo>
                  <a:lnTo>
                    <a:pt x="1215380" y="970599"/>
                  </a:lnTo>
                  <a:lnTo>
                    <a:pt x="1217918" y="969646"/>
                  </a:lnTo>
                  <a:lnTo>
                    <a:pt x="1221092" y="968693"/>
                  </a:lnTo>
                  <a:lnTo>
                    <a:pt x="1223947" y="968375"/>
                  </a:lnTo>
                  <a:close/>
                  <a:moveTo>
                    <a:pt x="792181" y="968375"/>
                  </a:moveTo>
                  <a:lnTo>
                    <a:pt x="795354" y="968375"/>
                  </a:lnTo>
                  <a:lnTo>
                    <a:pt x="798528" y="968375"/>
                  </a:lnTo>
                  <a:lnTo>
                    <a:pt x="801701" y="968693"/>
                  </a:lnTo>
                  <a:lnTo>
                    <a:pt x="804239" y="969646"/>
                  </a:lnTo>
                  <a:lnTo>
                    <a:pt x="807413" y="970599"/>
                  </a:lnTo>
                  <a:lnTo>
                    <a:pt x="809634" y="971870"/>
                  </a:lnTo>
                  <a:lnTo>
                    <a:pt x="812172" y="973141"/>
                  </a:lnTo>
                  <a:lnTo>
                    <a:pt x="814711" y="975048"/>
                  </a:lnTo>
                  <a:lnTo>
                    <a:pt x="816615" y="976955"/>
                  </a:lnTo>
                  <a:lnTo>
                    <a:pt x="818519" y="978862"/>
                  </a:lnTo>
                  <a:lnTo>
                    <a:pt x="820423" y="981404"/>
                  </a:lnTo>
                  <a:lnTo>
                    <a:pt x="822009" y="983946"/>
                  </a:lnTo>
                  <a:lnTo>
                    <a:pt x="822961" y="986488"/>
                  </a:lnTo>
                  <a:lnTo>
                    <a:pt x="824231" y="989348"/>
                  </a:lnTo>
                  <a:lnTo>
                    <a:pt x="824865" y="992208"/>
                  </a:lnTo>
                  <a:lnTo>
                    <a:pt x="825183" y="995386"/>
                  </a:lnTo>
                  <a:lnTo>
                    <a:pt x="825500" y="998246"/>
                  </a:lnTo>
                  <a:lnTo>
                    <a:pt x="825500" y="1083408"/>
                  </a:lnTo>
                  <a:lnTo>
                    <a:pt x="825183" y="1089446"/>
                  </a:lnTo>
                  <a:lnTo>
                    <a:pt x="824865" y="1095484"/>
                  </a:lnTo>
                  <a:lnTo>
                    <a:pt x="824231" y="1101204"/>
                  </a:lnTo>
                  <a:lnTo>
                    <a:pt x="823279" y="1106924"/>
                  </a:lnTo>
                  <a:lnTo>
                    <a:pt x="822009" y="1112643"/>
                  </a:lnTo>
                  <a:lnTo>
                    <a:pt x="820423" y="1118046"/>
                  </a:lnTo>
                  <a:lnTo>
                    <a:pt x="818519" y="1123448"/>
                  </a:lnTo>
                  <a:lnTo>
                    <a:pt x="816298" y="1128532"/>
                  </a:lnTo>
                  <a:lnTo>
                    <a:pt x="814076" y="1133616"/>
                  </a:lnTo>
                  <a:lnTo>
                    <a:pt x="811538" y="1138701"/>
                  </a:lnTo>
                  <a:lnTo>
                    <a:pt x="808682" y="1143467"/>
                  </a:lnTo>
                  <a:lnTo>
                    <a:pt x="805509" y="1147916"/>
                  </a:lnTo>
                  <a:lnTo>
                    <a:pt x="802653" y="1152683"/>
                  </a:lnTo>
                  <a:lnTo>
                    <a:pt x="799162" y="1157131"/>
                  </a:lnTo>
                  <a:lnTo>
                    <a:pt x="795672" y="1161580"/>
                  </a:lnTo>
                  <a:lnTo>
                    <a:pt x="791547" y="1165394"/>
                  </a:lnTo>
                  <a:lnTo>
                    <a:pt x="787739" y="1169207"/>
                  </a:lnTo>
                  <a:lnTo>
                    <a:pt x="783614" y="1172702"/>
                  </a:lnTo>
                  <a:lnTo>
                    <a:pt x="779171" y="1176198"/>
                  </a:lnTo>
                  <a:lnTo>
                    <a:pt x="774729" y="1179375"/>
                  </a:lnTo>
                  <a:lnTo>
                    <a:pt x="769969" y="1182553"/>
                  </a:lnTo>
                  <a:lnTo>
                    <a:pt x="764892" y="1185095"/>
                  </a:lnTo>
                  <a:lnTo>
                    <a:pt x="760132" y="1187955"/>
                  </a:lnTo>
                  <a:lnTo>
                    <a:pt x="754737" y="1190180"/>
                  </a:lnTo>
                  <a:lnTo>
                    <a:pt x="749978" y="1192086"/>
                  </a:lnTo>
                  <a:lnTo>
                    <a:pt x="744583" y="1193993"/>
                  </a:lnTo>
                  <a:lnTo>
                    <a:pt x="738871" y="1195582"/>
                  </a:lnTo>
                  <a:lnTo>
                    <a:pt x="733160" y="1196853"/>
                  </a:lnTo>
                  <a:lnTo>
                    <a:pt x="727448" y="1197806"/>
                  </a:lnTo>
                  <a:lnTo>
                    <a:pt x="721736" y="1198442"/>
                  </a:lnTo>
                  <a:lnTo>
                    <a:pt x="716024" y="1199077"/>
                  </a:lnTo>
                  <a:lnTo>
                    <a:pt x="710312" y="1199077"/>
                  </a:lnTo>
                  <a:lnTo>
                    <a:pt x="379030" y="1199077"/>
                  </a:lnTo>
                  <a:lnTo>
                    <a:pt x="373318" y="1199395"/>
                  </a:lnTo>
                  <a:lnTo>
                    <a:pt x="367923" y="1200348"/>
                  </a:lnTo>
                  <a:lnTo>
                    <a:pt x="362846" y="1201302"/>
                  </a:lnTo>
                  <a:lnTo>
                    <a:pt x="357769" y="1202573"/>
                  </a:lnTo>
                  <a:lnTo>
                    <a:pt x="353009" y="1204162"/>
                  </a:lnTo>
                  <a:lnTo>
                    <a:pt x="348250" y="1206386"/>
                  </a:lnTo>
                  <a:lnTo>
                    <a:pt x="344124" y="1208610"/>
                  </a:lnTo>
                  <a:lnTo>
                    <a:pt x="340316" y="1211153"/>
                  </a:lnTo>
                  <a:lnTo>
                    <a:pt x="336509" y="1214013"/>
                  </a:lnTo>
                  <a:lnTo>
                    <a:pt x="333335" y="1217190"/>
                  </a:lnTo>
                  <a:lnTo>
                    <a:pt x="330797" y="1220686"/>
                  </a:lnTo>
                  <a:lnTo>
                    <a:pt x="328258" y="1223863"/>
                  </a:lnTo>
                  <a:lnTo>
                    <a:pt x="326354" y="1227677"/>
                  </a:lnTo>
                  <a:lnTo>
                    <a:pt x="325085" y="1231490"/>
                  </a:lnTo>
                  <a:lnTo>
                    <a:pt x="324133" y="1235303"/>
                  </a:lnTo>
                  <a:lnTo>
                    <a:pt x="324133" y="1239434"/>
                  </a:lnTo>
                  <a:lnTo>
                    <a:pt x="324133" y="1309980"/>
                  </a:lnTo>
                  <a:lnTo>
                    <a:pt x="323498" y="1312840"/>
                  </a:lnTo>
                  <a:lnTo>
                    <a:pt x="323181" y="1316017"/>
                  </a:lnTo>
                  <a:lnTo>
                    <a:pt x="322547" y="1318877"/>
                  </a:lnTo>
                  <a:lnTo>
                    <a:pt x="321595" y="1321419"/>
                  </a:lnTo>
                  <a:lnTo>
                    <a:pt x="320325" y="1324279"/>
                  </a:lnTo>
                  <a:lnTo>
                    <a:pt x="318739" y="1326504"/>
                  </a:lnTo>
                  <a:lnTo>
                    <a:pt x="316835" y="1329046"/>
                  </a:lnTo>
                  <a:lnTo>
                    <a:pt x="314931" y="1331270"/>
                  </a:lnTo>
                  <a:lnTo>
                    <a:pt x="313027" y="1332859"/>
                  </a:lnTo>
                  <a:lnTo>
                    <a:pt x="310488" y="1334766"/>
                  </a:lnTo>
                  <a:lnTo>
                    <a:pt x="307950" y="1336355"/>
                  </a:lnTo>
                  <a:lnTo>
                    <a:pt x="305411" y="1337626"/>
                  </a:lnTo>
                  <a:lnTo>
                    <a:pt x="302555" y="1338579"/>
                  </a:lnTo>
                  <a:lnTo>
                    <a:pt x="300017" y="1339215"/>
                  </a:lnTo>
                  <a:lnTo>
                    <a:pt x="296844" y="1339532"/>
                  </a:lnTo>
                  <a:lnTo>
                    <a:pt x="293670" y="1339850"/>
                  </a:lnTo>
                  <a:lnTo>
                    <a:pt x="290497" y="1339532"/>
                  </a:lnTo>
                  <a:lnTo>
                    <a:pt x="287641" y="1339215"/>
                  </a:lnTo>
                  <a:lnTo>
                    <a:pt x="284785" y="1338579"/>
                  </a:lnTo>
                  <a:lnTo>
                    <a:pt x="281930" y="1337626"/>
                  </a:lnTo>
                  <a:lnTo>
                    <a:pt x="279391" y="1336355"/>
                  </a:lnTo>
                  <a:lnTo>
                    <a:pt x="276852" y="1334766"/>
                  </a:lnTo>
                  <a:lnTo>
                    <a:pt x="274631" y="1332859"/>
                  </a:lnTo>
                  <a:lnTo>
                    <a:pt x="272727" y="1331270"/>
                  </a:lnTo>
                  <a:lnTo>
                    <a:pt x="270506" y="1329046"/>
                  </a:lnTo>
                  <a:lnTo>
                    <a:pt x="268919" y="1326504"/>
                  </a:lnTo>
                  <a:lnTo>
                    <a:pt x="267333" y="1324279"/>
                  </a:lnTo>
                  <a:lnTo>
                    <a:pt x="265746" y="1321419"/>
                  </a:lnTo>
                  <a:lnTo>
                    <a:pt x="264794" y="1318877"/>
                  </a:lnTo>
                  <a:lnTo>
                    <a:pt x="264160" y="1316017"/>
                  </a:lnTo>
                  <a:lnTo>
                    <a:pt x="263842" y="1312840"/>
                  </a:lnTo>
                  <a:lnTo>
                    <a:pt x="263525" y="1309980"/>
                  </a:lnTo>
                  <a:lnTo>
                    <a:pt x="263525" y="1239434"/>
                  </a:lnTo>
                  <a:lnTo>
                    <a:pt x="263842" y="1234350"/>
                  </a:lnTo>
                  <a:lnTo>
                    <a:pt x="264160" y="1229266"/>
                  </a:lnTo>
                  <a:lnTo>
                    <a:pt x="264794" y="1224181"/>
                  </a:lnTo>
                  <a:lnTo>
                    <a:pt x="265746" y="1219415"/>
                  </a:lnTo>
                  <a:lnTo>
                    <a:pt x="267333" y="1214330"/>
                  </a:lnTo>
                  <a:lnTo>
                    <a:pt x="268919" y="1209564"/>
                  </a:lnTo>
                  <a:lnTo>
                    <a:pt x="270506" y="1204797"/>
                  </a:lnTo>
                  <a:lnTo>
                    <a:pt x="272727" y="1200348"/>
                  </a:lnTo>
                  <a:lnTo>
                    <a:pt x="274948" y="1195900"/>
                  </a:lnTo>
                  <a:lnTo>
                    <a:pt x="277487" y="1191451"/>
                  </a:lnTo>
                  <a:lnTo>
                    <a:pt x="280343" y="1187638"/>
                  </a:lnTo>
                  <a:lnTo>
                    <a:pt x="283199" y="1183189"/>
                  </a:lnTo>
                  <a:lnTo>
                    <a:pt x="286689" y="1179375"/>
                  </a:lnTo>
                  <a:lnTo>
                    <a:pt x="289863" y="1175562"/>
                  </a:lnTo>
                  <a:lnTo>
                    <a:pt x="293670" y="1171749"/>
                  </a:lnTo>
                  <a:lnTo>
                    <a:pt x="297478" y="1168571"/>
                  </a:lnTo>
                  <a:lnTo>
                    <a:pt x="301603" y="1165076"/>
                  </a:lnTo>
                  <a:lnTo>
                    <a:pt x="305729" y="1162216"/>
                  </a:lnTo>
                  <a:lnTo>
                    <a:pt x="309854" y="1159038"/>
                  </a:lnTo>
                  <a:lnTo>
                    <a:pt x="314614" y="1156178"/>
                  </a:lnTo>
                  <a:lnTo>
                    <a:pt x="319373" y="1153318"/>
                  </a:lnTo>
                  <a:lnTo>
                    <a:pt x="324133" y="1151094"/>
                  </a:lnTo>
                  <a:lnTo>
                    <a:pt x="328893" y="1149187"/>
                  </a:lnTo>
                  <a:lnTo>
                    <a:pt x="334287" y="1146963"/>
                  </a:lnTo>
                  <a:lnTo>
                    <a:pt x="339365" y="1145056"/>
                  </a:lnTo>
                  <a:lnTo>
                    <a:pt x="344759" y="1143467"/>
                  </a:lnTo>
                  <a:lnTo>
                    <a:pt x="350471" y="1142196"/>
                  </a:lnTo>
                  <a:lnTo>
                    <a:pt x="355548" y="1140925"/>
                  </a:lnTo>
                  <a:lnTo>
                    <a:pt x="361260" y="1139972"/>
                  </a:lnTo>
                  <a:lnTo>
                    <a:pt x="367289" y="1139336"/>
                  </a:lnTo>
                  <a:lnTo>
                    <a:pt x="373001" y="1139018"/>
                  </a:lnTo>
                  <a:lnTo>
                    <a:pt x="379030" y="1139018"/>
                  </a:lnTo>
                  <a:lnTo>
                    <a:pt x="710312" y="1139018"/>
                  </a:lnTo>
                  <a:lnTo>
                    <a:pt x="715707" y="1138701"/>
                  </a:lnTo>
                  <a:lnTo>
                    <a:pt x="721101" y="1138065"/>
                  </a:lnTo>
                  <a:lnTo>
                    <a:pt x="726496" y="1136476"/>
                  </a:lnTo>
                  <a:lnTo>
                    <a:pt x="731573" y="1134570"/>
                  </a:lnTo>
                  <a:lnTo>
                    <a:pt x="736650" y="1132345"/>
                  </a:lnTo>
                  <a:lnTo>
                    <a:pt x="740775" y="1129803"/>
                  </a:lnTo>
                  <a:lnTo>
                    <a:pt x="745218" y="1126308"/>
                  </a:lnTo>
                  <a:lnTo>
                    <a:pt x="749343" y="1122812"/>
                  </a:lnTo>
                  <a:lnTo>
                    <a:pt x="752833" y="1118999"/>
                  </a:lnTo>
                  <a:lnTo>
                    <a:pt x="756007" y="1114550"/>
                  </a:lnTo>
                  <a:lnTo>
                    <a:pt x="758545" y="1110101"/>
                  </a:lnTo>
                  <a:lnTo>
                    <a:pt x="760766" y="1105335"/>
                  </a:lnTo>
                  <a:lnTo>
                    <a:pt x="762988" y="1099933"/>
                  </a:lnTo>
                  <a:lnTo>
                    <a:pt x="764257" y="1094848"/>
                  </a:lnTo>
                  <a:lnTo>
                    <a:pt x="765209" y="1089128"/>
                  </a:lnTo>
                  <a:lnTo>
                    <a:pt x="765209" y="1083408"/>
                  </a:lnTo>
                  <a:lnTo>
                    <a:pt x="765209" y="998246"/>
                  </a:lnTo>
                  <a:lnTo>
                    <a:pt x="765526" y="995386"/>
                  </a:lnTo>
                  <a:lnTo>
                    <a:pt x="765844" y="992208"/>
                  </a:lnTo>
                  <a:lnTo>
                    <a:pt x="766478" y="989348"/>
                  </a:lnTo>
                  <a:lnTo>
                    <a:pt x="767747" y="986488"/>
                  </a:lnTo>
                  <a:lnTo>
                    <a:pt x="769017" y="983946"/>
                  </a:lnTo>
                  <a:lnTo>
                    <a:pt x="770603" y="981404"/>
                  </a:lnTo>
                  <a:lnTo>
                    <a:pt x="772190" y="978862"/>
                  </a:lnTo>
                  <a:lnTo>
                    <a:pt x="774094" y="976955"/>
                  </a:lnTo>
                  <a:lnTo>
                    <a:pt x="776315" y="975048"/>
                  </a:lnTo>
                  <a:lnTo>
                    <a:pt x="778536" y="973141"/>
                  </a:lnTo>
                  <a:lnTo>
                    <a:pt x="781392" y="971870"/>
                  </a:lnTo>
                  <a:lnTo>
                    <a:pt x="783614" y="970599"/>
                  </a:lnTo>
                  <a:lnTo>
                    <a:pt x="786469" y="969646"/>
                  </a:lnTo>
                  <a:lnTo>
                    <a:pt x="789325" y="968693"/>
                  </a:lnTo>
                  <a:lnTo>
                    <a:pt x="792181" y="968375"/>
                  </a:lnTo>
                  <a:close/>
                  <a:moveTo>
                    <a:pt x="854248" y="475049"/>
                  </a:moveTo>
                  <a:lnTo>
                    <a:pt x="968334" y="729382"/>
                  </a:lnTo>
                  <a:lnTo>
                    <a:pt x="999072" y="623496"/>
                  </a:lnTo>
                  <a:lnTo>
                    <a:pt x="996361" y="622927"/>
                  </a:lnTo>
                  <a:lnTo>
                    <a:pt x="990612" y="621333"/>
                  </a:lnTo>
                  <a:lnTo>
                    <a:pt x="985184" y="619103"/>
                  </a:lnTo>
                  <a:lnTo>
                    <a:pt x="980393" y="616553"/>
                  </a:lnTo>
                  <a:lnTo>
                    <a:pt x="975603" y="614004"/>
                  </a:lnTo>
                  <a:lnTo>
                    <a:pt x="971132" y="611136"/>
                  </a:lnTo>
                  <a:lnTo>
                    <a:pt x="966981" y="607950"/>
                  </a:lnTo>
                  <a:lnTo>
                    <a:pt x="963468" y="604444"/>
                  </a:lnTo>
                  <a:lnTo>
                    <a:pt x="959636" y="600620"/>
                  </a:lnTo>
                  <a:lnTo>
                    <a:pt x="956762" y="597115"/>
                  </a:lnTo>
                  <a:lnTo>
                    <a:pt x="953568" y="593291"/>
                  </a:lnTo>
                  <a:lnTo>
                    <a:pt x="951014" y="589467"/>
                  </a:lnTo>
                  <a:lnTo>
                    <a:pt x="948778" y="585325"/>
                  </a:lnTo>
                  <a:lnTo>
                    <a:pt x="944308" y="577677"/>
                  </a:lnTo>
                  <a:lnTo>
                    <a:pt x="940795" y="570029"/>
                  </a:lnTo>
                  <a:lnTo>
                    <a:pt x="938559" y="563018"/>
                  </a:lnTo>
                  <a:lnTo>
                    <a:pt x="936643" y="556645"/>
                  </a:lnTo>
                  <a:lnTo>
                    <a:pt x="935366" y="550909"/>
                  </a:lnTo>
                  <a:lnTo>
                    <a:pt x="934089" y="546767"/>
                  </a:lnTo>
                  <a:lnTo>
                    <a:pt x="933450" y="543261"/>
                  </a:lnTo>
                  <a:lnTo>
                    <a:pt x="937921" y="545492"/>
                  </a:lnTo>
                  <a:lnTo>
                    <a:pt x="942711" y="547723"/>
                  </a:lnTo>
                  <a:lnTo>
                    <a:pt x="949098" y="550909"/>
                  </a:lnTo>
                  <a:lnTo>
                    <a:pt x="957081" y="554096"/>
                  </a:lnTo>
                  <a:lnTo>
                    <a:pt x="966342" y="557601"/>
                  </a:lnTo>
                  <a:lnTo>
                    <a:pt x="976880" y="560469"/>
                  </a:lnTo>
                  <a:lnTo>
                    <a:pt x="982629" y="561744"/>
                  </a:lnTo>
                  <a:lnTo>
                    <a:pt x="988377" y="563337"/>
                  </a:lnTo>
                  <a:lnTo>
                    <a:pt x="994445" y="564293"/>
                  </a:lnTo>
                  <a:lnTo>
                    <a:pt x="1000831" y="565249"/>
                  </a:lnTo>
                  <a:lnTo>
                    <a:pt x="1007218" y="565886"/>
                  </a:lnTo>
                  <a:lnTo>
                    <a:pt x="1013924" y="566205"/>
                  </a:lnTo>
                  <a:lnTo>
                    <a:pt x="1020631" y="566205"/>
                  </a:lnTo>
                  <a:lnTo>
                    <a:pt x="1027656" y="565886"/>
                  </a:lnTo>
                  <a:lnTo>
                    <a:pt x="1034682" y="565568"/>
                  </a:lnTo>
                  <a:lnTo>
                    <a:pt x="1041707" y="564293"/>
                  </a:lnTo>
                  <a:lnTo>
                    <a:pt x="1048733" y="563018"/>
                  </a:lnTo>
                  <a:lnTo>
                    <a:pt x="1055758" y="560788"/>
                  </a:lnTo>
                  <a:lnTo>
                    <a:pt x="1063103" y="558557"/>
                  </a:lnTo>
                  <a:lnTo>
                    <a:pt x="1070129" y="555371"/>
                  </a:lnTo>
                  <a:lnTo>
                    <a:pt x="1077474" y="552184"/>
                  </a:lnTo>
                  <a:lnTo>
                    <a:pt x="1084499" y="548041"/>
                  </a:lnTo>
                  <a:lnTo>
                    <a:pt x="1091525" y="543580"/>
                  </a:lnTo>
                  <a:lnTo>
                    <a:pt x="1098550" y="538163"/>
                  </a:lnTo>
                  <a:lnTo>
                    <a:pt x="1098231" y="541668"/>
                  </a:lnTo>
                  <a:lnTo>
                    <a:pt x="1097592" y="545811"/>
                  </a:lnTo>
                  <a:lnTo>
                    <a:pt x="1096315" y="551228"/>
                  </a:lnTo>
                  <a:lnTo>
                    <a:pt x="1095037" y="557920"/>
                  </a:lnTo>
                  <a:lnTo>
                    <a:pt x="1092802" y="564930"/>
                  </a:lnTo>
                  <a:lnTo>
                    <a:pt x="1089928" y="572578"/>
                  </a:lnTo>
                  <a:lnTo>
                    <a:pt x="1086734" y="580545"/>
                  </a:lnTo>
                  <a:lnTo>
                    <a:pt x="1084818" y="584687"/>
                  </a:lnTo>
                  <a:lnTo>
                    <a:pt x="1082264" y="588830"/>
                  </a:lnTo>
                  <a:lnTo>
                    <a:pt x="1080028" y="592654"/>
                  </a:lnTo>
                  <a:lnTo>
                    <a:pt x="1077474" y="596478"/>
                  </a:lnTo>
                  <a:lnTo>
                    <a:pt x="1074280" y="599983"/>
                  </a:lnTo>
                  <a:lnTo>
                    <a:pt x="1071406" y="603807"/>
                  </a:lnTo>
                  <a:lnTo>
                    <a:pt x="1067574" y="606994"/>
                  </a:lnTo>
                  <a:lnTo>
                    <a:pt x="1063742" y="610499"/>
                  </a:lnTo>
                  <a:lnTo>
                    <a:pt x="1059910" y="613367"/>
                  </a:lnTo>
                  <a:lnTo>
                    <a:pt x="1055439" y="616235"/>
                  </a:lnTo>
                  <a:lnTo>
                    <a:pt x="1050968" y="618465"/>
                  </a:lnTo>
                  <a:lnTo>
                    <a:pt x="1046178" y="621015"/>
                  </a:lnTo>
                  <a:lnTo>
                    <a:pt x="1043098" y="621918"/>
                  </a:lnTo>
                  <a:lnTo>
                    <a:pt x="1058953" y="723182"/>
                  </a:lnTo>
                  <a:lnTo>
                    <a:pt x="1183794" y="477832"/>
                  </a:lnTo>
                  <a:lnTo>
                    <a:pt x="1184474" y="476886"/>
                  </a:lnTo>
                  <a:lnTo>
                    <a:pt x="1201924" y="486411"/>
                  </a:lnTo>
                  <a:lnTo>
                    <a:pt x="1218105" y="495301"/>
                  </a:lnTo>
                  <a:lnTo>
                    <a:pt x="1234286" y="505143"/>
                  </a:lnTo>
                  <a:lnTo>
                    <a:pt x="1249515" y="514351"/>
                  </a:lnTo>
                  <a:lnTo>
                    <a:pt x="1264744" y="524193"/>
                  </a:lnTo>
                  <a:lnTo>
                    <a:pt x="1279021" y="534036"/>
                  </a:lnTo>
                  <a:lnTo>
                    <a:pt x="1292664" y="544513"/>
                  </a:lnTo>
                  <a:lnTo>
                    <a:pt x="1305989" y="554673"/>
                  </a:lnTo>
                  <a:lnTo>
                    <a:pt x="1318680" y="565468"/>
                  </a:lnTo>
                  <a:lnTo>
                    <a:pt x="1330736" y="576263"/>
                  </a:lnTo>
                  <a:lnTo>
                    <a:pt x="1342475" y="587693"/>
                  </a:lnTo>
                  <a:lnTo>
                    <a:pt x="1353263" y="599123"/>
                  </a:lnTo>
                  <a:lnTo>
                    <a:pt x="1363733" y="611188"/>
                  </a:lnTo>
                  <a:lnTo>
                    <a:pt x="1373885" y="623253"/>
                  </a:lnTo>
                  <a:lnTo>
                    <a:pt x="1383086" y="635953"/>
                  </a:lnTo>
                  <a:lnTo>
                    <a:pt x="1391970" y="649288"/>
                  </a:lnTo>
                  <a:lnTo>
                    <a:pt x="1400536" y="662623"/>
                  </a:lnTo>
                  <a:lnTo>
                    <a:pt x="1408150" y="676593"/>
                  </a:lnTo>
                  <a:lnTo>
                    <a:pt x="1415130" y="691516"/>
                  </a:lnTo>
                  <a:lnTo>
                    <a:pt x="1422110" y="706121"/>
                  </a:lnTo>
                  <a:lnTo>
                    <a:pt x="1428139" y="721678"/>
                  </a:lnTo>
                  <a:lnTo>
                    <a:pt x="1433849" y="737871"/>
                  </a:lnTo>
                  <a:lnTo>
                    <a:pt x="1438926" y="754381"/>
                  </a:lnTo>
                  <a:lnTo>
                    <a:pt x="1443368" y="771526"/>
                  </a:lnTo>
                  <a:lnTo>
                    <a:pt x="1447492" y="789623"/>
                  </a:lnTo>
                  <a:lnTo>
                    <a:pt x="1450982" y="808039"/>
                  </a:lnTo>
                  <a:lnTo>
                    <a:pt x="1453837" y="827406"/>
                  </a:lnTo>
                  <a:lnTo>
                    <a:pt x="1456058" y="847091"/>
                  </a:lnTo>
                  <a:lnTo>
                    <a:pt x="1457962" y="867729"/>
                  </a:lnTo>
                  <a:lnTo>
                    <a:pt x="1459231" y="888684"/>
                  </a:lnTo>
                  <a:lnTo>
                    <a:pt x="1460183" y="910909"/>
                  </a:lnTo>
                  <a:lnTo>
                    <a:pt x="1460500" y="933451"/>
                  </a:lnTo>
                  <a:lnTo>
                    <a:pt x="581025" y="933451"/>
                  </a:lnTo>
                  <a:lnTo>
                    <a:pt x="581342" y="910274"/>
                  </a:lnTo>
                  <a:lnTo>
                    <a:pt x="581660" y="887414"/>
                  </a:lnTo>
                  <a:lnTo>
                    <a:pt x="582929" y="865506"/>
                  </a:lnTo>
                  <a:lnTo>
                    <a:pt x="584198" y="844234"/>
                  </a:lnTo>
                  <a:lnTo>
                    <a:pt x="585784" y="823914"/>
                  </a:lnTo>
                  <a:lnTo>
                    <a:pt x="587688" y="804228"/>
                  </a:lnTo>
                  <a:lnTo>
                    <a:pt x="590543" y="785178"/>
                  </a:lnTo>
                  <a:lnTo>
                    <a:pt x="593399" y="767081"/>
                  </a:lnTo>
                  <a:lnTo>
                    <a:pt x="596889" y="749618"/>
                  </a:lnTo>
                  <a:lnTo>
                    <a:pt x="600696" y="732791"/>
                  </a:lnTo>
                  <a:lnTo>
                    <a:pt x="605455" y="716598"/>
                  </a:lnTo>
                  <a:lnTo>
                    <a:pt x="610531" y="700723"/>
                  </a:lnTo>
                  <a:lnTo>
                    <a:pt x="616242" y="685801"/>
                  </a:lnTo>
                  <a:lnTo>
                    <a:pt x="622270" y="670878"/>
                  </a:lnTo>
                  <a:lnTo>
                    <a:pt x="629250" y="656908"/>
                  </a:lnTo>
                  <a:lnTo>
                    <a:pt x="636548" y="643573"/>
                  </a:lnTo>
                  <a:lnTo>
                    <a:pt x="644479" y="630238"/>
                  </a:lnTo>
                  <a:lnTo>
                    <a:pt x="653363" y="617856"/>
                  </a:lnTo>
                  <a:lnTo>
                    <a:pt x="662564" y="605473"/>
                  </a:lnTo>
                  <a:lnTo>
                    <a:pt x="673034" y="594043"/>
                  </a:lnTo>
                  <a:lnTo>
                    <a:pt x="683504" y="582296"/>
                  </a:lnTo>
                  <a:lnTo>
                    <a:pt x="695243" y="571183"/>
                  </a:lnTo>
                  <a:lnTo>
                    <a:pt x="707299" y="560388"/>
                  </a:lnTo>
                  <a:lnTo>
                    <a:pt x="720624" y="550228"/>
                  </a:lnTo>
                  <a:lnTo>
                    <a:pt x="734267" y="539751"/>
                  </a:lnTo>
                  <a:lnTo>
                    <a:pt x="748861" y="530226"/>
                  </a:lnTo>
                  <a:lnTo>
                    <a:pt x="764408" y="520383"/>
                  </a:lnTo>
                  <a:lnTo>
                    <a:pt x="780589" y="510858"/>
                  </a:lnTo>
                  <a:lnTo>
                    <a:pt x="798038" y="501651"/>
                  </a:lnTo>
                  <a:lnTo>
                    <a:pt x="816123" y="492443"/>
                  </a:lnTo>
                  <a:lnTo>
                    <a:pt x="835159" y="483236"/>
                  </a:lnTo>
                  <a:lnTo>
                    <a:pt x="854248" y="475049"/>
                  </a:lnTo>
                  <a:close/>
                  <a:moveTo>
                    <a:pt x="855147" y="474663"/>
                  </a:moveTo>
                  <a:lnTo>
                    <a:pt x="855153" y="474670"/>
                  </a:lnTo>
                  <a:lnTo>
                    <a:pt x="855131" y="474670"/>
                  </a:lnTo>
                  <a:lnTo>
                    <a:pt x="855147" y="474663"/>
                  </a:lnTo>
                  <a:close/>
                  <a:moveTo>
                    <a:pt x="1020763" y="0"/>
                  </a:moveTo>
                  <a:lnTo>
                    <a:pt x="1027440" y="318"/>
                  </a:lnTo>
                  <a:lnTo>
                    <a:pt x="1034436" y="1272"/>
                  </a:lnTo>
                  <a:lnTo>
                    <a:pt x="1041750" y="1908"/>
                  </a:lnTo>
                  <a:lnTo>
                    <a:pt x="1049064" y="2863"/>
                  </a:lnTo>
                  <a:lnTo>
                    <a:pt x="1057014" y="4135"/>
                  </a:lnTo>
                  <a:lnTo>
                    <a:pt x="1065282" y="5726"/>
                  </a:lnTo>
                  <a:lnTo>
                    <a:pt x="1073231" y="7952"/>
                  </a:lnTo>
                  <a:lnTo>
                    <a:pt x="1081499" y="10179"/>
                  </a:lnTo>
                  <a:lnTo>
                    <a:pt x="1089767" y="12406"/>
                  </a:lnTo>
                  <a:lnTo>
                    <a:pt x="1098671" y="15587"/>
                  </a:lnTo>
                  <a:lnTo>
                    <a:pt x="1106939" y="18767"/>
                  </a:lnTo>
                  <a:lnTo>
                    <a:pt x="1115207" y="22585"/>
                  </a:lnTo>
                  <a:lnTo>
                    <a:pt x="1123474" y="26720"/>
                  </a:lnTo>
                  <a:lnTo>
                    <a:pt x="1131742" y="30855"/>
                  </a:lnTo>
                  <a:lnTo>
                    <a:pt x="1139374" y="35626"/>
                  </a:lnTo>
                  <a:lnTo>
                    <a:pt x="1147006" y="40716"/>
                  </a:lnTo>
                  <a:lnTo>
                    <a:pt x="1154638" y="46442"/>
                  </a:lnTo>
                  <a:lnTo>
                    <a:pt x="1161952" y="52167"/>
                  </a:lnTo>
                  <a:lnTo>
                    <a:pt x="1168629" y="59166"/>
                  </a:lnTo>
                  <a:lnTo>
                    <a:pt x="1174989" y="65846"/>
                  </a:lnTo>
                  <a:lnTo>
                    <a:pt x="1181031" y="73480"/>
                  </a:lnTo>
                  <a:lnTo>
                    <a:pt x="1186119" y="81432"/>
                  </a:lnTo>
                  <a:lnTo>
                    <a:pt x="1190889" y="89703"/>
                  </a:lnTo>
                  <a:lnTo>
                    <a:pt x="1195341" y="98927"/>
                  </a:lnTo>
                  <a:lnTo>
                    <a:pt x="1197249" y="103381"/>
                  </a:lnTo>
                  <a:lnTo>
                    <a:pt x="1198839" y="108152"/>
                  </a:lnTo>
                  <a:lnTo>
                    <a:pt x="1200429" y="113242"/>
                  </a:lnTo>
                  <a:lnTo>
                    <a:pt x="1202019" y="118331"/>
                  </a:lnTo>
                  <a:lnTo>
                    <a:pt x="1202973" y="123739"/>
                  </a:lnTo>
                  <a:lnTo>
                    <a:pt x="1203927" y="128828"/>
                  </a:lnTo>
                  <a:lnTo>
                    <a:pt x="1204881" y="134554"/>
                  </a:lnTo>
                  <a:lnTo>
                    <a:pt x="1205517" y="140280"/>
                  </a:lnTo>
                  <a:lnTo>
                    <a:pt x="1205835" y="146005"/>
                  </a:lnTo>
                  <a:lnTo>
                    <a:pt x="1206153" y="152049"/>
                  </a:lnTo>
                  <a:lnTo>
                    <a:pt x="1206153" y="158093"/>
                  </a:lnTo>
                  <a:lnTo>
                    <a:pt x="1206153" y="164455"/>
                  </a:lnTo>
                  <a:lnTo>
                    <a:pt x="1205517" y="170817"/>
                  </a:lnTo>
                  <a:lnTo>
                    <a:pt x="1204881" y="177497"/>
                  </a:lnTo>
                  <a:lnTo>
                    <a:pt x="1204245" y="184177"/>
                  </a:lnTo>
                  <a:lnTo>
                    <a:pt x="1203291" y="191175"/>
                  </a:lnTo>
                  <a:lnTo>
                    <a:pt x="1204245" y="191175"/>
                  </a:lnTo>
                  <a:lnTo>
                    <a:pt x="1206789" y="192129"/>
                  </a:lnTo>
                  <a:lnTo>
                    <a:pt x="1210286" y="194038"/>
                  </a:lnTo>
                  <a:lnTo>
                    <a:pt x="1212194" y="195628"/>
                  </a:lnTo>
                  <a:lnTo>
                    <a:pt x="1214420" y="197219"/>
                  </a:lnTo>
                  <a:lnTo>
                    <a:pt x="1216328" y="199445"/>
                  </a:lnTo>
                  <a:lnTo>
                    <a:pt x="1218554" y="202308"/>
                  </a:lnTo>
                  <a:lnTo>
                    <a:pt x="1220462" y="205171"/>
                  </a:lnTo>
                  <a:lnTo>
                    <a:pt x="1222052" y="208988"/>
                  </a:lnTo>
                  <a:lnTo>
                    <a:pt x="1223642" y="212805"/>
                  </a:lnTo>
                  <a:lnTo>
                    <a:pt x="1224596" y="217895"/>
                  </a:lnTo>
                  <a:lnTo>
                    <a:pt x="1225232" y="223302"/>
                  </a:lnTo>
                  <a:lnTo>
                    <a:pt x="1225550" y="229664"/>
                  </a:lnTo>
                  <a:lnTo>
                    <a:pt x="1225232" y="241752"/>
                  </a:lnTo>
                  <a:lnTo>
                    <a:pt x="1224278" y="251931"/>
                  </a:lnTo>
                  <a:lnTo>
                    <a:pt x="1223006" y="261156"/>
                  </a:lnTo>
                  <a:lnTo>
                    <a:pt x="1221098" y="268790"/>
                  </a:lnTo>
                  <a:lnTo>
                    <a:pt x="1218236" y="275152"/>
                  </a:lnTo>
                  <a:lnTo>
                    <a:pt x="1215692" y="280878"/>
                  </a:lnTo>
                  <a:lnTo>
                    <a:pt x="1212194" y="285967"/>
                  </a:lnTo>
                  <a:lnTo>
                    <a:pt x="1209015" y="290102"/>
                  </a:lnTo>
                  <a:lnTo>
                    <a:pt x="1205199" y="294556"/>
                  </a:lnTo>
                  <a:lnTo>
                    <a:pt x="1203609" y="297737"/>
                  </a:lnTo>
                  <a:lnTo>
                    <a:pt x="1201701" y="300918"/>
                  </a:lnTo>
                  <a:lnTo>
                    <a:pt x="1199793" y="305053"/>
                  </a:lnTo>
                  <a:lnTo>
                    <a:pt x="1198203" y="309506"/>
                  </a:lnTo>
                  <a:lnTo>
                    <a:pt x="1196931" y="314914"/>
                  </a:lnTo>
                  <a:lnTo>
                    <a:pt x="1195977" y="321276"/>
                  </a:lnTo>
                  <a:lnTo>
                    <a:pt x="1195023" y="328592"/>
                  </a:lnTo>
                  <a:lnTo>
                    <a:pt x="1193433" y="335908"/>
                  </a:lnTo>
                  <a:lnTo>
                    <a:pt x="1191843" y="343860"/>
                  </a:lnTo>
                  <a:lnTo>
                    <a:pt x="1189617" y="351495"/>
                  </a:lnTo>
                  <a:lnTo>
                    <a:pt x="1187391" y="359447"/>
                  </a:lnTo>
                  <a:lnTo>
                    <a:pt x="1184211" y="367081"/>
                  </a:lnTo>
                  <a:lnTo>
                    <a:pt x="1181349" y="375352"/>
                  </a:lnTo>
                  <a:lnTo>
                    <a:pt x="1177851" y="383304"/>
                  </a:lnTo>
                  <a:lnTo>
                    <a:pt x="1173717" y="391257"/>
                  </a:lnTo>
                  <a:lnTo>
                    <a:pt x="1169901" y="398891"/>
                  </a:lnTo>
                  <a:lnTo>
                    <a:pt x="1165449" y="406843"/>
                  </a:lnTo>
                  <a:lnTo>
                    <a:pt x="1160680" y="414796"/>
                  </a:lnTo>
                  <a:lnTo>
                    <a:pt x="1155910" y="422430"/>
                  </a:lnTo>
                  <a:lnTo>
                    <a:pt x="1150504" y="429746"/>
                  </a:lnTo>
                  <a:lnTo>
                    <a:pt x="1145098" y="437062"/>
                  </a:lnTo>
                  <a:lnTo>
                    <a:pt x="1139374" y="444378"/>
                  </a:lnTo>
                  <a:lnTo>
                    <a:pt x="1133332" y="451058"/>
                  </a:lnTo>
                  <a:lnTo>
                    <a:pt x="1126972" y="457738"/>
                  </a:lnTo>
                  <a:lnTo>
                    <a:pt x="1120612" y="464100"/>
                  </a:lnTo>
                  <a:lnTo>
                    <a:pt x="1113935" y="470144"/>
                  </a:lnTo>
                  <a:lnTo>
                    <a:pt x="1106939" y="475870"/>
                  </a:lnTo>
                  <a:lnTo>
                    <a:pt x="1099943" y="481596"/>
                  </a:lnTo>
                  <a:lnTo>
                    <a:pt x="1092947" y="486367"/>
                  </a:lnTo>
                  <a:lnTo>
                    <a:pt x="1085633" y="490820"/>
                  </a:lnTo>
                  <a:lnTo>
                    <a:pt x="1078001" y="495274"/>
                  </a:lnTo>
                  <a:lnTo>
                    <a:pt x="1070052" y="499091"/>
                  </a:lnTo>
                  <a:lnTo>
                    <a:pt x="1062102" y="501954"/>
                  </a:lnTo>
                  <a:lnTo>
                    <a:pt x="1054152" y="504816"/>
                  </a:lnTo>
                  <a:lnTo>
                    <a:pt x="1046202" y="506725"/>
                  </a:lnTo>
                  <a:lnTo>
                    <a:pt x="1037616" y="508315"/>
                  </a:lnTo>
                  <a:lnTo>
                    <a:pt x="1029348" y="509270"/>
                  </a:lnTo>
                  <a:lnTo>
                    <a:pt x="1020763" y="509588"/>
                  </a:lnTo>
                  <a:lnTo>
                    <a:pt x="1012177" y="509270"/>
                  </a:lnTo>
                  <a:lnTo>
                    <a:pt x="1003909" y="508315"/>
                  </a:lnTo>
                  <a:lnTo>
                    <a:pt x="995641" y="506725"/>
                  </a:lnTo>
                  <a:lnTo>
                    <a:pt x="987691" y="504816"/>
                  </a:lnTo>
                  <a:lnTo>
                    <a:pt x="979423" y="501954"/>
                  </a:lnTo>
                  <a:lnTo>
                    <a:pt x="971473" y="499091"/>
                  </a:lnTo>
                  <a:lnTo>
                    <a:pt x="963842" y="495274"/>
                  </a:lnTo>
                  <a:lnTo>
                    <a:pt x="956210" y="490820"/>
                  </a:lnTo>
                  <a:lnTo>
                    <a:pt x="948896" y="486367"/>
                  </a:lnTo>
                  <a:lnTo>
                    <a:pt x="941264" y="481596"/>
                  </a:lnTo>
                  <a:lnTo>
                    <a:pt x="934268" y="475870"/>
                  </a:lnTo>
                  <a:lnTo>
                    <a:pt x="927590" y="470144"/>
                  </a:lnTo>
                  <a:lnTo>
                    <a:pt x="920913" y="464100"/>
                  </a:lnTo>
                  <a:lnTo>
                    <a:pt x="914553" y="457738"/>
                  </a:lnTo>
                  <a:lnTo>
                    <a:pt x="908193" y="451058"/>
                  </a:lnTo>
                  <a:lnTo>
                    <a:pt x="902151" y="444378"/>
                  </a:lnTo>
                  <a:lnTo>
                    <a:pt x="896427" y="437062"/>
                  </a:lnTo>
                  <a:lnTo>
                    <a:pt x="891339" y="429746"/>
                  </a:lnTo>
                  <a:lnTo>
                    <a:pt x="885933" y="422430"/>
                  </a:lnTo>
                  <a:lnTo>
                    <a:pt x="880845" y="414796"/>
                  </a:lnTo>
                  <a:lnTo>
                    <a:pt x="876076" y="406843"/>
                  </a:lnTo>
                  <a:lnTo>
                    <a:pt x="871942" y="398891"/>
                  </a:lnTo>
                  <a:lnTo>
                    <a:pt x="867808" y="391257"/>
                  </a:lnTo>
                  <a:lnTo>
                    <a:pt x="863674" y="383304"/>
                  </a:lnTo>
                  <a:lnTo>
                    <a:pt x="860494" y="375352"/>
                  </a:lnTo>
                  <a:lnTo>
                    <a:pt x="856996" y="367081"/>
                  </a:lnTo>
                  <a:lnTo>
                    <a:pt x="854452" y="359447"/>
                  </a:lnTo>
                  <a:lnTo>
                    <a:pt x="852226" y="351495"/>
                  </a:lnTo>
                  <a:lnTo>
                    <a:pt x="849682" y="343860"/>
                  </a:lnTo>
                  <a:lnTo>
                    <a:pt x="848092" y="335908"/>
                  </a:lnTo>
                  <a:lnTo>
                    <a:pt x="846820" y="328592"/>
                  </a:lnTo>
                  <a:lnTo>
                    <a:pt x="845866" y="321276"/>
                  </a:lnTo>
                  <a:lnTo>
                    <a:pt x="844594" y="314914"/>
                  </a:lnTo>
                  <a:lnTo>
                    <a:pt x="843322" y="309506"/>
                  </a:lnTo>
                  <a:lnTo>
                    <a:pt x="841732" y="305053"/>
                  </a:lnTo>
                  <a:lnTo>
                    <a:pt x="840142" y="300918"/>
                  </a:lnTo>
                  <a:lnTo>
                    <a:pt x="837916" y="297737"/>
                  </a:lnTo>
                  <a:lnTo>
                    <a:pt x="836326" y="294556"/>
                  </a:lnTo>
                  <a:lnTo>
                    <a:pt x="832829" y="290102"/>
                  </a:lnTo>
                  <a:lnTo>
                    <a:pt x="829013" y="285967"/>
                  </a:lnTo>
                  <a:lnTo>
                    <a:pt x="826151" y="280878"/>
                  </a:lnTo>
                  <a:lnTo>
                    <a:pt x="822971" y="275152"/>
                  </a:lnTo>
                  <a:lnTo>
                    <a:pt x="820745" y="268790"/>
                  </a:lnTo>
                  <a:lnTo>
                    <a:pt x="818519" y="261156"/>
                  </a:lnTo>
                  <a:lnTo>
                    <a:pt x="817247" y="251931"/>
                  </a:lnTo>
                  <a:lnTo>
                    <a:pt x="816293" y="241752"/>
                  </a:lnTo>
                  <a:lnTo>
                    <a:pt x="815975" y="229664"/>
                  </a:lnTo>
                  <a:lnTo>
                    <a:pt x="816293" y="223302"/>
                  </a:lnTo>
                  <a:lnTo>
                    <a:pt x="816929" y="217895"/>
                  </a:lnTo>
                  <a:lnTo>
                    <a:pt x="817883" y="212805"/>
                  </a:lnTo>
                  <a:lnTo>
                    <a:pt x="819791" y="208988"/>
                  </a:lnTo>
                  <a:lnTo>
                    <a:pt x="821381" y="205171"/>
                  </a:lnTo>
                  <a:lnTo>
                    <a:pt x="822971" y="202308"/>
                  </a:lnTo>
                  <a:lnTo>
                    <a:pt x="824879" y="199445"/>
                  </a:lnTo>
                  <a:lnTo>
                    <a:pt x="827423" y="197219"/>
                  </a:lnTo>
                  <a:lnTo>
                    <a:pt x="829331" y="195628"/>
                  </a:lnTo>
                  <a:lnTo>
                    <a:pt x="831239" y="194038"/>
                  </a:lnTo>
                  <a:lnTo>
                    <a:pt x="835054" y="192129"/>
                  </a:lnTo>
                  <a:lnTo>
                    <a:pt x="837280" y="191175"/>
                  </a:lnTo>
                  <a:lnTo>
                    <a:pt x="838234" y="191175"/>
                  </a:lnTo>
                  <a:lnTo>
                    <a:pt x="837280" y="184177"/>
                  </a:lnTo>
                  <a:lnTo>
                    <a:pt x="836326" y="177497"/>
                  </a:lnTo>
                  <a:lnTo>
                    <a:pt x="835690" y="170817"/>
                  </a:lnTo>
                  <a:lnTo>
                    <a:pt x="835372" y="164455"/>
                  </a:lnTo>
                  <a:lnTo>
                    <a:pt x="835372" y="158093"/>
                  </a:lnTo>
                  <a:lnTo>
                    <a:pt x="835372" y="152049"/>
                  </a:lnTo>
                  <a:lnTo>
                    <a:pt x="835690" y="146005"/>
                  </a:lnTo>
                  <a:lnTo>
                    <a:pt x="836008" y="140280"/>
                  </a:lnTo>
                  <a:lnTo>
                    <a:pt x="836644" y="134554"/>
                  </a:lnTo>
                  <a:lnTo>
                    <a:pt x="837280" y="128828"/>
                  </a:lnTo>
                  <a:lnTo>
                    <a:pt x="838234" y="123739"/>
                  </a:lnTo>
                  <a:lnTo>
                    <a:pt x="839824" y="118331"/>
                  </a:lnTo>
                  <a:lnTo>
                    <a:pt x="841096" y="113242"/>
                  </a:lnTo>
                  <a:lnTo>
                    <a:pt x="842686" y="108152"/>
                  </a:lnTo>
                  <a:lnTo>
                    <a:pt x="844276" y="103381"/>
                  </a:lnTo>
                  <a:lnTo>
                    <a:pt x="846502" y="98927"/>
                  </a:lnTo>
                  <a:lnTo>
                    <a:pt x="850636" y="89703"/>
                  </a:lnTo>
                  <a:lnTo>
                    <a:pt x="855406" y="81432"/>
                  </a:lnTo>
                  <a:lnTo>
                    <a:pt x="860812" y="73480"/>
                  </a:lnTo>
                  <a:lnTo>
                    <a:pt x="866854" y="65846"/>
                  </a:lnTo>
                  <a:lnTo>
                    <a:pt x="873214" y="59166"/>
                  </a:lnTo>
                  <a:lnTo>
                    <a:pt x="879891" y="52167"/>
                  </a:lnTo>
                  <a:lnTo>
                    <a:pt x="886887" y="46442"/>
                  </a:lnTo>
                  <a:lnTo>
                    <a:pt x="894201" y="40716"/>
                  </a:lnTo>
                  <a:lnTo>
                    <a:pt x="901833" y="35626"/>
                  </a:lnTo>
                  <a:lnTo>
                    <a:pt x="910101" y="30855"/>
                  </a:lnTo>
                  <a:lnTo>
                    <a:pt x="918051" y="26720"/>
                  </a:lnTo>
                  <a:lnTo>
                    <a:pt x="926318" y="22585"/>
                  </a:lnTo>
                  <a:lnTo>
                    <a:pt x="934586" y="18767"/>
                  </a:lnTo>
                  <a:lnTo>
                    <a:pt x="943172" y="15587"/>
                  </a:lnTo>
                  <a:lnTo>
                    <a:pt x="951440" y="12406"/>
                  </a:lnTo>
                  <a:lnTo>
                    <a:pt x="959708" y="10179"/>
                  </a:lnTo>
                  <a:lnTo>
                    <a:pt x="968294" y="7952"/>
                  </a:lnTo>
                  <a:lnTo>
                    <a:pt x="976561" y="5726"/>
                  </a:lnTo>
                  <a:lnTo>
                    <a:pt x="984511" y="4135"/>
                  </a:lnTo>
                  <a:lnTo>
                    <a:pt x="992143" y="2863"/>
                  </a:lnTo>
                  <a:lnTo>
                    <a:pt x="999775" y="1908"/>
                  </a:lnTo>
                  <a:lnTo>
                    <a:pt x="1007407" y="1272"/>
                  </a:lnTo>
                  <a:lnTo>
                    <a:pt x="1014403" y="318"/>
                  </a:lnTo>
                  <a:lnTo>
                    <a:pt x="1020763" y="0"/>
                  </a:lnTo>
                  <a:close/>
                </a:path>
              </a:pathLst>
            </a:custGeom>
            <a:solidFill>
              <a:srgbClr val="15BD8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20" name="组合 19"/>
          <p:cNvGrpSpPr/>
          <p:nvPr/>
        </p:nvGrpSpPr>
        <p:grpSpPr>
          <a:xfrm>
            <a:off x="8856656" y="1978727"/>
            <a:ext cx="2618312" cy="773594"/>
            <a:chOff x="1565564" y="1925678"/>
            <a:chExt cx="2618312" cy="773594"/>
          </a:xfrm>
        </p:grpSpPr>
        <p:sp>
          <p:nvSpPr>
            <p:cNvPr id="21" name="文本框 88"/>
            <p:cNvSpPr txBox="1"/>
            <p:nvPr/>
          </p:nvSpPr>
          <p:spPr>
            <a:xfrm>
              <a:off x="1565564" y="1925678"/>
              <a:ext cx="2235550" cy="346249"/>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添加标题</a:t>
              </a:r>
              <a:endParaRPr lang="zh-CN" altLang="en-US"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2" name="文本框 92"/>
            <p:cNvSpPr txBox="1"/>
            <p:nvPr/>
          </p:nvSpPr>
          <p:spPr>
            <a:xfrm>
              <a:off x="1565564" y="2260690"/>
              <a:ext cx="2618312" cy="438582"/>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sz="12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单击此处添加文本单击此处添加文本单击此处添加文本单击此处添加</a:t>
              </a:r>
              <a:r>
                <a:rPr lang="zh-CN" altLang="en-US" sz="1200" dirty="0" smtClean="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文本</a:t>
              </a:r>
              <a:endParaRPr lang="zh-CN" altLang="en-US" sz="12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grpSp>
        <p:nvGrpSpPr>
          <p:cNvPr id="23" name="组合 22"/>
          <p:cNvGrpSpPr/>
          <p:nvPr/>
        </p:nvGrpSpPr>
        <p:grpSpPr>
          <a:xfrm>
            <a:off x="8121120" y="5384752"/>
            <a:ext cx="2618312" cy="773594"/>
            <a:chOff x="1565564" y="1925678"/>
            <a:chExt cx="2618312" cy="773594"/>
          </a:xfrm>
        </p:grpSpPr>
        <p:sp>
          <p:nvSpPr>
            <p:cNvPr id="24" name="文本框 88"/>
            <p:cNvSpPr txBox="1"/>
            <p:nvPr/>
          </p:nvSpPr>
          <p:spPr>
            <a:xfrm>
              <a:off x="1565564" y="1925678"/>
              <a:ext cx="2235550" cy="346249"/>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添加标题</a:t>
              </a:r>
              <a:endParaRPr lang="zh-CN" altLang="en-US"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5" name="文本框 92"/>
            <p:cNvSpPr txBox="1"/>
            <p:nvPr/>
          </p:nvSpPr>
          <p:spPr>
            <a:xfrm>
              <a:off x="1565564" y="2260690"/>
              <a:ext cx="2618312" cy="438582"/>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sz="12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单击此处添加文本单击此处添加文本单击此处添加文本单击此处添加</a:t>
              </a:r>
              <a:r>
                <a:rPr lang="zh-CN" altLang="en-US" sz="1200" dirty="0" smtClean="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文本</a:t>
              </a:r>
              <a:endParaRPr lang="zh-CN" altLang="en-US" sz="12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grpSp>
        <p:nvGrpSpPr>
          <p:cNvPr id="26" name="组合 25"/>
          <p:cNvGrpSpPr/>
          <p:nvPr/>
        </p:nvGrpSpPr>
        <p:grpSpPr>
          <a:xfrm>
            <a:off x="901518" y="1775559"/>
            <a:ext cx="2618312" cy="773594"/>
            <a:chOff x="1565564" y="1925678"/>
            <a:chExt cx="2618312" cy="773594"/>
          </a:xfrm>
        </p:grpSpPr>
        <p:sp>
          <p:nvSpPr>
            <p:cNvPr id="27" name="文本框 88"/>
            <p:cNvSpPr txBox="1"/>
            <p:nvPr/>
          </p:nvSpPr>
          <p:spPr>
            <a:xfrm>
              <a:off x="1565564" y="1925678"/>
              <a:ext cx="2618312" cy="346249"/>
            </a:xfrm>
            <a:prstGeom prst="rect">
              <a:avLst/>
            </a:prstGeom>
            <a:noFill/>
          </p:spPr>
          <p:txBody>
            <a:bodyPr wrap="square" lIns="68580" tIns="34290" rIns="68580" bIns="34290" rtlCol="0">
              <a:spAutoFit/>
            </a:bodyPr>
            <a:lstStyle/>
            <a:p>
              <a:pPr algn="r" defTabSz="685800" fontAlgn="base">
                <a:spcBef>
                  <a:spcPct val="0"/>
                </a:spcBef>
                <a:spcAft>
                  <a:spcPct val="0"/>
                </a:spcAft>
              </a:pPr>
              <a:r>
                <a:rPr lang="zh-CN" altLang="en-US"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添加标题</a:t>
              </a:r>
              <a:endParaRPr lang="zh-CN" altLang="en-US"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8" name="文本框 92"/>
            <p:cNvSpPr txBox="1"/>
            <p:nvPr/>
          </p:nvSpPr>
          <p:spPr>
            <a:xfrm>
              <a:off x="1565564" y="2260690"/>
              <a:ext cx="2618312" cy="438582"/>
            </a:xfrm>
            <a:prstGeom prst="rect">
              <a:avLst/>
            </a:prstGeom>
            <a:noFill/>
          </p:spPr>
          <p:txBody>
            <a:bodyPr wrap="square" lIns="68580" tIns="34290" rIns="68580" bIns="34290" rtlCol="0">
              <a:spAutoFit/>
            </a:bodyPr>
            <a:lstStyle/>
            <a:p>
              <a:pPr algn="r" defTabSz="685800" fontAlgn="base">
                <a:spcBef>
                  <a:spcPct val="0"/>
                </a:spcBef>
                <a:spcAft>
                  <a:spcPct val="0"/>
                </a:spcAft>
              </a:pPr>
              <a:r>
                <a:rPr lang="zh-CN" altLang="en-US" sz="12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单击此处添加文本单击此处添加文本单击此处添加文本单击此处添加</a:t>
              </a:r>
              <a:r>
                <a:rPr lang="zh-CN" altLang="en-US" sz="1200" dirty="0" smtClean="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文本</a:t>
              </a:r>
              <a:endParaRPr lang="zh-CN" altLang="en-US" sz="12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grpSp>
        <p:nvGrpSpPr>
          <p:cNvPr id="29" name="组合 28"/>
          <p:cNvGrpSpPr/>
          <p:nvPr/>
        </p:nvGrpSpPr>
        <p:grpSpPr>
          <a:xfrm>
            <a:off x="286824" y="3602318"/>
            <a:ext cx="2618312" cy="773594"/>
            <a:chOff x="1565564" y="1925678"/>
            <a:chExt cx="2618312" cy="773594"/>
          </a:xfrm>
        </p:grpSpPr>
        <p:sp>
          <p:nvSpPr>
            <p:cNvPr id="30" name="文本框 88"/>
            <p:cNvSpPr txBox="1"/>
            <p:nvPr/>
          </p:nvSpPr>
          <p:spPr>
            <a:xfrm>
              <a:off x="1565564" y="1925678"/>
              <a:ext cx="2618312" cy="346249"/>
            </a:xfrm>
            <a:prstGeom prst="rect">
              <a:avLst/>
            </a:prstGeom>
            <a:noFill/>
          </p:spPr>
          <p:txBody>
            <a:bodyPr wrap="square" lIns="68580" tIns="34290" rIns="68580" bIns="34290" rtlCol="0">
              <a:spAutoFit/>
            </a:bodyPr>
            <a:lstStyle/>
            <a:p>
              <a:pPr algn="r" defTabSz="685800" fontAlgn="base">
                <a:spcBef>
                  <a:spcPct val="0"/>
                </a:spcBef>
                <a:spcAft>
                  <a:spcPct val="0"/>
                </a:spcAft>
              </a:pPr>
              <a:r>
                <a:rPr lang="zh-CN" altLang="en-US"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添加标题</a:t>
              </a:r>
              <a:endParaRPr lang="zh-CN" altLang="en-US"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31" name="文本框 92"/>
            <p:cNvSpPr txBox="1"/>
            <p:nvPr/>
          </p:nvSpPr>
          <p:spPr>
            <a:xfrm>
              <a:off x="1565564" y="2260690"/>
              <a:ext cx="2618312" cy="438582"/>
            </a:xfrm>
            <a:prstGeom prst="rect">
              <a:avLst/>
            </a:prstGeom>
            <a:noFill/>
          </p:spPr>
          <p:txBody>
            <a:bodyPr wrap="square" lIns="68580" tIns="34290" rIns="68580" bIns="34290" rtlCol="0">
              <a:spAutoFit/>
            </a:bodyPr>
            <a:lstStyle/>
            <a:p>
              <a:pPr algn="r" defTabSz="685800" fontAlgn="base">
                <a:spcBef>
                  <a:spcPct val="0"/>
                </a:spcBef>
                <a:spcAft>
                  <a:spcPct val="0"/>
                </a:spcAft>
              </a:pPr>
              <a:r>
                <a:rPr lang="zh-CN" altLang="en-US" sz="12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单击此处添加文本单击此处添加文本单击此处添加文本单击此处添加</a:t>
              </a:r>
              <a:r>
                <a:rPr lang="zh-CN" altLang="en-US" sz="1200" dirty="0" smtClean="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文本</a:t>
              </a:r>
              <a:endParaRPr lang="zh-CN" altLang="en-US" sz="12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rotWithShape="1">
          <a:blip r:embed="rId1" cstate="print">
            <a:extLst>
              <a:ext uri="{28A0092B-C50C-407E-A947-70E740481C1C}">
                <a14:useLocalDpi xmlns:a14="http://schemas.microsoft.com/office/drawing/2010/main" val="0"/>
              </a:ext>
            </a:extLst>
          </a:blip>
          <a:srcRect l="35293"/>
          <a:stretch>
            <a:fillRect/>
          </a:stretch>
        </p:blipFill>
        <p:spPr>
          <a:xfrm>
            <a:off x="0" y="4882845"/>
            <a:ext cx="4186672" cy="2156146"/>
          </a:xfrm>
        </p:spPr>
      </p:pic>
      <p:grpSp>
        <p:nvGrpSpPr>
          <p:cNvPr id="13" name="组合 12"/>
          <p:cNvGrpSpPr/>
          <p:nvPr/>
        </p:nvGrpSpPr>
        <p:grpSpPr>
          <a:xfrm>
            <a:off x="4111436" y="2607513"/>
            <a:ext cx="5707022" cy="1642975"/>
            <a:chOff x="4111436" y="2361292"/>
            <a:chExt cx="5707022" cy="1642975"/>
          </a:xfrm>
        </p:grpSpPr>
        <p:sp>
          <p:nvSpPr>
            <p:cNvPr id="7" name="文本框 6"/>
            <p:cNvSpPr txBox="1"/>
            <p:nvPr/>
          </p:nvSpPr>
          <p:spPr>
            <a:xfrm>
              <a:off x="4111436" y="2361292"/>
              <a:ext cx="3061970" cy="583565"/>
            </a:xfrm>
            <a:prstGeom prst="rect">
              <a:avLst/>
            </a:prstGeom>
            <a:noFill/>
          </p:spPr>
          <p:txBody>
            <a:bodyPr wrap="square" rtlCol="0">
              <a:spAutoFit/>
            </a:bodyPr>
            <a:lstStyle/>
            <a:p>
              <a:r>
                <a:rPr lang="en-US" altLang="zh-CN" sz="3200" b="1" dirty="0" smtClean="0">
                  <a:solidFill>
                    <a:srgbClr val="00948D"/>
                  </a:solidFill>
                  <a:latin typeface="微软雅黑" panose="020B0503020204020204" pitchFamily="34" charset="-122"/>
                  <a:ea typeface="微软雅黑" panose="020B0503020204020204" pitchFamily="34" charset="-122"/>
                </a:rPr>
                <a:t>05.</a:t>
              </a:r>
              <a:r>
                <a:rPr lang="zh-CN" altLang="en-US" sz="3200" b="1" dirty="0" smtClean="0">
                  <a:solidFill>
                    <a:srgbClr val="00948D"/>
                  </a:solidFill>
                  <a:latin typeface="微软雅黑" panose="020B0503020204020204" pitchFamily="34" charset="-122"/>
                  <a:ea typeface="微软雅黑" panose="020B0503020204020204" pitchFamily="34" charset="-122"/>
                </a:rPr>
                <a:t>请输入标题</a:t>
              </a:r>
              <a:endParaRPr lang="zh-CN" altLang="en-US" sz="3200" b="1" dirty="0">
                <a:solidFill>
                  <a:srgbClr val="00948D"/>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4111436" y="3030832"/>
              <a:ext cx="5414961" cy="0"/>
            </a:xfrm>
            <a:prstGeom prst="line">
              <a:avLst/>
            </a:prstGeom>
            <a:ln w="25400">
              <a:solidFill>
                <a:srgbClr val="00948D"/>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111436" y="3173270"/>
              <a:ext cx="5707022" cy="830997"/>
            </a:xfrm>
            <a:prstGeom prst="rect">
              <a:avLst/>
            </a:prstGeom>
            <a:noFill/>
          </p:spPr>
          <p:txBody>
            <a:bodyPr wrap="square" rtlCol="0">
              <a:spAutoFit/>
            </a:bodyPr>
            <a:lstStyle/>
            <a:p>
              <a:r>
                <a:rPr lang="en-US" altLang="zh-CN" sz="1600" dirty="0" smtClean="0">
                  <a:solidFill>
                    <a:srgbClr val="00948D"/>
                  </a:solidFill>
                  <a:latin typeface="微软雅黑" panose="020B0503020204020204" pitchFamily="34" charset="-122"/>
                  <a:ea typeface="微软雅黑" panose="020B0503020204020204" pitchFamily="34" charset="-122"/>
                </a:rPr>
                <a:t>You can click here and enter whatever you like and also you can delete here ,enter the right thing. </a:t>
              </a:r>
              <a:r>
                <a:rPr lang="en-US" altLang="zh-CN" sz="1600" dirty="0">
                  <a:solidFill>
                    <a:srgbClr val="00948D"/>
                  </a:solidFill>
                  <a:latin typeface="微软雅黑" panose="020B0503020204020204" pitchFamily="34" charset="-122"/>
                  <a:ea typeface="微软雅黑" panose="020B0503020204020204" pitchFamily="34" charset="-122"/>
                </a:rPr>
                <a:t>You can click here and enter whatever you like and </a:t>
              </a:r>
              <a:r>
                <a:rPr lang="en-US" altLang="zh-CN" sz="1600" dirty="0" smtClean="0">
                  <a:solidFill>
                    <a:srgbClr val="00948D"/>
                  </a:solidFill>
                  <a:latin typeface="微软雅黑" panose="020B0503020204020204" pitchFamily="34" charset="-122"/>
                  <a:ea typeface="微软雅黑" panose="020B0503020204020204" pitchFamily="34" charset="-122"/>
                </a:rPr>
                <a:t>also.</a:t>
              </a:r>
              <a:endParaRPr lang="zh-CN" altLang="en-US" sz="1600" dirty="0">
                <a:solidFill>
                  <a:srgbClr val="00948D"/>
                </a:solidFill>
                <a:latin typeface="微软雅黑" panose="020B0503020204020204" pitchFamily="34" charset="-122"/>
                <a:ea typeface="微软雅黑" panose="020B0503020204020204" pitchFamily="34" charset="-122"/>
              </a:endParaRPr>
            </a:p>
          </p:txBody>
        </p:sp>
      </p:grpSp>
      <p:sp>
        <p:nvSpPr>
          <p:cNvPr id="12" name="矩形 11"/>
          <p:cNvSpPr/>
          <p:nvPr/>
        </p:nvSpPr>
        <p:spPr>
          <a:xfrm>
            <a:off x="1808018" y="1975155"/>
            <a:ext cx="8575964" cy="2907690"/>
          </a:xfrm>
          <a:prstGeom prst="rect">
            <a:avLst/>
          </a:prstGeom>
          <a:noFill/>
          <a:ln w="25400">
            <a:solidFill>
              <a:srgbClr val="0094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11" name="内容占位符 3"/>
          <p:cNvPicPr>
            <a:picLocks noChangeAspect="1"/>
          </p:cNvPicPr>
          <p:nvPr/>
        </p:nvPicPr>
        <p:blipFill rotWithShape="1">
          <a:blip r:embed="rId1" cstate="print">
            <a:extLst>
              <a:ext uri="{28A0092B-C50C-407E-A947-70E740481C1C}">
                <a14:useLocalDpi xmlns:a14="http://schemas.microsoft.com/office/drawing/2010/main" val="0"/>
              </a:ext>
            </a:extLst>
          </a:blip>
          <a:srcRect l="35293"/>
          <a:stretch>
            <a:fillRect/>
          </a:stretch>
        </p:blipFill>
        <p:spPr>
          <a:xfrm rot="10800000">
            <a:off x="8005328" y="-180991"/>
            <a:ext cx="4186672" cy="2156146"/>
          </a:xfrm>
          <a:prstGeom prst="rect">
            <a:avLst/>
          </a:prstGeom>
        </p:spPr>
      </p:pic>
      <p:pic>
        <p:nvPicPr>
          <p:cNvPr id="3" name="图片 2"/>
          <p:cNvPicPr>
            <a:picLocks noChangeAspect="1"/>
          </p:cNvPicPr>
          <p:nvPr/>
        </p:nvPicPr>
        <p:blipFill rotWithShape="1">
          <a:blip r:embed="rId2"/>
          <a:srcRect l="18654" t="17763"/>
          <a:stretch>
            <a:fillRect/>
          </a:stretch>
        </p:blipFill>
        <p:spPr>
          <a:xfrm>
            <a:off x="-27709" y="-13856"/>
            <a:ext cx="2013450" cy="1784837"/>
          </a:xfrm>
          <a:prstGeom prst="rect">
            <a:avLst/>
          </a:prstGeom>
        </p:spPr>
      </p:pic>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8727" y="2657724"/>
            <a:ext cx="1645133" cy="1542553"/>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5458692"/>
            <a:ext cx="2905136" cy="1399308"/>
          </a:xfrm>
          <a:prstGeom prst="rect">
            <a:avLst/>
          </a:prstGeom>
        </p:spPr>
      </p:pic>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0800000">
            <a:off x="9286864" y="0"/>
            <a:ext cx="2905136" cy="1399308"/>
          </a:xfrm>
          <a:prstGeom prst="rect">
            <a:avLst/>
          </a:prstGeom>
        </p:spPr>
      </p:pic>
      <p:sp>
        <p:nvSpPr>
          <p:cNvPr id="33" name="等腰三角形 32"/>
          <p:cNvSpPr/>
          <p:nvPr/>
        </p:nvSpPr>
        <p:spPr>
          <a:xfrm rot="5400000">
            <a:off x="877948" y="203152"/>
            <a:ext cx="362123" cy="312175"/>
          </a:xfrm>
          <a:prstGeom prst="triangle">
            <a:avLst/>
          </a:prstGeom>
          <a:solidFill>
            <a:srgbClr val="00948D"/>
          </a:solidFill>
          <a:ln>
            <a:solidFill>
              <a:srgbClr val="005D4B"/>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4" name="文本框 33"/>
          <p:cNvSpPr txBox="1"/>
          <p:nvPr/>
        </p:nvSpPr>
        <p:spPr>
          <a:xfrm>
            <a:off x="1347056" y="74654"/>
            <a:ext cx="2192337" cy="338554"/>
          </a:xfrm>
          <a:prstGeom prst="rect">
            <a:avLst/>
          </a:prstGeom>
          <a:noFill/>
        </p:spPr>
        <p:txBody>
          <a:bodyPr wrap="square" rtlCol="0">
            <a:spAutoFit/>
          </a:bodyPr>
          <a:lstStyle>
            <a:defPPr>
              <a:defRPr lang="zh-CN"/>
            </a:defPPr>
            <a:lvl1pPr>
              <a:defRPr sz="1600" b="1">
                <a:solidFill>
                  <a:srgbClr val="005D4B"/>
                </a:solidFill>
              </a:defRPr>
            </a:lvl1pPr>
          </a:lstStyle>
          <a:p>
            <a:r>
              <a:rPr lang="en-US" altLang="zh-CN" dirty="0" smtClean="0">
                <a:latin typeface="微软雅黑" panose="020B0503020204020204" pitchFamily="34" charset="-122"/>
                <a:ea typeface="微软雅黑" panose="020B0503020204020204" pitchFamily="34" charset="-122"/>
              </a:rPr>
              <a:t>05.</a:t>
            </a:r>
            <a:r>
              <a:rPr lang="zh-CN" altLang="en-US" dirty="0">
                <a:latin typeface="微软雅黑" panose="020B0503020204020204" pitchFamily="34" charset="-122"/>
                <a:ea typeface="微软雅黑" panose="020B0503020204020204" pitchFamily="34" charset="-122"/>
              </a:rPr>
              <a:t>请输入小标题</a:t>
            </a:r>
            <a:endParaRPr lang="zh-CN" altLang="en-US" dirty="0">
              <a:latin typeface="微软雅黑" panose="020B0503020204020204" pitchFamily="34" charset="-122"/>
              <a:ea typeface="微软雅黑" panose="020B0503020204020204" pitchFamily="34" charset="-122"/>
            </a:endParaRPr>
          </a:p>
        </p:txBody>
      </p:sp>
      <p:cxnSp>
        <p:nvCxnSpPr>
          <p:cNvPr id="35" name="直接连接符 34"/>
          <p:cNvCxnSpPr/>
          <p:nvPr/>
        </p:nvCxnSpPr>
        <p:spPr>
          <a:xfrm>
            <a:off x="1347056" y="413208"/>
            <a:ext cx="1988205" cy="0"/>
          </a:xfrm>
          <a:prstGeom prst="line">
            <a:avLst/>
          </a:prstGeom>
          <a:ln>
            <a:solidFill>
              <a:srgbClr val="005D4B"/>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1347056" y="512880"/>
            <a:ext cx="3191931" cy="276999"/>
          </a:xfrm>
          <a:prstGeom prst="rect">
            <a:avLst/>
          </a:prstGeom>
        </p:spPr>
        <p:txBody>
          <a:bodyPr wrap="square">
            <a:spAutoFit/>
          </a:bodyPr>
          <a:lstStyle>
            <a:defPPr>
              <a:defRPr lang="zh-CN"/>
            </a:defPPr>
            <a:lvl1pPr>
              <a:defRPr sz="1500" b="1">
                <a:solidFill>
                  <a:srgbClr val="00948D"/>
                </a:solidFill>
              </a:defRPr>
            </a:lvl1pPr>
          </a:lstStyle>
          <a:p>
            <a:r>
              <a:rPr lang="zh-CN" altLang="en-US" sz="1200" dirty="0">
                <a:latin typeface="微软雅黑" panose="020B0503020204020204" pitchFamily="34" charset="-122"/>
                <a:ea typeface="微软雅黑" panose="020B0503020204020204" pitchFamily="34" charset="-122"/>
              </a:rPr>
              <a:t>点击添加正文、温提示正文</a:t>
            </a:r>
            <a:r>
              <a:rPr lang="zh-CN" altLang="en-US" sz="1200" dirty="0" smtClean="0">
                <a:latin typeface="微软雅黑" panose="020B0503020204020204" pitchFamily="34" charset="-122"/>
                <a:ea typeface="微软雅黑" panose="020B0503020204020204" pitchFamily="34" charset="-122"/>
              </a:rPr>
              <a:t>行距随意添加</a:t>
            </a:r>
            <a:endParaRPr lang="zh-CN" altLang="en-US" sz="1200" dirty="0">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60" y="52989"/>
            <a:ext cx="691803" cy="648666"/>
          </a:xfrm>
          <a:prstGeom prst="rect">
            <a:avLst/>
          </a:prstGeom>
        </p:spPr>
      </p:pic>
      <p:sp>
        <p:nvSpPr>
          <p:cNvPr id="12" name="Freeform 4"/>
          <p:cNvSpPr/>
          <p:nvPr/>
        </p:nvSpPr>
        <p:spPr>
          <a:xfrm>
            <a:off x="2049994" y="1791799"/>
            <a:ext cx="5291566" cy="2762960"/>
          </a:xfrm>
          <a:custGeom>
            <a:avLst/>
            <a:gdLst/>
            <a:ahLst/>
            <a:cxnLst>
              <a:cxn ang="0">
                <a:pos x="1558" y="337"/>
              </a:cxn>
              <a:cxn ang="0">
                <a:pos x="1221" y="0"/>
              </a:cxn>
              <a:cxn ang="0">
                <a:pos x="407" y="814"/>
              </a:cxn>
              <a:cxn ang="0">
                <a:pos x="0" y="407"/>
              </a:cxn>
              <a:cxn ang="0">
                <a:pos x="402" y="5"/>
              </a:cxn>
              <a:cxn ang="0">
                <a:pos x="734" y="337"/>
              </a:cxn>
            </a:cxnLst>
            <a:rect l="0" t="0" r="0" b="0"/>
            <a:pathLst>
              <a:path w="1558" h="814">
                <a:moveTo>
                  <a:pt x="1558" y="337"/>
                </a:moveTo>
                <a:lnTo>
                  <a:pt x="1221" y="0"/>
                </a:lnTo>
                <a:lnTo>
                  <a:pt x="407" y="814"/>
                </a:lnTo>
                <a:lnTo>
                  <a:pt x="0" y="407"/>
                </a:lnTo>
                <a:lnTo>
                  <a:pt x="402" y="5"/>
                </a:lnTo>
                <a:lnTo>
                  <a:pt x="734" y="337"/>
                </a:lnTo>
              </a:path>
            </a:pathLst>
          </a:custGeom>
          <a:noFill/>
          <a:ln w="25400" cap="flat" cmpd="sng">
            <a:solidFill>
              <a:srgbClr val="009276"/>
            </a:solidFill>
            <a:prstDash val="solid"/>
            <a:roun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13" name="Freeform 5"/>
          <p:cNvSpPr/>
          <p:nvPr/>
        </p:nvSpPr>
        <p:spPr>
          <a:xfrm flipH="1" flipV="1">
            <a:off x="5035416" y="1791799"/>
            <a:ext cx="5291566" cy="2762960"/>
          </a:xfrm>
          <a:custGeom>
            <a:avLst/>
            <a:gdLst/>
            <a:ahLst/>
            <a:cxnLst>
              <a:cxn ang="0">
                <a:pos x="1558" y="337"/>
              </a:cxn>
              <a:cxn ang="0">
                <a:pos x="1221" y="0"/>
              </a:cxn>
              <a:cxn ang="0">
                <a:pos x="407" y="814"/>
              </a:cxn>
              <a:cxn ang="0">
                <a:pos x="0" y="407"/>
              </a:cxn>
              <a:cxn ang="0">
                <a:pos x="402" y="5"/>
              </a:cxn>
              <a:cxn ang="0">
                <a:pos x="734" y="337"/>
              </a:cxn>
            </a:cxnLst>
            <a:rect l="0" t="0" r="0" b="0"/>
            <a:pathLst>
              <a:path w="1558" h="814">
                <a:moveTo>
                  <a:pt x="1558" y="337"/>
                </a:moveTo>
                <a:lnTo>
                  <a:pt x="1221" y="0"/>
                </a:lnTo>
                <a:lnTo>
                  <a:pt x="407" y="814"/>
                </a:lnTo>
                <a:lnTo>
                  <a:pt x="0" y="407"/>
                </a:lnTo>
                <a:lnTo>
                  <a:pt x="402" y="5"/>
                </a:lnTo>
                <a:lnTo>
                  <a:pt x="734" y="337"/>
                </a:lnTo>
              </a:path>
            </a:pathLst>
          </a:custGeom>
          <a:noFill/>
          <a:ln w="25400" cap="flat" cmpd="sng">
            <a:solidFill>
              <a:srgbClr val="009276"/>
            </a:solidFill>
            <a:prstDash val="solid"/>
            <a:round/>
            <a:headEnd type="none" w="med" len="med"/>
            <a:tailEnd type="none" w="med" len="me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 name="Rectangle 6"/>
          <p:cNvSpPr/>
          <p:nvPr/>
        </p:nvSpPr>
        <p:spPr>
          <a:xfrm rot="18900000">
            <a:off x="2717940" y="2513261"/>
            <a:ext cx="1325984" cy="1325982"/>
          </a:xfrm>
          <a:prstGeom prst="rect">
            <a:avLst/>
          </a:prstGeom>
          <a:solidFill>
            <a:srgbClr val="009276"/>
          </a:solidFill>
          <a:ln w="6350">
            <a:noFill/>
            <a:miter/>
          </a:ln>
        </p:spPr>
        <p:txBody>
          <a:bodyPr wrap="none"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zh-CN" altLang="en-US" dirty="0">
              <a:latin typeface="Arial" panose="020B0604020202020204" pitchFamily="34" charset="0"/>
              <a:ea typeface="宋体" panose="02010600030101010101" pitchFamily="2" charset="-122"/>
            </a:endParaRPr>
          </a:p>
        </p:txBody>
      </p:sp>
      <p:sp>
        <p:nvSpPr>
          <p:cNvPr id="15" name="Rectangle 7"/>
          <p:cNvSpPr/>
          <p:nvPr/>
        </p:nvSpPr>
        <p:spPr>
          <a:xfrm rot="18900000">
            <a:off x="5518559" y="2513261"/>
            <a:ext cx="1325982" cy="1325982"/>
          </a:xfrm>
          <a:prstGeom prst="rect">
            <a:avLst/>
          </a:prstGeom>
          <a:solidFill>
            <a:srgbClr val="009276"/>
          </a:solidFill>
          <a:ln w="6350">
            <a:noFill/>
            <a:miter/>
          </a:ln>
        </p:spPr>
        <p:txBody>
          <a:bodyPr wrap="none" lIns="0" tIns="0" rIns="0" bIns="0" anchor="ctr"/>
          <a:lstStyle/>
          <a:p>
            <a:endParaRPr lang="zh-CN" altLang="en-US" dirty="0">
              <a:latin typeface="Arial" panose="020B0604020202020204" pitchFamily="34" charset="0"/>
              <a:ea typeface="宋体" panose="02010600030101010101" pitchFamily="2" charset="-122"/>
            </a:endParaRPr>
          </a:p>
        </p:txBody>
      </p:sp>
      <p:sp>
        <p:nvSpPr>
          <p:cNvPr id="16" name="Rectangle 8"/>
          <p:cNvSpPr/>
          <p:nvPr/>
        </p:nvSpPr>
        <p:spPr>
          <a:xfrm rot="18900000">
            <a:off x="8293412" y="2513261"/>
            <a:ext cx="1325982" cy="1325982"/>
          </a:xfrm>
          <a:prstGeom prst="rect">
            <a:avLst/>
          </a:prstGeom>
          <a:solidFill>
            <a:srgbClr val="009276"/>
          </a:solidFill>
          <a:ln w="6350">
            <a:noFill/>
            <a:miter/>
          </a:ln>
        </p:spPr>
        <p:txBody>
          <a:bodyPr wrap="none" lIns="0" tIns="0" rIns="0" bIns="0" anchor="ctr"/>
          <a:lstStyle/>
          <a:p>
            <a:endParaRPr lang="zh-CN" altLang="en-US" dirty="0">
              <a:latin typeface="Arial" panose="020B0604020202020204" pitchFamily="34" charset="0"/>
              <a:ea typeface="宋体" panose="02010600030101010101" pitchFamily="2" charset="-122"/>
            </a:endParaRPr>
          </a:p>
        </p:txBody>
      </p:sp>
      <p:sp>
        <p:nvSpPr>
          <p:cNvPr id="17" name="Text Box 16"/>
          <p:cNvSpPr txBox="1"/>
          <p:nvPr/>
        </p:nvSpPr>
        <p:spPr>
          <a:xfrm>
            <a:off x="6162688" y="2429267"/>
            <a:ext cx="65" cy="277000"/>
          </a:xfrm>
          <a:prstGeom prst="rect">
            <a:avLst/>
          </a:prstGeom>
          <a:noFill/>
          <a:ln w="6350">
            <a:noFill/>
            <a:miter/>
          </a:ln>
        </p:spPr>
        <p:txBody>
          <a:bodyPr wrap="none" lIns="0" tIns="0" rIns="0" bIns="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endParaRPr lang="zh-CN" altLang="en-US" dirty="0">
              <a:solidFill>
                <a:schemeClr val="tx1"/>
              </a:solidFill>
              <a:latin typeface="Arial" panose="020B0604020202020204" pitchFamily="34" charset="0"/>
              <a:ea typeface="宋体" panose="02010600030101010101" pitchFamily="2" charset="-122"/>
            </a:endParaRPr>
          </a:p>
        </p:txBody>
      </p:sp>
      <p:sp>
        <p:nvSpPr>
          <p:cNvPr id="18" name="矩形 17"/>
          <p:cNvSpPr/>
          <p:nvPr/>
        </p:nvSpPr>
        <p:spPr>
          <a:xfrm>
            <a:off x="2527731" y="2985639"/>
            <a:ext cx="1665620" cy="294119"/>
          </a:xfrm>
          <a:prstGeom prst="rect">
            <a:avLst/>
          </a:prstGeom>
        </p:spPr>
        <p:txBody>
          <a:bodyPr wrap="square">
            <a:spAutoFit/>
          </a:bodyPr>
          <a:lstStyle/>
          <a:p>
            <a:pPr marL="269875" indent="-269875" algn="ctr">
              <a:lnSpc>
                <a:spcPct val="120000"/>
              </a:lnSpc>
              <a:spcBef>
                <a:spcPct val="15000"/>
              </a:spcBef>
              <a:buClr>
                <a:srgbClr val="1C1C1C"/>
              </a:buClr>
              <a:buFont typeface="Wingdings" panose="05000000000000000000" pitchFamily="2" charset="2"/>
              <a:buNone/>
            </a:pPr>
            <a:r>
              <a:rPr lang="zh-CN" altLang="en-US" sz="1200" dirty="0">
                <a:solidFill>
                  <a:srgbClr val="FFFFFF"/>
                </a:solidFill>
                <a:latin typeface="华文细黑" panose="02010600040101010101" pitchFamily="2" charset="-122"/>
                <a:ea typeface="华文细黑" panose="02010600040101010101" pitchFamily="2" charset="-122"/>
              </a:rPr>
              <a:t>此处输入您的内容</a:t>
            </a:r>
            <a:endParaRPr lang="zh-CN" altLang="en-US" sz="1200" dirty="0">
              <a:solidFill>
                <a:srgbClr val="FFFFFF"/>
              </a:solidFill>
              <a:latin typeface="华文细黑" panose="02010600040101010101" pitchFamily="2" charset="-122"/>
              <a:ea typeface="华文细黑" panose="02010600040101010101" pitchFamily="2" charset="-122"/>
            </a:endParaRPr>
          </a:p>
        </p:txBody>
      </p:sp>
      <p:sp>
        <p:nvSpPr>
          <p:cNvPr id="19" name="矩形 18"/>
          <p:cNvSpPr/>
          <p:nvPr/>
        </p:nvSpPr>
        <p:spPr>
          <a:xfrm>
            <a:off x="5318391" y="3018472"/>
            <a:ext cx="1665620" cy="294119"/>
          </a:xfrm>
          <a:prstGeom prst="rect">
            <a:avLst/>
          </a:prstGeom>
        </p:spPr>
        <p:txBody>
          <a:bodyPr wrap="square">
            <a:spAutoFit/>
          </a:bodyPr>
          <a:lstStyle/>
          <a:p>
            <a:pPr marL="269875" indent="-269875" algn="ctr">
              <a:lnSpc>
                <a:spcPct val="120000"/>
              </a:lnSpc>
              <a:spcBef>
                <a:spcPct val="15000"/>
              </a:spcBef>
              <a:buClr>
                <a:srgbClr val="1C1C1C"/>
              </a:buClr>
              <a:buFont typeface="Wingdings" panose="05000000000000000000" pitchFamily="2" charset="2"/>
              <a:buNone/>
            </a:pPr>
            <a:r>
              <a:rPr lang="zh-CN" altLang="en-US" sz="1200" dirty="0">
                <a:solidFill>
                  <a:srgbClr val="FFFFFF"/>
                </a:solidFill>
                <a:latin typeface="华文细黑" panose="02010600040101010101" pitchFamily="2" charset="-122"/>
                <a:ea typeface="华文细黑" panose="02010600040101010101" pitchFamily="2" charset="-122"/>
              </a:rPr>
              <a:t>此处输入您的内容</a:t>
            </a:r>
            <a:endParaRPr lang="zh-CN" altLang="en-US" sz="1200" dirty="0">
              <a:solidFill>
                <a:srgbClr val="FFFFFF"/>
              </a:solidFill>
              <a:latin typeface="华文细黑" panose="02010600040101010101" pitchFamily="2" charset="-122"/>
              <a:ea typeface="华文细黑" panose="02010600040101010101" pitchFamily="2" charset="-122"/>
            </a:endParaRPr>
          </a:p>
        </p:txBody>
      </p:sp>
      <p:sp>
        <p:nvSpPr>
          <p:cNvPr id="20" name="矩形 19"/>
          <p:cNvSpPr/>
          <p:nvPr/>
        </p:nvSpPr>
        <p:spPr>
          <a:xfrm>
            <a:off x="8098106" y="3018472"/>
            <a:ext cx="1665620" cy="294119"/>
          </a:xfrm>
          <a:prstGeom prst="rect">
            <a:avLst/>
          </a:prstGeom>
        </p:spPr>
        <p:txBody>
          <a:bodyPr wrap="square">
            <a:spAutoFit/>
          </a:bodyPr>
          <a:lstStyle/>
          <a:p>
            <a:pPr marL="269875" indent="-269875" algn="ctr">
              <a:lnSpc>
                <a:spcPct val="120000"/>
              </a:lnSpc>
              <a:spcBef>
                <a:spcPct val="15000"/>
              </a:spcBef>
              <a:buClr>
                <a:srgbClr val="1C1C1C"/>
              </a:buClr>
              <a:buFont typeface="Wingdings" panose="05000000000000000000" pitchFamily="2" charset="2"/>
              <a:buNone/>
            </a:pPr>
            <a:r>
              <a:rPr lang="zh-CN" altLang="en-US" sz="1200" dirty="0">
                <a:solidFill>
                  <a:srgbClr val="FFFFFF"/>
                </a:solidFill>
                <a:latin typeface="华文细黑" panose="02010600040101010101" pitchFamily="2" charset="-122"/>
                <a:ea typeface="华文细黑" panose="02010600040101010101" pitchFamily="2" charset="-122"/>
              </a:rPr>
              <a:t>此处输入您的内容</a:t>
            </a:r>
            <a:endParaRPr lang="zh-CN" altLang="en-US" sz="1200" dirty="0">
              <a:solidFill>
                <a:srgbClr val="FFFFFF"/>
              </a:solidFill>
              <a:latin typeface="华文细黑" panose="02010600040101010101" pitchFamily="2" charset="-122"/>
              <a:ea typeface="华文细黑" panose="02010600040101010101" pitchFamily="2" charset="-122"/>
            </a:endParaRPr>
          </a:p>
        </p:txBody>
      </p:sp>
      <p:sp>
        <p:nvSpPr>
          <p:cNvPr id="24" name="文本框 356"/>
          <p:cNvSpPr>
            <a:spLocks noChangeArrowheads="1"/>
          </p:cNvSpPr>
          <p:nvPr/>
        </p:nvSpPr>
        <p:spPr bwMode="auto">
          <a:xfrm>
            <a:off x="3014266" y="4642688"/>
            <a:ext cx="10852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3765" fontAlgn="base">
              <a:spcBef>
                <a:spcPct val="0"/>
              </a:spcBef>
              <a:spcAft>
                <a:spcPct val="0"/>
              </a:spcAft>
            </a:pPr>
            <a:r>
              <a:rPr lang="zh-CN" altLang="en-US" sz="1400" b="1" dirty="0">
                <a:solidFill>
                  <a:srgbClr val="005D4B"/>
                </a:solidFill>
                <a:latin typeface="Calibri" panose="020F0502020204030204"/>
                <a:ea typeface="宋体" panose="02010600030101010101" pitchFamily="2" charset="-122"/>
                <a:cs typeface="微软雅黑" panose="020B0503020204020204" pitchFamily="34" charset="-122"/>
                <a:sym typeface="+mn-lt"/>
              </a:rPr>
              <a:t>添加标题</a:t>
            </a:r>
            <a:endParaRPr lang="zh-CN" altLang="en-US" sz="1400" b="1" dirty="0">
              <a:solidFill>
                <a:srgbClr val="005D4B"/>
              </a:solidFill>
              <a:latin typeface="Calibri" panose="020F0502020204030204"/>
              <a:ea typeface="宋体" panose="02010600030101010101" pitchFamily="2" charset="-122"/>
              <a:cs typeface="微软雅黑" panose="020B0503020204020204" pitchFamily="34" charset="-122"/>
              <a:sym typeface="+mn-lt"/>
            </a:endParaRPr>
          </a:p>
        </p:txBody>
      </p:sp>
      <p:sp>
        <p:nvSpPr>
          <p:cNvPr id="25" name="文本框 24"/>
          <p:cNvSpPr txBox="1"/>
          <p:nvPr/>
        </p:nvSpPr>
        <p:spPr>
          <a:xfrm>
            <a:off x="2567859" y="4989842"/>
            <a:ext cx="1943068" cy="769441"/>
          </a:xfrm>
          <a:prstGeom prst="rect">
            <a:avLst/>
          </a:prstGeom>
        </p:spPr>
        <p:txBody>
          <a:bodyPr wrap="square">
            <a:spAutoFit/>
          </a:bodyPr>
          <a:lstStyle>
            <a:defPPr>
              <a:defRPr lang="zh-CN"/>
            </a:defPPr>
            <a:lvl1pPr>
              <a:defRPr sz="1500" b="1">
                <a:solidFill>
                  <a:srgbClr val="00948D"/>
                </a:solidFill>
              </a:defRPr>
            </a:lvl1pPr>
          </a:lstStyle>
          <a:p>
            <a:pPr algn="ctr"/>
            <a:r>
              <a:rPr lang="zh-CN" altLang="en-US" sz="1100" dirty="0">
                <a:solidFill>
                  <a:srgbClr val="005D4B"/>
                </a:solidFill>
                <a:latin typeface="微软雅黑" panose="020B0503020204020204" pitchFamily="34" charset="-122"/>
                <a:ea typeface="微软雅黑" panose="020B0503020204020204" pitchFamily="34" charset="-122"/>
              </a:rPr>
              <a:t>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a:t>
            </a:r>
            <a:endParaRPr lang="zh-CN" altLang="en-US" sz="1100" dirty="0">
              <a:solidFill>
                <a:srgbClr val="005D4B"/>
              </a:solidFill>
              <a:latin typeface="微软雅黑" panose="020B0503020204020204" pitchFamily="34" charset="-122"/>
              <a:ea typeface="微软雅黑" panose="020B0503020204020204" pitchFamily="34" charset="-122"/>
            </a:endParaRPr>
          </a:p>
        </p:txBody>
      </p:sp>
      <p:sp>
        <p:nvSpPr>
          <p:cNvPr id="26" name="文本框 356"/>
          <p:cNvSpPr>
            <a:spLocks noChangeArrowheads="1"/>
          </p:cNvSpPr>
          <p:nvPr/>
        </p:nvSpPr>
        <p:spPr bwMode="auto">
          <a:xfrm>
            <a:off x="5718050" y="4642688"/>
            <a:ext cx="10852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3765" fontAlgn="base">
              <a:spcBef>
                <a:spcPct val="0"/>
              </a:spcBef>
              <a:spcAft>
                <a:spcPct val="0"/>
              </a:spcAft>
            </a:pPr>
            <a:r>
              <a:rPr lang="zh-CN" altLang="en-US" sz="1400" b="1" dirty="0">
                <a:solidFill>
                  <a:srgbClr val="005D4B"/>
                </a:solidFill>
                <a:latin typeface="Calibri" panose="020F0502020204030204"/>
                <a:ea typeface="宋体" panose="02010600030101010101" pitchFamily="2" charset="-122"/>
                <a:cs typeface="微软雅黑" panose="020B0503020204020204" pitchFamily="34" charset="-122"/>
                <a:sym typeface="+mn-lt"/>
              </a:rPr>
              <a:t>添加标题</a:t>
            </a:r>
            <a:endParaRPr lang="zh-CN" altLang="en-US" sz="1400" b="1" dirty="0">
              <a:solidFill>
                <a:srgbClr val="005D4B"/>
              </a:solidFill>
              <a:latin typeface="Calibri" panose="020F0502020204030204"/>
              <a:ea typeface="宋体" panose="02010600030101010101" pitchFamily="2" charset="-122"/>
              <a:cs typeface="微软雅黑" panose="020B0503020204020204" pitchFamily="34" charset="-122"/>
              <a:sym typeface="+mn-lt"/>
            </a:endParaRPr>
          </a:p>
        </p:txBody>
      </p:sp>
      <p:sp>
        <p:nvSpPr>
          <p:cNvPr id="27" name="文本框 26"/>
          <p:cNvSpPr txBox="1"/>
          <p:nvPr/>
        </p:nvSpPr>
        <p:spPr>
          <a:xfrm>
            <a:off x="5271643" y="4989842"/>
            <a:ext cx="1943068" cy="769441"/>
          </a:xfrm>
          <a:prstGeom prst="rect">
            <a:avLst/>
          </a:prstGeom>
        </p:spPr>
        <p:txBody>
          <a:bodyPr wrap="square">
            <a:spAutoFit/>
          </a:bodyPr>
          <a:lstStyle>
            <a:defPPr>
              <a:defRPr lang="zh-CN"/>
            </a:defPPr>
            <a:lvl1pPr>
              <a:defRPr sz="1500" b="1">
                <a:solidFill>
                  <a:srgbClr val="00948D"/>
                </a:solidFill>
              </a:defRPr>
            </a:lvl1pPr>
          </a:lstStyle>
          <a:p>
            <a:pPr algn="ctr"/>
            <a:r>
              <a:rPr lang="zh-CN" altLang="en-US" sz="1100" dirty="0">
                <a:solidFill>
                  <a:srgbClr val="005D4B"/>
                </a:solidFill>
                <a:latin typeface="微软雅黑" panose="020B0503020204020204" pitchFamily="34" charset="-122"/>
                <a:ea typeface="微软雅黑" panose="020B0503020204020204" pitchFamily="34" charset="-122"/>
              </a:rPr>
              <a:t>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a:t>
            </a:r>
            <a:endParaRPr lang="zh-CN" altLang="en-US" sz="1100" dirty="0">
              <a:solidFill>
                <a:srgbClr val="005D4B"/>
              </a:solidFill>
              <a:latin typeface="微软雅黑" panose="020B0503020204020204" pitchFamily="34" charset="-122"/>
              <a:ea typeface="微软雅黑" panose="020B0503020204020204" pitchFamily="34" charset="-122"/>
            </a:endParaRPr>
          </a:p>
        </p:txBody>
      </p:sp>
      <p:sp>
        <p:nvSpPr>
          <p:cNvPr id="28" name="文本框 356"/>
          <p:cNvSpPr>
            <a:spLocks noChangeArrowheads="1"/>
          </p:cNvSpPr>
          <p:nvPr/>
        </p:nvSpPr>
        <p:spPr bwMode="auto">
          <a:xfrm>
            <a:off x="8489675" y="4642688"/>
            <a:ext cx="10852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3765" fontAlgn="base">
              <a:spcBef>
                <a:spcPct val="0"/>
              </a:spcBef>
              <a:spcAft>
                <a:spcPct val="0"/>
              </a:spcAft>
            </a:pPr>
            <a:r>
              <a:rPr lang="zh-CN" altLang="en-US" sz="1400" b="1" dirty="0">
                <a:solidFill>
                  <a:srgbClr val="005D4B"/>
                </a:solidFill>
                <a:latin typeface="Calibri" panose="020F0502020204030204"/>
                <a:ea typeface="宋体" panose="02010600030101010101" pitchFamily="2" charset="-122"/>
                <a:cs typeface="微软雅黑" panose="020B0503020204020204" pitchFamily="34" charset="-122"/>
                <a:sym typeface="+mn-lt"/>
              </a:rPr>
              <a:t>添加标题</a:t>
            </a:r>
            <a:endParaRPr lang="zh-CN" altLang="en-US" sz="1400" b="1" dirty="0">
              <a:solidFill>
                <a:srgbClr val="005D4B"/>
              </a:solidFill>
              <a:latin typeface="Calibri" panose="020F0502020204030204"/>
              <a:ea typeface="宋体" panose="02010600030101010101" pitchFamily="2" charset="-122"/>
              <a:cs typeface="微软雅黑" panose="020B0503020204020204" pitchFamily="34" charset="-122"/>
              <a:sym typeface="+mn-lt"/>
            </a:endParaRPr>
          </a:p>
        </p:txBody>
      </p:sp>
      <p:sp>
        <p:nvSpPr>
          <p:cNvPr id="29" name="文本框 28"/>
          <p:cNvSpPr txBox="1"/>
          <p:nvPr/>
        </p:nvSpPr>
        <p:spPr>
          <a:xfrm>
            <a:off x="8043268" y="4989842"/>
            <a:ext cx="1943068" cy="769441"/>
          </a:xfrm>
          <a:prstGeom prst="rect">
            <a:avLst/>
          </a:prstGeom>
        </p:spPr>
        <p:txBody>
          <a:bodyPr wrap="square">
            <a:spAutoFit/>
          </a:bodyPr>
          <a:lstStyle>
            <a:defPPr>
              <a:defRPr lang="zh-CN"/>
            </a:defPPr>
            <a:lvl1pPr>
              <a:defRPr sz="1500" b="1">
                <a:solidFill>
                  <a:srgbClr val="00948D"/>
                </a:solidFill>
              </a:defRPr>
            </a:lvl1pPr>
          </a:lstStyle>
          <a:p>
            <a:pPr algn="ctr"/>
            <a:r>
              <a:rPr lang="zh-CN" altLang="en-US" sz="1100" dirty="0">
                <a:solidFill>
                  <a:srgbClr val="005D4B"/>
                </a:solidFill>
                <a:latin typeface="微软雅黑" panose="020B0503020204020204" pitchFamily="34" charset="-122"/>
                <a:ea typeface="微软雅黑" panose="020B0503020204020204" pitchFamily="34" charset="-122"/>
              </a:rPr>
              <a:t>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a:t>
            </a:r>
            <a:endParaRPr lang="zh-CN" altLang="en-US" sz="1100" dirty="0">
              <a:solidFill>
                <a:srgbClr val="005D4B"/>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5458692"/>
            <a:ext cx="2905136" cy="1399308"/>
          </a:xfrm>
          <a:prstGeom prst="rect">
            <a:avLst/>
          </a:prstGeom>
        </p:spPr>
      </p:pic>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0800000">
            <a:off x="9286864" y="0"/>
            <a:ext cx="2905136" cy="1399308"/>
          </a:xfrm>
          <a:prstGeom prst="rect">
            <a:avLst/>
          </a:prstGeom>
        </p:spPr>
      </p:pic>
      <p:sp>
        <p:nvSpPr>
          <p:cNvPr id="33" name="等腰三角形 32"/>
          <p:cNvSpPr/>
          <p:nvPr/>
        </p:nvSpPr>
        <p:spPr>
          <a:xfrm rot="5400000">
            <a:off x="877948" y="203152"/>
            <a:ext cx="362123" cy="312175"/>
          </a:xfrm>
          <a:prstGeom prst="triangle">
            <a:avLst/>
          </a:prstGeom>
          <a:solidFill>
            <a:srgbClr val="00948D"/>
          </a:solidFill>
          <a:ln>
            <a:solidFill>
              <a:srgbClr val="005D4B"/>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4" name="文本框 33"/>
          <p:cNvSpPr txBox="1"/>
          <p:nvPr/>
        </p:nvSpPr>
        <p:spPr>
          <a:xfrm>
            <a:off x="1347056" y="74654"/>
            <a:ext cx="2192337" cy="338554"/>
          </a:xfrm>
          <a:prstGeom prst="rect">
            <a:avLst/>
          </a:prstGeom>
          <a:noFill/>
        </p:spPr>
        <p:txBody>
          <a:bodyPr wrap="square" rtlCol="0">
            <a:spAutoFit/>
          </a:bodyPr>
          <a:lstStyle>
            <a:defPPr>
              <a:defRPr lang="zh-CN"/>
            </a:defPPr>
            <a:lvl1pPr>
              <a:defRPr sz="1600" b="1">
                <a:solidFill>
                  <a:srgbClr val="005D4B"/>
                </a:solidFill>
              </a:defRPr>
            </a:lvl1pPr>
          </a:lstStyle>
          <a:p>
            <a:r>
              <a:rPr lang="en-US" altLang="zh-CN" dirty="0" smtClean="0">
                <a:latin typeface="微软雅黑" panose="020B0503020204020204" pitchFamily="34" charset="-122"/>
                <a:ea typeface="微软雅黑" panose="020B0503020204020204" pitchFamily="34" charset="-122"/>
              </a:rPr>
              <a:t>05.</a:t>
            </a:r>
            <a:r>
              <a:rPr lang="zh-CN" altLang="en-US" dirty="0">
                <a:latin typeface="微软雅黑" panose="020B0503020204020204" pitchFamily="34" charset="-122"/>
                <a:ea typeface="微软雅黑" panose="020B0503020204020204" pitchFamily="34" charset="-122"/>
              </a:rPr>
              <a:t>请输入小标题</a:t>
            </a:r>
            <a:endParaRPr lang="zh-CN" altLang="en-US" dirty="0">
              <a:latin typeface="微软雅黑" panose="020B0503020204020204" pitchFamily="34" charset="-122"/>
              <a:ea typeface="微软雅黑" panose="020B0503020204020204" pitchFamily="34" charset="-122"/>
            </a:endParaRPr>
          </a:p>
        </p:txBody>
      </p:sp>
      <p:cxnSp>
        <p:nvCxnSpPr>
          <p:cNvPr id="35" name="直接连接符 34"/>
          <p:cNvCxnSpPr/>
          <p:nvPr/>
        </p:nvCxnSpPr>
        <p:spPr>
          <a:xfrm>
            <a:off x="1347056" y="413208"/>
            <a:ext cx="1988205" cy="0"/>
          </a:xfrm>
          <a:prstGeom prst="line">
            <a:avLst/>
          </a:prstGeom>
          <a:ln>
            <a:solidFill>
              <a:srgbClr val="005D4B"/>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1347056" y="512880"/>
            <a:ext cx="3191931" cy="276999"/>
          </a:xfrm>
          <a:prstGeom prst="rect">
            <a:avLst/>
          </a:prstGeom>
        </p:spPr>
        <p:txBody>
          <a:bodyPr wrap="square">
            <a:spAutoFit/>
          </a:bodyPr>
          <a:lstStyle>
            <a:defPPr>
              <a:defRPr lang="zh-CN"/>
            </a:defPPr>
            <a:lvl1pPr>
              <a:defRPr sz="1500" b="1">
                <a:solidFill>
                  <a:srgbClr val="00948D"/>
                </a:solidFill>
              </a:defRPr>
            </a:lvl1pPr>
          </a:lstStyle>
          <a:p>
            <a:r>
              <a:rPr lang="zh-CN" altLang="en-US" sz="1200" dirty="0">
                <a:latin typeface="微软雅黑" panose="020B0503020204020204" pitchFamily="34" charset="-122"/>
                <a:ea typeface="微软雅黑" panose="020B0503020204020204" pitchFamily="34" charset="-122"/>
              </a:rPr>
              <a:t>点击添加正文、温提示正文</a:t>
            </a:r>
            <a:r>
              <a:rPr lang="zh-CN" altLang="en-US" sz="1200" dirty="0" smtClean="0">
                <a:latin typeface="微软雅黑" panose="020B0503020204020204" pitchFamily="34" charset="-122"/>
                <a:ea typeface="微软雅黑" panose="020B0503020204020204" pitchFamily="34" charset="-122"/>
              </a:rPr>
              <a:t>行距随意添加</a:t>
            </a:r>
            <a:endParaRPr lang="zh-CN" altLang="en-US" sz="1200" dirty="0">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60" y="52989"/>
            <a:ext cx="691803" cy="648666"/>
          </a:xfrm>
          <a:prstGeom prst="rect">
            <a:avLst/>
          </a:prstGeom>
        </p:spPr>
      </p:pic>
      <p:sp>
        <p:nvSpPr>
          <p:cNvPr id="10" name="Shape 799"/>
          <p:cNvSpPr/>
          <p:nvPr/>
        </p:nvSpPr>
        <p:spPr>
          <a:xfrm flipV="1">
            <a:off x="2180105" y="2369561"/>
            <a:ext cx="2320640" cy="1190072"/>
          </a:xfrm>
          <a:prstGeom prst="line">
            <a:avLst/>
          </a:prstGeom>
          <a:ln w="12700">
            <a:solidFill>
              <a:srgbClr val="A6AAA9"/>
            </a:solidFill>
            <a:miter lim="400000"/>
            <a:tailEnd type="triangle"/>
          </a:ln>
        </p:spPr>
        <p:txBody>
          <a:bodyPr lIns="25393" tIns="25393" rIns="25393" bIns="25393" anchor="ctr"/>
          <a:lstStyle/>
          <a:p>
            <a:pPr defTabSz="912495" eaLnBrk="0" fontAlgn="base" hangingPunct="0">
              <a:spcBef>
                <a:spcPct val="0"/>
              </a:spcBef>
              <a:spcAft>
                <a:spcPct val="0"/>
              </a:spcAft>
              <a:defRPr/>
            </a:pPr>
            <a:endParaRPr sz="2225">
              <a:latin typeface="Lato Light"/>
              <a:ea typeface="MS PGothic" panose="020B0600070205080204" pitchFamily="34" charset="-128"/>
            </a:endParaRPr>
          </a:p>
        </p:txBody>
      </p:sp>
      <p:sp>
        <p:nvSpPr>
          <p:cNvPr id="11" name="Shape 800"/>
          <p:cNvSpPr/>
          <p:nvPr/>
        </p:nvSpPr>
        <p:spPr>
          <a:xfrm>
            <a:off x="2187318" y="3566846"/>
            <a:ext cx="2284577" cy="1319898"/>
          </a:xfrm>
          <a:prstGeom prst="line">
            <a:avLst/>
          </a:prstGeom>
          <a:ln w="12700">
            <a:solidFill>
              <a:srgbClr val="A6AAA9"/>
            </a:solidFill>
            <a:miter lim="400000"/>
            <a:tailEnd type="triangle"/>
          </a:ln>
        </p:spPr>
        <p:txBody>
          <a:bodyPr lIns="25393" tIns="25393" rIns="25393" bIns="25393" anchor="ctr"/>
          <a:lstStyle/>
          <a:p>
            <a:pPr defTabSz="912495" eaLnBrk="0" fontAlgn="base" hangingPunct="0">
              <a:spcBef>
                <a:spcPct val="0"/>
              </a:spcBef>
              <a:spcAft>
                <a:spcPct val="0"/>
              </a:spcAft>
              <a:defRPr/>
            </a:pPr>
            <a:endParaRPr sz="2225">
              <a:latin typeface="Lato Light"/>
              <a:ea typeface="MS PGothic" panose="020B0600070205080204" pitchFamily="34" charset="-128"/>
            </a:endParaRPr>
          </a:p>
        </p:txBody>
      </p:sp>
      <p:sp>
        <p:nvSpPr>
          <p:cNvPr id="12" name="Shape 801"/>
          <p:cNvSpPr/>
          <p:nvPr/>
        </p:nvSpPr>
        <p:spPr>
          <a:xfrm>
            <a:off x="2176500" y="3563240"/>
            <a:ext cx="2821913" cy="605855"/>
          </a:xfrm>
          <a:prstGeom prst="line">
            <a:avLst/>
          </a:prstGeom>
          <a:ln w="12700">
            <a:solidFill>
              <a:srgbClr val="A6AAA9"/>
            </a:solidFill>
            <a:miter lim="400000"/>
            <a:tailEnd type="triangle"/>
          </a:ln>
        </p:spPr>
        <p:txBody>
          <a:bodyPr lIns="25393" tIns="25393" rIns="25393" bIns="25393" anchor="ctr"/>
          <a:lstStyle/>
          <a:p>
            <a:pPr defTabSz="912495" eaLnBrk="0" fontAlgn="base" hangingPunct="0">
              <a:spcBef>
                <a:spcPct val="0"/>
              </a:spcBef>
              <a:spcAft>
                <a:spcPct val="0"/>
              </a:spcAft>
              <a:defRPr/>
            </a:pPr>
            <a:endParaRPr sz="2225">
              <a:latin typeface="Lato Light"/>
              <a:ea typeface="MS PGothic" panose="020B0600070205080204" pitchFamily="34" charset="-128"/>
            </a:endParaRPr>
          </a:p>
        </p:txBody>
      </p:sp>
      <p:sp>
        <p:nvSpPr>
          <p:cNvPr id="13" name="Shape 802"/>
          <p:cNvSpPr/>
          <p:nvPr/>
        </p:nvSpPr>
        <p:spPr>
          <a:xfrm flipV="1">
            <a:off x="2185514" y="3146715"/>
            <a:ext cx="2798473" cy="416525"/>
          </a:xfrm>
          <a:prstGeom prst="line">
            <a:avLst/>
          </a:prstGeom>
          <a:ln w="12700">
            <a:solidFill>
              <a:srgbClr val="A6AAA9"/>
            </a:solidFill>
            <a:miter lim="400000"/>
            <a:tailEnd type="triangle"/>
          </a:ln>
        </p:spPr>
        <p:txBody>
          <a:bodyPr lIns="25393" tIns="25393" rIns="25393" bIns="25393" anchor="ctr"/>
          <a:lstStyle/>
          <a:p>
            <a:pPr defTabSz="912495" eaLnBrk="0" fontAlgn="base" hangingPunct="0">
              <a:spcBef>
                <a:spcPct val="0"/>
              </a:spcBef>
              <a:spcAft>
                <a:spcPct val="0"/>
              </a:spcAft>
              <a:defRPr/>
            </a:pPr>
            <a:endParaRPr sz="2225">
              <a:latin typeface="Lato Light"/>
              <a:ea typeface="MS PGothic" panose="020B0600070205080204" pitchFamily="34" charset="-128"/>
            </a:endParaRPr>
          </a:p>
        </p:txBody>
      </p:sp>
      <p:sp>
        <p:nvSpPr>
          <p:cNvPr id="14" name="Shape 806"/>
          <p:cNvSpPr/>
          <p:nvPr/>
        </p:nvSpPr>
        <p:spPr bwMode="auto">
          <a:xfrm rot="10800000">
            <a:off x="1347056" y="2977220"/>
            <a:ext cx="1011561" cy="1009758"/>
          </a:xfrm>
          <a:custGeom>
            <a:avLst/>
            <a:gdLst>
              <a:gd name="T0" fmla="*/ 756243600 w 21600"/>
              <a:gd name="T1" fmla="*/ 753571139 h 21600"/>
              <a:gd name="T2" fmla="*/ 756243600 w 21600"/>
              <a:gd name="T3" fmla="*/ 753571139 h 21600"/>
              <a:gd name="T4" fmla="*/ 756243600 w 21600"/>
              <a:gd name="T5" fmla="*/ 753571139 h 21600"/>
              <a:gd name="T6" fmla="*/ 756243600 w 21600"/>
              <a:gd name="T7" fmla="*/ 75357113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800" y="0"/>
                </a:moveTo>
                <a:cubicBezTo>
                  <a:pt x="16764" y="0"/>
                  <a:pt x="21600" y="4835"/>
                  <a:pt x="21600" y="10800"/>
                </a:cubicBezTo>
                <a:cubicBezTo>
                  <a:pt x="21600" y="16764"/>
                  <a:pt x="16764" y="21600"/>
                  <a:pt x="10800" y="21600"/>
                </a:cubicBezTo>
                <a:cubicBezTo>
                  <a:pt x="4835" y="21600"/>
                  <a:pt x="0" y="16764"/>
                  <a:pt x="0" y="10800"/>
                </a:cubicBezTo>
                <a:cubicBezTo>
                  <a:pt x="0" y="4835"/>
                  <a:pt x="4835" y="0"/>
                  <a:pt x="10800" y="0"/>
                </a:cubicBezTo>
                <a:close/>
              </a:path>
            </a:pathLst>
          </a:custGeom>
          <a:solidFill>
            <a:srgbClr val="009276"/>
          </a:solidFill>
          <a:ln>
            <a:noFill/>
          </a:ln>
        </p:spPr>
        <p:txBody>
          <a:bodyPr lIns="22854" tIns="22854" rIns="22854" bIns="22854" anchor="ctr"/>
          <a:lstStyle/>
          <a:p>
            <a:pPr defTabSz="912495" eaLnBrk="0" fontAlgn="base" hangingPunct="0">
              <a:spcBef>
                <a:spcPct val="0"/>
              </a:spcBef>
              <a:spcAft>
                <a:spcPct val="0"/>
              </a:spcAft>
            </a:pPr>
            <a:endParaRPr lang="zh-CN" altLang="en-US">
              <a:latin typeface="Lato Light"/>
              <a:ea typeface="MS PGothic" panose="020B0600070205080204" pitchFamily="34" charset="-128"/>
            </a:endParaRPr>
          </a:p>
        </p:txBody>
      </p:sp>
      <p:sp>
        <p:nvSpPr>
          <p:cNvPr id="15" name="Shape 807"/>
          <p:cNvSpPr/>
          <p:nvPr/>
        </p:nvSpPr>
        <p:spPr>
          <a:xfrm>
            <a:off x="1603102" y="3280147"/>
            <a:ext cx="499469" cy="403903"/>
          </a:xfrm>
          <a:custGeom>
            <a:avLst/>
            <a:gdLst/>
            <a:ahLst/>
            <a:cxnLst>
              <a:cxn ang="0">
                <a:pos x="wd2" y="hd2"/>
              </a:cxn>
              <a:cxn ang="5400000">
                <a:pos x="wd2" y="hd2"/>
              </a:cxn>
              <a:cxn ang="10800000">
                <a:pos x="wd2" y="hd2"/>
              </a:cxn>
              <a:cxn ang="16200000">
                <a:pos x="wd2" y="hd2"/>
              </a:cxn>
            </a:cxnLst>
            <a:rect l="0" t="0" r="r" b="b"/>
            <a:pathLst>
              <a:path w="21476" h="21600" extrusionOk="0">
                <a:moveTo>
                  <a:pt x="15834" y="6647"/>
                </a:moveTo>
                <a:lnTo>
                  <a:pt x="13695" y="1662"/>
                </a:lnTo>
                <a:lnTo>
                  <a:pt x="16442" y="1662"/>
                </a:lnTo>
                <a:lnTo>
                  <a:pt x="19462" y="6647"/>
                </a:lnTo>
                <a:cubicBezTo>
                  <a:pt x="19462" y="6647"/>
                  <a:pt x="15834" y="6647"/>
                  <a:pt x="15834" y="6647"/>
                </a:cubicBezTo>
                <a:close/>
                <a:moveTo>
                  <a:pt x="12719" y="16941"/>
                </a:moveTo>
                <a:lnTo>
                  <a:pt x="15865" y="8306"/>
                </a:lnTo>
                <a:lnTo>
                  <a:pt x="19253" y="8306"/>
                </a:lnTo>
                <a:cubicBezTo>
                  <a:pt x="19253" y="8306"/>
                  <a:pt x="12719" y="16941"/>
                  <a:pt x="12719" y="16941"/>
                </a:cubicBezTo>
                <a:close/>
                <a:moveTo>
                  <a:pt x="10737" y="18328"/>
                </a:moveTo>
                <a:lnTo>
                  <a:pt x="7079" y="8306"/>
                </a:lnTo>
                <a:lnTo>
                  <a:pt x="14397" y="8306"/>
                </a:lnTo>
                <a:cubicBezTo>
                  <a:pt x="14397" y="8306"/>
                  <a:pt x="10737" y="18328"/>
                  <a:pt x="10737" y="18328"/>
                </a:cubicBezTo>
                <a:close/>
                <a:moveTo>
                  <a:pt x="2224" y="8306"/>
                </a:moveTo>
                <a:lnTo>
                  <a:pt x="5610" y="8306"/>
                </a:lnTo>
                <a:lnTo>
                  <a:pt x="8757" y="16941"/>
                </a:lnTo>
                <a:cubicBezTo>
                  <a:pt x="8757" y="16941"/>
                  <a:pt x="2224" y="8306"/>
                  <a:pt x="2224" y="8306"/>
                </a:cubicBezTo>
                <a:close/>
                <a:moveTo>
                  <a:pt x="5034" y="1662"/>
                </a:moveTo>
                <a:lnTo>
                  <a:pt x="7780" y="1662"/>
                </a:lnTo>
                <a:lnTo>
                  <a:pt x="5642" y="6647"/>
                </a:lnTo>
                <a:lnTo>
                  <a:pt x="2013" y="6647"/>
                </a:lnTo>
                <a:cubicBezTo>
                  <a:pt x="2013" y="6647"/>
                  <a:pt x="5034" y="1662"/>
                  <a:pt x="5034" y="1662"/>
                </a:cubicBezTo>
                <a:close/>
                <a:moveTo>
                  <a:pt x="12174" y="1662"/>
                </a:moveTo>
                <a:lnTo>
                  <a:pt x="14313" y="6647"/>
                </a:lnTo>
                <a:lnTo>
                  <a:pt x="7163" y="6647"/>
                </a:lnTo>
                <a:lnTo>
                  <a:pt x="9301" y="1662"/>
                </a:lnTo>
                <a:cubicBezTo>
                  <a:pt x="9301" y="1662"/>
                  <a:pt x="12174" y="1662"/>
                  <a:pt x="12174" y="1662"/>
                </a:cubicBezTo>
                <a:close/>
                <a:moveTo>
                  <a:pt x="17312" y="338"/>
                </a:moveTo>
                <a:cubicBezTo>
                  <a:pt x="17185" y="116"/>
                  <a:pt x="16987" y="0"/>
                  <a:pt x="16778" y="0"/>
                </a:cubicBezTo>
                <a:lnTo>
                  <a:pt x="4698" y="0"/>
                </a:lnTo>
                <a:cubicBezTo>
                  <a:pt x="4489" y="0"/>
                  <a:pt x="4289" y="116"/>
                  <a:pt x="4163" y="338"/>
                </a:cubicBezTo>
                <a:lnTo>
                  <a:pt x="137" y="6985"/>
                </a:lnTo>
                <a:cubicBezTo>
                  <a:pt x="-62" y="7296"/>
                  <a:pt x="-41" y="7751"/>
                  <a:pt x="179" y="8048"/>
                </a:cubicBezTo>
                <a:lnTo>
                  <a:pt x="10245" y="21341"/>
                </a:lnTo>
                <a:cubicBezTo>
                  <a:pt x="10371" y="21509"/>
                  <a:pt x="10549" y="21600"/>
                  <a:pt x="10737" y="21600"/>
                </a:cubicBezTo>
                <a:cubicBezTo>
                  <a:pt x="10927" y="21600"/>
                  <a:pt x="11105" y="21509"/>
                  <a:pt x="11230" y="21341"/>
                </a:cubicBezTo>
                <a:lnTo>
                  <a:pt x="21297" y="8048"/>
                </a:lnTo>
                <a:cubicBezTo>
                  <a:pt x="21517" y="7751"/>
                  <a:pt x="21538" y="7296"/>
                  <a:pt x="21338" y="6985"/>
                </a:cubicBezTo>
                <a:cubicBezTo>
                  <a:pt x="21338" y="6985"/>
                  <a:pt x="17312" y="338"/>
                  <a:pt x="17312" y="338"/>
                </a:cubicBezTo>
                <a:close/>
              </a:path>
            </a:pathLst>
          </a:custGeom>
          <a:solidFill>
            <a:srgbClr val="FFFFFF"/>
          </a:solidFill>
          <a:ln w="12700" cap="flat">
            <a:noFill/>
            <a:miter lim="400000"/>
          </a:ln>
          <a:effectLst/>
        </p:spPr>
        <p:txBody>
          <a:bodyPr lIns="19045" tIns="19045" rIns="19045" bIns="19045" anchor="ctr"/>
          <a:lstStyle/>
          <a:p>
            <a:pPr defTabSz="912495" eaLnBrk="0" fontAlgn="base" hangingPunct="0">
              <a:spcBef>
                <a:spcPct val="0"/>
              </a:spcBef>
              <a:spcAft>
                <a:spcPct val="0"/>
              </a:spcAft>
              <a:defRPr/>
            </a:pPr>
            <a:endParaRPr sz="2225">
              <a:latin typeface="Lato Light"/>
              <a:ea typeface="MS PGothic" panose="020B0600070205080204" pitchFamily="34" charset="-128"/>
            </a:endParaRPr>
          </a:p>
        </p:txBody>
      </p:sp>
      <p:sp>
        <p:nvSpPr>
          <p:cNvPr id="16" name="Shape 809"/>
          <p:cNvSpPr/>
          <p:nvPr/>
        </p:nvSpPr>
        <p:spPr bwMode="auto">
          <a:xfrm>
            <a:off x="4904650" y="1608637"/>
            <a:ext cx="510289" cy="876326"/>
          </a:xfrm>
          <a:custGeom>
            <a:avLst/>
            <a:gdLst>
              <a:gd name="T0" fmla="*/ 97124650 w 21600"/>
              <a:gd name="T1" fmla="*/ 492311817 h 21600"/>
              <a:gd name="T2" fmla="*/ 97124650 w 21600"/>
              <a:gd name="T3" fmla="*/ 492311817 h 21600"/>
              <a:gd name="T4" fmla="*/ 97124650 w 21600"/>
              <a:gd name="T5" fmla="*/ 492311817 h 21600"/>
              <a:gd name="T6" fmla="*/ 97124650 w 21600"/>
              <a:gd name="T7" fmla="*/ 49231181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800" y="5498"/>
                </a:moveTo>
                <a:cubicBezTo>
                  <a:pt x="8184" y="5498"/>
                  <a:pt x="6075" y="4271"/>
                  <a:pt x="6075" y="2749"/>
                </a:cubicBezTo>
                <a:cubicBezTo>
                  <a:pt x="6075" y="1227"/>
                  <a:pt x="8184" y="0"/>
                  <a:pt x="10800" y="0"/>
                </a:cubicBezTo>
                <a:cubicBezTo>
                  <a:pt x="13416" y="0"/>
                  <a:pt x="15525" y="1227"/>
                  <a:pt x="15525" y="2749"/>
                </a:cubicBezTo>
                <a:cubicBezTo>
                  <a:pt x="15525" y="4271"/>
                  <a:pt x="13416" y="5498"/>
                  <a:pt x="10800" y="5498"/>
                </a:cubicBezTo>
                <a:close/>
                <a:moveTo>
                  <a:pt x="21600" y="13353"/>
                </a:moveTo>
                <a:cubicBezTo>
                  <a:pt x="21600" y="14003"/>
                  <a:pt x="20693" y="14531"/>
                  <a:pt x="19575" y="14531"/>
                </a:cubicBezTo>
                <a:cubicBezTo>
                  <a:pt x="18457" y="14531"/>
                  <a:pt x="17550" y="14003"/>
                  <a:pt x="17550" y="13353"/>
                </a:cubicBezTo>
                <a:lnTo>
                  <a:pt x="17550" y="9033"/>
                </a:lnTo>
                <a:lnTo>
                  <a:pt x="16200" y="9033"/>
                </a:lnTo>
                <a:lnTo>
                  <a:pt x="16200" y="20225"/>
                </a:lnTo>
                <a:cubicBezTo>
                  <a:pt x="16200" y="20986"/>
                  <a:pt x="15145" y="21600"/>
                  <a:pt x="13838" y="21600"/>
                </a:cubicBezTo>
                <a:cubicBezTo>
                  <a:pt x="12530" y="21600"/>
                  <a:pt x="11475" y="20986"/>
                  <a:pt x="11475" y="20225"/>
                </a:cubicBezTo>
                <a:lnTo>
                  <a:pt x="11475" y="14531"/>
                </a:lnTo>
                <a:lnTo>
                  <a:pt x="10125" y="14531"/>
                </a:lnTo>
                <a:lnTo>
                  <a:pt x="10125" y="20225"/>
                </a:lnTo>
                <a:cubicBezTo>
                  <a:pt x="10125" y="20986"/>
                  <a:pt x="9070" y="21600"/>
                  <a:pt x="7762" y="21600"/>
                </a:cubicBezTo>
                <a:cubicBezTo>
                  <a:pt x="6455" y="21600"/>
                  <a:pt x="5400" y="20986"/>
                  <a:pt x="5400" y="20225"/>
                </a:cubicBezTo>
                <a:lnTo>
                  <a:pt x="5400" y="9033"/>
                </a:lnTo>
                <a:lnTo>
                  <a:pt x="4050" y="9033"/>
                </a:lnTo>
                <a:lnTo>
                  <a:pt x="4050" y="13353"/>
                </a:lnTo>
                <a:cubicBezTo>
                  <a:pt x="4050" y="14003"/>
                  <a:pt x="3143" y="14531"/>
                  <a:pt x="2025" y="14531"/>
                </a:cubicBezTo>
                <a:cubicBezTo>
                  <a:pt x="907" y="14531"/>
                  <a:pt x="0" y="14003"/>
                  <a:pt x="0" y="13353"/>
                </a:cubicBezTo>
                <a:lnTo>
                  <a:pt x="0" y="8247"/>
                </a:lnTo>
                <a:cubicBezTo>
                  <a:pt x="0" y="6946"/>
                  <a:pt x="1814" y="5891"/>
                  <a:pt x="4050" y="5891"/>
                </a:cubicBezTo>
                <a:lnTo>
                  <a:pt x="17550" y="5891"/>
                </a:lnTo>
                <a:cubicBezTo>
                  <a:pt x="19786" y="5891"/>
                  <a:pt x="21600" y="6946"/>
                  <a:pt x="21600" y="8247"/>
                </a:cubicBezTo>
                <a:cubicBezTo>
                  <a:pt x="21600" y="8247"/>
                  <a:pt x="21600" y="13353"/>
                  <a:pt x="21600" y="13353"/>
                </a:cubicBezTo>
                <a:close/>
              </a:path>
            </a:pathLst>
          </a:custGeom>
          <a:solidFill>
            <a:srgbClr val="009276"/>
          </a:solidFill>
          <a:ln>
            <a:noFill/>
          </a:ln>
        </p:spPr>
        <p:txBody>
          <a:bodyPr lIns="22854" rIns="22854" anchor="ctr"/>
          <a:lstStyle/>
          <a:p>
            <a:pPr defTabSz="912495" eaLnBrk="0" fontAlgn="base" hangingPunct="0">
              <a:spcBef>
                <a:spcPct val="0"/>
              </a:spcBef>
              <a:spcAft>
                <a:spcPct val="0"/>
              </a:spcAft>
            </a:pPr>
            <a:endParaRPr lang="zh-CN" altLang="en-US">
              <a:latin typeface="Lato Light"/>
              <a:ea typeface="MS PGothic" panose="020B0600070205080204" pitchFamily="34" charset="-128"/>
            </a:endParaRPr>
          </a:p>
        </p:txBody>
      </p:sp>
      <p:sp>
        <p:nvSpPr>
          <p:cNvPr id="17" name="Shape 810"/>
          <p:cNvSpPr/>
          <p:nvPr/>
        </p:nvSpPr>
        <p:spPr bwMode="auto">
          <a:xfrm>
            <a:off x="5804416" y="3884200"/>
            <a:ext cx="510288" cy="876326"/>
          </a:xfrm>
          <a:custGeom>
            <a:avLst/>
            <a:gdLst>
              <a:gd name="T0" fmla="*/ 97124225 w 21600"/>
              <a:gd name="T1" fmla="*/ 492311817 h 21600"/>
              <a:gd name="T2" fmla="*/ 97124225 w 21600"/>
              <a:gd name="T3" fmla="*/ 492311817 h 21600"/>
              <a:gd name="T4" fmla="*/ 97124225 w 21600"/>
              <a:gd name="T5" fmla="*/ 492311817 h 21600"/>
              <a:gd name="T6" fmla="*/ 97124225 w 21600"/>
              <a:gd name="T7" fmla="*/ 49231181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800" y="5498"/>
                </a:moveTo>
                <a:cubicBezTo>
                  <a:pt x="8184" y="5498"/>
                  <a:pt x="6075" y="4271"/>
                  <a:pt x="6075" y="2749"/>
                </a:cubicBezTo>
                <a:cubicBezTo>
                  <a:pt x="6075" y="1227"/>
                  <a:pt x="8184" y="0"/>
                  <a:pt x="10800" y="0"/>
                </a:cubicBezTo>
                <a:cubicBezTo>
                  <a:pt x="13416" y="0"/>
                  <a:pt x="15525" y="1227"/>
                  <a:pt x="15525" y="2749"/>
                </a:cubicBezTo>
                <a:cubicBezTo>
                  <a:pt x="15525" y="4271"/>
                  <a:pt x="13416" y="5498"/>
                  <a:pt x="10800" y="5498"/>
                </a:cubicBezTo>
                <a:close/>
                <a:moveTo>
                  <a:pt x="21600" y="13353"/>
                </a:moveTo>
                <a:cubicBezTo>
                  <a:pt x="21600" y="14003"/>
                  <a:pt x="20693" y="14531"/>
                  <a:pt x="19575" y="14531"/>
                </a:cubicBezTo>
                <a:cubicBezTo>
                  <a:pt x="18457" y="14531"/>
                  <a:pt x="17550" y="14003"/>
                  <a:pt x="17550" y="13353"/>
                </a:cubicBezTo>
                <a:lnTo>
                  <a:pt x="17550" y="9033"/>
                </a:lnTo>
                <a:lnTo>
                  <a:pt x="16200" y="9033"/>
                </a:lnTo>
                <a:lnTo>
                  <a:pt x="16200" y="20225"/>
                </a:lnTo>
                <a:cubicBezTo>
                  <a:pt x="16200" y="20986"/>
                  <a:pt x="15145" y="21600"/>
                  <a:pt x="13838" y="21600"/>
                </a:cubicBezTo>
                <a:cubicBezTo>
                  <a:pt x="12530" y="21600"/>
                  <a:pt x="11475" y="20986"/>
                  <a:pt x="11475" y="20225"/>
                </a:cubicBezTo>
                <a:lnTo>
                  <a:pt x="11475" y="14531"/>
                </a:lnTo>
                <a:lnTo>
                  <a:pt x="10125" y="14531"/>
                </a:lnTo>
                <a:lnTo>
                  <a:pt x="10125" y="20225"/>
                </a:lnTo>
                <a:cubicBezTo>
                  <a:pt x="10125" y="20986"/>
                  <a:pt x="9070" y="21600"/>
                  <a:pt x="7762" y="21600"/>
                </a:cubicBezTo>
                <a:cubicBezTo>
                  <a:pt x="6455" y="21600"/>
                  <a:pt x="5400" y="20986"/>
                  <a:pt x="5400" y="20225"/>
                </a:cubicBezTo>
                <a:lnTo>
                  <a:pt x="5400" y="9033"/>
                </a:lnTo>
                <a:lnTo>
                  <a:pt x="4050" y="9033"/>
                </a:lnTo>
                <a:lnTo>
                  <a:pt x="4050" y="13353"/>
                </a:lnTo>
                <a:cubicBezTo>
                  <a:pt x="4050" y="14003"/>
                  <a:pt x="3143" y="14531"/>
                  <a:pt x="2025" y="14531"/>
                </a:cubicBezTo>
                <a:cubicBezTo>
                  <a:pt x="907" y="14531"/>
                  <a:pt x="0" y="14003"/>
                  <a:pt x="0" y="13353"/>
                </a:cubicBezTo>
                <a:lnTo>
                  <a:pt x="0" y="8247"/>
                </a:lnTo>
                <a:cubicBezTo>
                  <a:pt x="0" y="6946"/>
                  <a:pt x="1814" y="5891"/>
                  <a:pt x="4050" y="5891"/>
                </a:cubicBezTo>
                <a:lnTo>
                  <a:pt x="17550" y="5891"/>
                </a:lnTo>
                <a:cubicBezTo>
                  <a:pt x="19786" y="5891"/>
                  <a:pt x="21600" y="6946"/>
                  <a:pt x="21600" y="8247"/>
                </a:cubicBezTo>
                <a:cubicBezTo>
                  <a:pt x="21600" y="8247"/>
                  <a:pt x="21600" y="13353"/>
                  <a:pt x="21600" y="13353"/>
                </a:cubicBezTo>
                <a:close/>
              </a:path>
            </a:pathLst>
          </a:custGeom>
          <a:solidFill>
            <a:srgbClr val="009276"/>
          </a:solidFill>
          <a:ln>
            <a:noFill/>
          </a:ln>
        </p:spPr>
        <p:txBody>
          <a:bodyPr lIns="22854" rIns="22854" anchor="ctr"/>
          <a:lstStyle/>
          <a:p>
            <a:pPr defTabSz="912495" eaLnBrk="0" fontAlgn="base" hangingPunct="0">
              <a:spcBef>
                <a:spcPct val="0"/>
              </a:spcBef>
              <a:spcAft>
                <a:spcPct val="0"/>
              </a:spcAft>
            </a:pPr>
            <a:endParaRPr lang="zh-CN" altLang="en-US">
              <a:latin typeface="Lato Light"/>
              <a:ea typeface="MS PGothic" panose="020B0600070205080204" pitchFamily="34" charset="-128"/>
            </a:endParaRPr>
          </a:p>
        </p:txBody>
      </p:sp>
      <p:sp>
        <p:nvSpPr>
          <p:cNvPr id="18" name="Shape 811"/>
          <p:cNvSpPr/>
          <p:nvPr/>
        </p:nvSpPr>
        <p:spPr bwMode="auto">
          <a:xfrm>
            <a:off x="4904650" y="4888549"/>
            <a:ext cx="510289" cy="876326"/>
          </a:xfrm>
          <a:custGeom>
            <a:avLst/>
            <a:gdLst>
              <a:gd name="T0" fmla="*/ 97124650 w 21600"/>
              <a:gd name="T1" fmla="*/ 492311817 h 21600"/>
              <a:gd name="T2" fmla="*/ 97124650 w 21600"/>
              <a:gd name="T3" fmla="*/ 492311817 h 21600"/>
              <a:gd name="T4" fmla="*/ 97124650 w 21600"/>
              <a:gd name="T5" fmla="*/ 492311817 h 21600"/>
              <a:gd name="T6" fmla="*/ 97124650 w 21600"/>
              <a:gd name="T7" fmla="*/ 49231181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800" y="5498"/>
                </a:moveTo>
                <a:cubicBezTo>
                  <a:pt x="8184" y="5498"/>
                  <a:pt x="6075" y="4271"/>
                  <a:pt x="6075" y="2749"/>
                </a:cubicBezTo>
                <a:cubicBezTo>
                  <a:pt x="6075" y="1227"/>
                  <a:pt x="8184" y="0"/>
                  <a:pt x="10800" y="0"/>
                </a:cubicBezTo>
                <a:cubicBezTo>
                  <a:pt x="13416" y="0"/>
                  <a:pt x="15525" y="1227"/>
                  <a:pt x="15525" y="2749"/>
                </a:cubicBezTo>
                <a:cubicBezTo>
                  <a:pt x="15525" y="4271"/>
                  <a:pt x="13416" y="5498"/>
                  <a:pt x="10800" y="5498"/>
                </a:cubicBezTo>
                <a:close/>
                <a:moveTo>
                  <a:pt x="21600" y="13353"/>
                </a:moveTo>
                <a:cubicBezTo>
                  <a:pt x="21600" y="14003"/>
                  <a:pt x="20693" y="14531"/>
                  <a:pt x="19575" y="14531"/>
                </a:cubicBezTo>
                <a:cubicBezTo>
                  <a:pt x="18457" y="14531"/>
                  <a:pt x="17550" y="14003"/>
                  <a:pt x="17550" y="13353"/>
                </a:cubicBezTo>
                <a:lnTo>
                  <a:pt x="17550" y="9033"/>
                </a:lnTo>
                <a:lnTo>
                  <a:pt x="16200" y="9033"/>
                </a:lnTo>
                <a:lnTo>
                  <a:pt x="16200" y="20225"/>
                </a:lnTo>
                <a:cubicBezTo>
                  <a:pt x="16200" y="20986"/>
                  <a:pt x="15145" y="21600"/>
                  <a:pt x="13838" y="21600"/>
                </a:cubicBezTo>
                <a:cubicBezTo>
                  <a:pt x="12530" y="21600"/>
                  <a:pt x="11475" y="20986"/>
                  <a:pt x="11475" y="20225"/>
                </a:cubicBezTo>
                <a:lnTo>
                  <a:pt x="11475" y="14531"/>
                </a:lnTo>
                <a:lnTo>
                  <a:pt x="10125" y="14531"/>
                </a:lnTo>
                <a:lnTo>
                  <a:pt x="10125" y="20225"/>
                </a:lnTo>
                <a:cubicBezTo>
                  <a:pt x="10125" y="20986"/>
                  <a:pt x="9070" y="21600"/>
                  <a:pt x="7762" y="21600"/>
                </a:cubicBezTo>
                <a:cubicBezTo>
                  <a:pt x="6455" y="21600"/>
                  <a:pt x="5400" y="20986"/>
                  <a:pt x="5400" y="20225"/>
                </a:cubicBezTo>
                <a:lnTo>
                  <a:pt x="5400" y="9033"/>
                </a:lnTo>
                <a:lnTo>
                  <a:pt x="4050" y="9033"/>
                </a:lnTo>
                <a:lnTo>
                  <a:pt x="4050" y="13353"/>
                </a:lnTo>
                <a:cubicBezTo>
                  <a:pt x="4050" y="14003"/>
                  <a:pt x="3143" y="14531"/>
                  <a:pt x="2025" y="14531"/>
                </a:cubicBezTo>
                <a:cubicBezTo>
                  <a:pt x="907" y="14531"/>
                  <a:pt x="0" y="14003"/>
                  <a:pt x="0" y="13353"/>
                </a:cubicBezTo>
                <a:lnTo>
                  <a:pt x="0" y="8247"/>
                </a:lnTo>
                <a:cubicBezTo>
                  <a:pt x="0" y="6946"/>
                  <a:pt x="1814" y="5891"/>
                  <a:pt x="4050" y="5891"/>
                </a:cubicBezTo>
                <a:lnTo>
                  <a:pt x="17550" y="5891"/>
                </a:lnTo>
                <a:cubicBezTo>
                  <a:pt x="19786" y="5891"/>
                  <a:pt x="21600" y="6946"/>
                  <a:pt x="21600" y="8247"/>
                </a:cubicBezTo>
                <a:cubicBezTo>
                  <a:pt x="21600" y="8247"/>
                  <a:pt x="21600" y="13353"/>
                  <a:pt x="21600" y="13353"/>
                </a:cubicBezTo>
                <a:close/>
              </a:path>
            </a:pathLst>
          </a:custGeom>
          <a:solidFill>
            <a:srgbClr val="009276"/>
          </a:solidFill>
          <a:ln>
            <a:noFill/>
          </a:ln>
        </p:spPr>
        <p:txBody>
          <a:bodyPr lIns="22854" rIns="22854" anchor="ctr"/>
          <a:lstStyle/>
          <a:p>
            <a:pPr defTabSz="912495" eaLnBrk="0" fontAlgn="base" hangingPunct="0">
              <a:spcBef>
                <a:spcPct val="0"/>
              </a:spcBef>
              <a:spcAft>
                <a:spcPct val="0"/>
              </a:spcAft>
            </a:pPr>
            <a:endParaRPr lang="zh-CN" altLang="en-US">
              <a:latin typeface="Lato Light"/>
              <a:ea typeface="MS PGothic" panose="020B0600070205080204" pitchFamily="34" charset="-128"/>
            </a:endParaRPr>
          </a:p>
        </p:txBody>
      </p:sp>
      <p:sp>
        <p:nvSpPr>
          <p:cNvPr id="19" name="Shape 812"/>
          <p:cNvSpPr/>
          <p:nvPr/>
        </p:nvSpPr>
        <p:spPr bwMode="auto">
          <a:xfrm>
            <a:off x="5804416" y="2649050"/>
            <a:ext cx="510288" cy="876326"/>
          </a:xfrm>
          <a:custGeom>
            <a:avLst/>
            <a:gdLst>
              <a:gd name="T0" fmla="*/ 97124225 w 21600"/>
              <a:gd name="T1" fmla="*/ 492311817 h 21600"/>
              <a:gd name="T2" fmla="*/ 97124225 w 21600"/>
              <a:gd name="T3" fmla="*/ 492311817 h 21600"/>
              <a:gd name="T4" fmla="*/ 97124225 w 21600"/>
              <a:gd name="T5" fmla="*/ 492311817 h 21600"/>
              <a:gd name="T6" fmla="*/ 97124225 w 21600"/>
              <a:gd name="T7" fmla="*/ 49231181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800" y="5498"/>
                </a:moveTo>
                <a:cubicBezTo>
                  <a:pt x="8184" y="5498"/>
                  <a:pt x="6075" y="4271"/>
                  <a:pt x="6075" y="2749"/>
                </a:cubicBezTo>
                <a:cubicBezTo>
                  <a:pt x="6075" y="1227"/>
                  <a:pt x="8184" y="0"/>
                  <a:pt x="10800" y="0"/>
                </a:cubicBezTo>
                <a:cubicBezTo>
                  <a:pt x="13416" y="0"/>
                  <a:pt x="15525" y="1227"/>
                  <a:pt x="15525" y="2749"/>
                </a:cubicBezTo>
                <a:cubicBezTo>
                  <a:pt x="15525" y="4271"/>
                  <a:pt x="13416" y="5498"/>
                  <a:pt x="10800" y="5498"/>
                </a:cubicBezTo>
                <a:close/>
                <a:moveTo>
                  <a:pt x="21600" y="13353"/>
                </a:moveTo>
                <a:cubicBezTo>
                  <a:pt x="21600" y="14003"/>
                  <a:pt x="20693" y="14531"/>
                  <a:pt x="19575" y="14531"/>
                </a:cubicBezTo>
                <a:cubicBezTo>
                  <a:pt x="18457" y="14531"/>
                  <a:pt x="17550" y="14003"/>
                  <a:pt x="17550" y="13353"/>
                </a:cubicBezTo>
                <a:lnTo>
                  <a:pt x="17550" y="9033"/>
                </a:lnTo>
                <a:lnTo>
                  <a:pt x="16200" y="9033"/>
                </a:lnTo>
                <a:lnTo>
                  <a:pt x="16200" y="20225"/>
                </a:lnTo>
                <a:cubicBezTo>
                  <a:pt x="16200" y="20986"/>
                  <a:pt x="15145" y="21600"/>
                  <a:pt x="13838" y="21600"/>
                </a:cubicBezTo>
                <a:cubicBezTo>
                  <a:pt x="12530" y="21600"/>
                  <a:pt x="11475" y="20986"/>
                  <a:pt x="11475" y="20225"/>
                </a:cubicBezTo>
                <a:lnTo>
                  <a:pt x="11475" y="14531"/>
                </a:lnTo>
                <a:lnTo>
                  <a:pt x="10125" y="14531"/>
                </a:lnTo>
                <a:lnTo>
                  <a:pt x="10125" y="20225"/>
                </a:lnTo>
                <a:cubicBezTo>
                  <a:pt x="10125" y="20986"/>
                  <a:pt x="9070" y="21600"/>
                  <a:pt x="7762" y="21600"/>
                </a:cubicBezTo>
                <a:cubicBezTo>
                  <a:pt x="6455" y="21600"/>
                  <a:pt x="5400" y="20986"/>
                  <a:pt x="5400" y="20225"/>
                </a:cubicBezTo>
                <a:lnTo>
                  <a:pt x="5400" y="9033"/>
                </a:lnTo>
                <a:lnTo>
                  <a:pt x="4050" y="9033"/>
                </a:lnTo>
                <a:lnTo>
                  <a:pt x="4050" y="13353"/>
                </a:lnTo>
                <a:cubicBezTo>
                  <a:pt x="4050" y="14003"/>
                  <a:pt x="3143" y="14531"/>
                  <a:pt x="2025" y="14531"/>
                </a:cubicBezTo>
                <a:cubicBezTo>
                  <a:pt x="907" y="14531"/>
                  <a:pt x="0" y="14003"/>
                  <a:pt x="0" y="13353"/>
                </a:cubicBezTo>
                <a:lnTo>
                  <a:pt x="0" y="8247"/>
                </a:lnTo>
                <a:cubicBezTo>
                  <a:pt x="0" y="6946"/>
                  <a:pt x="1814" y="5891"/>
                  <a:pt x="4050" y="5891"/>
                </a:cubicBezTo>
                <a:lnTo>
                  <a:pt x="17550" y="5891"/>
                </a:lnTo>
                <a:cubicBezTo>
                  <a:pt x="19786" y="5891"/>
                  <a:pt x="21600" y="6946"/>
                  <a:pt x="21600" y="8247"/>
                </a:cubicBezTo>
                <a:cubicBezTo>
                  <a:pt x="21600" y="8247"/>
                  <a:pt x="21600" y="13353"/>
                  <a:pt x="21600" y="13353"/>
                </a:cubicBezTo>
                <a:close/>
              </a:path>
            </a:pathLst>
          </a:custGeom>
          <a:solidFill>
            <a:srgbClr val="009276"/>
          </a:solidFill>
          <a:ln>
            <a:noFill/>
          </a:ln>
        </p:spPr>
        <p:txBody>
          <a:bodyPr lIns="22854" rIns="22854" anchor="ctr"/>
          <a:lstStyle/>
          <a:p>
            <a:pPr defTabSz="912495" eaLnBrk="0" fontAlgn="base" hangingPunct="0">
              <a:spcBef>
                <a:spcPct val="0"/>
              </a:spcBef>
              <a:spcAft>
                <a:spcPct val="0"/>
              </a:spcAft>
            </a:pPr>
            <a:endParaRPr lang="zh-CN" altLang="en-US">
              <a:latin typeface="Lato Light"/>
              <a:ea typeface="MS PGothic" panose="020B0600070205080204" pitchFamily="34" charset="-128"/>
            </a:endParaRPr>
          </a:p>
        </p:txBody>
      </p:sp>
      <p:sp>
        <p:nvSpPr>
          <p:cNvPr id="20" name="Rectangle 24"/>
          <p:cNvSpPr>
            <a:spLocks noChangeArrowheads="1"/>
          </p:cNvSpPr>
          <p:nvPr/>
        </p:nvSpPr>
        <p:spPr bwMode="auto">
          <a:xfrm>
            <a:off x="5818844" y="1737862"/>
            <a:ext cx="4687001"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TOPIC HEADER HERE</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spcBef>
                <a:spcPts val="300"/>
              </a:spcBef>
            </a:pPr>
            <a:r>
              <a:rPr lang="en-US" altLang="zh-CN" sz="1100" dirty="0">
                <a:solidFill>
                  <a:schemeClr val="bg1">
                    <a:lumMod val="50000"/>
                  </a:schemeClr>
                </a:solidFill>
                <a:latin typeface="微软雅黑" panose="020B0503020204020204" pitchFamily="34" charset="-122"/>
                <a:ea typeface="微软雅黑" panose="020B0503020204020204" pitchFamily="34" charset="-122"/>
              </a:rPr>
              <a:t>We have many PowerPoint </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templates</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 that has been specifically designed.</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Rectangle 24"/>
          <p:cNvSpPr>
            <a:spLocks noChangeArrowheads="1"/>
          </p:cNvSpPr>
          <p:nvPr/>
        </p:nvSpPr>
        <p:spPr bwMode="auto">
          <a:xfrm>
            <a:off x="6593544" y="2727151"/>
            <a:ext cx="4687001"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TOPIC HEADER HERE</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spcBef>
                <a:spcPts val="300"/>
              </a:spcBef>
            </a:pPr>
            <a:r>
              <a:rPr lang="en-US" altLang="zh-CN" sz="1100" dirty="0">
                <a:solidFill>
                  <a:schemeClr val="bg1">
                    <a:lumMod val="50000"/>
                  </a:schemeClr>
                </a:solidFill>
                <a:latin typeface="微软雅黑" panose="020B0503020204020204" pitchFamily="34" charset="-122"/>
                <a:ea typeface="微软雅黑" panose="020B0503020204020204" pitchFamily="34" charset="-122"/>
              </a:rPr>
              <a:t>We have many PowerPoint </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templates</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 that has been specifically designed.</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Rectangle 24"/>
          <p:cNvSpPr>
            <a:spLocks noChangeArrowheads="1"/>
          </p:cNvSpPr>
          <p:nvPr/>
        </p:nvSpPr>
        <p:spPr bwMode="auto">
          <a:xfrm>
            <a:off x="6593544" y="4072294"/>
            <a:ext cx="4687001"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TOPIC HEADER HERE</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spcBef>
                <a:spcPts val="300"/>
              </a:spcBef>
            </a:pPr>
            <a:r>
              <a:rPr lang="en-US" altLang="zh-CN" sz="1100" dirty="0">
                <a:solidFill>
                  <a:schemeClr val="bg1">
                    <a:lumMod val="50000"/>
                  </a:schemeClr>
                </a:solidFill>
                <a:latin typeface="微软雅黑" panose="020B0503020204020204" pitchFamily="34" charset="-122"/>
                <a:ea typeface="微软雅黑" panose="020B0503020204020204" pitchFamily="34" charset="-122"/>
              </a:rPr>
              <a:t>We have many PowerPoint </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templates</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 that has been specifically designed.</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Rectangle 24"/>
          <p:cNvSpPr>
            <a:spLocks noChangeArrowheads="1"/>
          </p:cNvSpPr>
          <p:nvPr/>
        </p:nvSpPr>
        <p:spPr bwMode="auto">
          <a:xfrm>
            <a:off x="5804416" y="5042300"/>
            <a:ext cx="4687001"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TOPIC HEADER HERE</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spcBef>
                <a:spcPts val="300"/>
              </a:spcBef>
            </a:pPr>
            <a:r>
              <a:rPr lang="en-US" altLang="zh-CN" sz="1100" dirty="0">
                <a:solidFill>
                  <a:schemeClr val="bg1">
                    <a:lumMod val="50000"/>
                  </a:schemeClr>
                </a:solidFill>
                <a:latin typeface="微软雅黑" panose="020B0503020204020204" pitchFamily="34" charset="-122"/>
                <a:ea typeface="微软雅黑" panose="020B0503020204020204" pitchFamily="34" charset="-122"/>
              </a:rPr>
              <a:t>We have many PowerPoint </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templates</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 that has been specifically designed.</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5458692"/>
            <a:ext cx="2905136" cy="1399308"/>
          </a:xfrm>
          <a:prstGeom prst="rect">
            <a:avLst/>
          </a:prstGeom>
        </p:spPr>
      </p:pic>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0800000">
            <a:off x="9286864" y="0"/>
            <a:ext cx="2905136" cy="1399308"/>
          </a:xfrm>
          <a:prstGeom prst="rect">
            <a:avLst/>
          </a:prstGeom>
        </p:spPr>
      </p:pic>
      <p:sp>
        <p:nvSpPr>
          <p:cNvPr id="33" name="等腰三角形 32"/>
          <p:cNvSpPr/>
          <p:nvPr/>
        </p:nvSpPr>
        <p:spPr>
          <a:xfrm rot="5400000">
            <a:off x="877948" y="203152"/>
            <a:ext cx="362123" cy="312175"/>
          </a:xfrm>
          <a:prstGeom prst="triangle">
            <a:avLst/>
          </a:prstGeom>
          <a:solidFill>
            <a:srgbClr val="00948D"/>
          </a:solidFill>
          <a:ln>
            <a:solidFill>
              <a:srgbClr val="005D4B"/>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4" name="文本框 33"/>
          <p:cNvSpPr txBox="1"/>
          <p:nvPr/>
        </p:nvSpPr>
        <p:spPr>
          <a:xfrm>
            <a:off x="1347056" y="74654"/>
            <a:ext cx="2192337" cy="338554"/>
          </a:xfrm>
          <a:prstGeom prst="rect">
            <a:avLst/>
          </a:prstGeom>
          <a:noFill/>
        </p:spPr>
        <p:txBody>
          <a:bodyPr wrap="square" rtlCol="0">
            <a:spAutoFit/>
          </a:bodyPr>
          <a:lstStyle>
            <a:defPPr>
              <a:defRPr lang="zh-CN"/>
            </a:defPPr>
            <a:lvl1pPr>
              <a:defRPr sz="1600" b="1">
                <a:solidFill>
                  <a:srgbClr val="005D4B"/>
                </a:solidFill>
              </a:defRPr>
            </a:lvl1pPr>
          </a:lstStyle>
          <a:p>
            <a:r>
              <a:rPr lang="en-US" altLang="zh-CN" dirty="0" smtClean="0">
                <a:latin typeface="微软雅黑" panose="020B0503020204020204" pitchFamily="34" charset="-122"/>
                <a:ea typeface="微软雅黑" panose="020B0503020204020204" pitchFamily="34" charset="-122"/>
              </a:rPr>
              <a:t>05.</a:t>
            </a:r>
            <a:r>
              <a:rPr lang="zh-CN" altLang="en-US" dirty="0">
                <a:latin typeface="微软雅黑" panose="020B0503020204020204" pitchFamily="34" charset="-122"/>
                <a:ea typeface="微软雅黑" panose="020B0503020204020204" pitchFamily="34" charset="-122"/>
              </a:rPr>
              <a:t>请输入小标题</a:t>
            </a:r>
            <a:endParaRPr lang="zh-CN" altLang="en-US" dirty="0">
              <a:latin typeface="微软雅黑" panose="020B0503020204020204" pitchFamily="34" charset="-122"/>
              <a:ea typeface="微软雅黑" panose="020B0503020204020204" pitchFamily="34" charset="-122"/>
            </a:endParaRPr>
          </a:p>
        </p:txBody>
      </p:sp>
      <p:cxnSp>
        <p:nvCxnSpPr>
          <p:cNvPr id="35" name="直接连接符 34"/>
          <p:cNvCxnSpPr/>
          <p:nvPr/>
        </p:nvCxnSpPr>
        <p:spPr>
          <a:xfrm>
            <a:off x="1347056" y="413208"/>
            <a:ext cx="1988205" cy="0"/>
          </a:xfrm>
          <a:prstGeom prst="line">
            <a:avLst/>
          </a:prstGeom>
          <a:ln>
            <a:solidFill>
              <a:srgbClr val="005D4B"/>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1347056" y="512880"/>
            <a:ext cx="3191931" cy="276999"/>
          </a:xfrm>
          <a:prstGeom prst="rect">
            <a:avLst/>
          </a:prstGeom>
        </p:spPr>
        <p:txBody>
          <a:bodyPr wrap="square">
            <a:spAutoFit/>
          </a:bodyPr>
          <a:lstStyle>
            <a:defPPr>
              <a:defRPr lang="zh-CN"/>
            </a:defPPr>
            <a:lvl1pPr>
              <a:defRPr sz="1500" b="1">
                <a:solidFill>
                  <a:srgbClr val="00948D"/>
                </a:solidFill>
              </a:defRPr>
            </a:lvl1pPr>
          </a:lstStyle>
          <a:p>
            <a:r>
              <a:rPr lang="zh-CN" altLang="en-US" sz="1200" dirty="0">
                <a:latin typeface="微软雅黑" panose="020B0503020204020204" pitchFamily="34" charset="-122"/>
                <a:ea typeface="微软雅黑" panose="020B0503020204020204" pitchFamily="34" charset="-122"/>
              </a:rPr>
              <a:t>点击添加正文、温提示正文</a:t>
            </a:r>
            <a:r>
              <a:rPr lang="zh-CN" altLang="en-US" sz="1200" dirty="0" smtClean="0">
                <a:latin typeface="微软雅黑" panose="020B0503020204020204" pitchFamily="34" charset="-122"/>
                <a:ea typeface="微软雅黑" panose="020B0503020204020204" pitchFamily="34" charset="-122"/>
              </a:rPr>
              <a:t>行距随意添加</a:t>
            </a:r>
            <a:endParaRPr lang="zh-CN" altLang="en-US" sz="1200" dirty="0">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60" y="52989"/>
            <a:ext cx="691803" cy="648666"/>
          </a:xfrm>
          <a:prstGeom prst="rect">
            <a:avLst/>
          </a:prstGeom>
        </p:spPr>
      </p:pic>
      <p:sp>
        <p:nvSpPr>
          <p:cNvPr id="10" name="자유형 88"/>
          <p:cNvSpPr/>
          <p:nvPr/>
        </p:nvSpPr>
        <p:spPr bwMode="auto">
          <a:xfrm>
            <a:off x="1290480" y="2290030"/>
            <a:ext cx="2557935" cy="2681423"/>
          </a:xfrm>
          <a:custGeom>
            <a:avLst/>
            <a:gdLst>
              <a:gd name="connsiteX0" fmla="*/ 22860 w 2194560"/>
              <a:gd name="connsiteY0" fmla="*/ 0 h 2377440"/>
              <a:gd name="connsiteX1" fmla="*/ 2194560 w 2194560"/>
              <a:gd name="connsiteY1" fmla="*/ 137160 h 2377440"/>
              <a:gd name="connsiteX2" fmla="*/ 2049780 w 2194560"/>
              <a:gd name="connsiteY2" fmla="*/ 1965960 h 2377440"/>
              <a:gd name="connsiteX3" fmla="*/ 853440 w 2194560"/>
              <a:gd name="connsiteY3" fmla="*/ 2377440 h 2377440"/>
              <a:gd name="connsiteX4" fmla="*/ 0 w 2194560"/>
              <a:gd name="connsiteY4" fmla="*/ 2316480 h 2377440"/>
              <a:gd name="connsiteX5" fmla="*/ 22860 w 2194560"/>
              <a:gd name="connsiteY5" fmla="*/ 0 h 2377440"/>
              <a:gd name="connsiteX0-1" fmla="*/ 22860 w 2203388"/>
              <a:gd name="connsiteY0-2" fmla="*/ 0 h 2377440"/>
              <a:gd name="connsiteX1-3" fmla="*/ 2194560 w 2203388"/>
              <a:gd name="connsiteY1-4" fmla="*/ 137160 h 2377440"/>
              <a:gd name="connsiteX2-5" fmla="*/ 2049780 w 2203388"/>
              <a:gd name="connsiteY2-6" fmla="*/ 1965960 h 2377440"/>
              <a:gd name="connsiteX3-7" fmla="*/ 853440 w 2203388"/>
              <a:gd name="connsiteY3-8" fmla="*/ 2377440 h 2377440"/>
              <a:gd name="connsiteX4-9" fmla="*/ 0 w 2203388"/>
              <a:gd name="connsiteY4-10" fmla="*/ 2316480 h 2377440"/>
              <a:gd name="connsiteX5-11" fmla="*/ 22860 w 2203388"/>
              <a:gd name="connsiteY5-12" fmla="*/ 0 h 2377440"/>
              <a:gd name="connsiteX0-13" fmla="*/ 22860 w 2203388"/>
              <a:gd name="connsiteY0-14" fmla="*/ 0 h 2377440"/>
              <a:gd name="connsiteX1-15" fmla="*/ 2194560 w 2203388"/>
              <a:gd name="connsiteY1-16" fmla="*/ 137160 h 2377440"/>
              <a:gd name="connsiteX2-17" fmla="*/ 2049780 w 2203388"/>
              <a:gd name="connsiteY2-18" fmla="*/ 1965960 h 2377440"/>
              <a:gd name="connsiteX3-19" fmla="*/ 853440 w 2203388"/>
              <a:gd name="connsiteY3-20" fmla="*/ 2377440 h 2377440"/>
              <a:gd name="connsiteX4-21" fmla="*/ 0 w 2203388"/>
              <a:gd name="connsiteY4-22" fmla="*/ 2316480 h 2377440"/>
              <a:gd name="connsiteX5-23" fmla="*/ 22860 w 2203388"/>
              <a:gd name="connsiteY5-24" fmla="*/ 0 h 2377440"/>
              <a:gd name="connsiteX0-25" fmla="*/ 22860 w 2203388"/>
              <a:gd name="connsiteY0-26" fmla="*/ 0 h 2377440"/>
              <a:gd name="connsiteX1-27" fmla="*/ 2194560 w 2203388"/>
              <a:gd name="connsiteY1-28" fmla="*/ 137160 h 2377440"/>
              <a:gd name="connsiteX2-29" fmla="*/ 2049780 w 2203388"/>
              <a:gd name="connsiteY2-30" fmla="*/ 1965960 h 2377440"/>
              <a:gd name="connsiteX3-31" fmla="*/ 853440 w 2203388"/>
              <a:gd name="connsiteY3-32" fmla="*/ 2377440 h 2377440"/>
              <a:gd name="connsiteX4-33" fmla="*/ 0 w 2203388"/>
              <a:gd name="connsiteY4-34" fmla="*/ 2316480 h 2377440"/>
              <a:gd name="connsiteX5-35" fmla="*/ 22860 w 2203388"/>
              <a:gd name="connsiteY5-36" fmla="*/ 0 h 2377440"/>
              <a:gd name="connsiteX0-37" fmla="*/ 22860 w 2203388"/>
              <a:gd name="connsiteY0-38" fmla="*/ 0 h 2377440"/>
              <a:gd name="connsiteX1-39" fmla="*/ 2194560 w 2203388"/>
              <a:gd name="connsiteY1-40" fmla="*/ 137160 h 2377440"/>
              <a:gd name="connsiteX2-41" fmla="*/ 2049780 w 2203388"/>
              <a:gd name="connsiteY2-42" fmla="*/ 1965960 h 2377440"/>
              <a:gd name="connsiteX3-43" fmla="*/ 853440 w 2203388"/>
              <a:gd name="connsiteY3-44" fmla="*/ 2377440 h 2377440"/>
              <a:gd name="connsiteX4-45" fmla="*/ 0 w 2203388"/>
              <a:gd name="connsiteY4-46" fmla="*/ 2232248 h 2377440"/>
              <a:gd name="connsiteX5-47" fmla="*/ 22860 w 2203388"/>
              <a:gd name="connsiteY5-48" fmla="*/ 0 h 2377440"/>
              <a:gd name="connsiteX0-49" fmla="*/ 22860 w 2203388"/>
              <a:gd name="connsiteY0-50" fmla="*/ 0 h 2377440"/>
              <a:gd name="connsiteX1-51" fmla="*/ 2194560 w 2203388"/>
              <a:gd name="connsiteY1-52" fmla="*/ 137160 h 2377440"/>
              <a:gd name="connsiteX2-53" fmla="*/ 2049780 w 2203388"/>
              <a:gd name="connsiteY2-54" fmla="*/ 1965960 h 2377440"/>
              <a:gd name="connsiteX3-55" fmla="*/ 853440 w 2203388"/>
              <a:gd name="connsiteY3-56" fmla="*/ 2377440 h 2377440"/>
              <a:gd name="connsiteX4-57" fmla="*/ 0 w 2203388"/>
              <a:gd name="connsiteY4-58" fmla="*/ 2232248 h 2377440"/>
              <a:gd name="connsiteX5-59" fmla="*/ 22860 w 2203388"/>
              <a:gd name="connsiteY5-60" fmla="*/ 0 h 2377440"/>
              <a:gd name="connsiteX0-61" fmla="*/ 22860 w 2203388"/>
              <a:gd name="connsiteY0-62" fmla="*/ 0 h 2377440"/>
              <a:gd name="connsiteX1-63" fmla="*/ 2194560 w 2203388"/>
              <a:gd name="connsiteY1-64" fmla="*/ 137160 h 2377440"/>
              <a:gd name="connsiteX2-65" fmla="*/ 2049780 w 2203388"/>
              <a:gd name="connsiteY2-66" fmla="*/ 1965960 h 2377440"/>
              <a:gd name="connsiteX3-67" fmla="*/ 853440 w 2203388"/>
              <a:gd name="connsiteY3-68" fmla="*/ 2377440 h 2377440"/>
              <a:gd name="connsiteX4-69" fmla="*/ 0 w 2203388"/>
              <a:gd name="connsiteY4-70" fmla="*/ 2232248 h 2377440"/>
              <a:gd name="connsiteX5-71" fmla="*/ 22860 w 2203388"/>
              <a:gd name="connsiteY5-72" fmla="*/ 0 h 2377440"/>
              <a:gd name="connsiteX0-73" fmla="*/ 22860 w 2194560"/>
              <a:gd name="connsiteY0-74" fmla="*/ 0 h 2377440"/>
              <a:gd name="connsiteX1-75" fmla="*/ 2194560 w 2194560"/>
              <a:gd name="connsiteY1-76" fmla="*/ 137160 h 2377440"/>
              <a:gd name="connsiteX2-77" fmla="*/ 2049780 w 2194560"/>
              <a:gd name="connsiteY2-78" fmla="*/ 1965960 h 2377440"/>
              <a:gd name="connsiteX3-79" fmla="*/ 853440 w 2194560"/>
              <a:gd name="connsiteY3-80" fmla="*/ 2377440 h 2377440"/>
              <a:gd name="connsiteX4-81" fmla="*/ 0 w 2194560"/>
              <a:gd name="connsiteY4-82" fmla="*/ 2232248 h 2377440"/>
              <a:gd name="connsiteX5-83" fmla="*/ 22860 w 2194560"/>
              <a:gd name="connsiteY5-84" fmla="*/ 0 h 2377440"/>
              <a:gd name="connsiteX0-85" fmla="*/ 22860 w 2201801"/>
              <a:gd name="connsiteY0-86" fmla="*/ 0 h 2377440"/>
              <a:gd name="connsiteX1-87" fmla="*/ 2194560 w 2201801"/>
              <a:gd name="connsiteY1-88" fmla="*/ 137160 h 2377440"/>
              <a:gd name="connsiteX2-89" fmla="*/ 2049780 w 2201801"/>
              <a:gd name="connsiteY2-90" fmla="*/ 1965960 h 2377440"/>
              <a:gd name="connsiteX3-91" fmla="*/ 853440 w 2201801"/>
              <a:gd name="connsiteY3-92" fmla="*/ 2377440 h 2377440"/>
              <a:gd name="connsiteX4-93" fmla="*/ 0 w 2201801"/>
              <a:gd name="connsiteY4-94" fmla="*/ 2232248 h 2377440"/>
              <a:gd name="connsiteX5-95" fmla="*/ 22860 w 2201801"/>
              <a:gd name="connsiteY5-96" fmla="*/ 0 h 2377440"/>
              <a:gd name="connsiteX0-97" fmla="*/ 22860 w 2201801"/>
              <a:gd name="connsiteY0-98" fmla="*/ 0 h 2340260"/>
              <a:gd name="connsiteX1-99" fmla="*/ 2194560 w 2201801"/>
              <a:gd name="connsiteY1-100" fmla="*/ 137160 h 2340260"/>
              <a:gd name="connsiteX2-101" fmla="*/ 2049780 w 2201801"/>
              <a:gd name="connsiteY2-102" fmla="*/ 1965960 h 2340260"/>
              <a:gd name="connsiteX3-103" fmla="*/ 1080120 w 2201801"/>
              <a:gd name="connsiteY3-104" fmla="*/ 2340260 h 2340260"/>
              <a:gd name="connsiteX4-105" fmla="*/ 0 w 2201801"/>
              <a:gd name="connsiteY4-106" fmla="*/ 2232248 h 2340260"/>
              <a:gd name="connsiteX5-107" fmla="*/ 22860 w 2201801"/>
              <a:gd name="connsiteY5-108" fmla="*/ 0 h 2340260"/>
              <a:gd name="connsiteX0-109" fmla="*/ 22860 w 2201801"/>
              <a:gd name="connsiteY0-110" fmla="*/ 0 h 2340260"/>
              <a:gd name="connsiteX1-111" fmla="*/ 2194560 w 2201801"/>
              <a:gd name="connsiteY1-112" fmla="*/ 137160 h 2340260"/>
              <a:gd name="connsiteX2-113" fmla="*/ 2049780 w 2201801"/>
              <a:gd name="connsiteY2-114" fmla="*/ 1965960 h 2340260"/>
              <a:gd name="connsiteX3-115" fmla="*/ 1080120 w 2201801"/>
              <a:gd name="connsiteY3-116" fmla="*/ 2340260 h 2340260"/>
              <a:gd name="connsiteX4-117" fmla="*/ 0 w 2201801"/>
              <a:gd name="connsiteY4-118" fmla="*/ 2232248 h 2340260"/>
              <a:gd name="connsiteX5-119" fmla="*/ 22860 w 2201801"/>
              <a:gd name="connsiteY5-120" fmla="*/ 0 h 2340260"/>
              <a:gd name="connsiteX0-121" fmla="*/ 22860 w 2201801"/>
              <a:gd name="connsiteY0-122" fmla="*/ 0 h 2316104"/>
              <a:gd name="connsiteX1-123" fmla="*/ 2194560 w 2201801"/>
              <a:gd name="connsiteY1-124" fmla="*/ 137160 h 2316104"/>
              <a:gd name="connsiteX2-125" fmla="*/ 2049780 w 2201801"/>
              <a:gd name="connsiteY2-126" fmla="*/ 1965960 h 2316104"/>
              <a:gd name="connsiteX3-127" fmla="*/ 1116124 w 2201801"/>
              <a:gd name="connsiteY3-128" fmla="*/ 2304256 h 2316104"/>
              <a:gd name="connsiteX4-129" fmla="*/ 0 w 2201801"/>
              <a:gd name="connsiteY4-130" fmla="*/ 2232248 h 2316104"/>
              <a:gd name="connsiteX5-131" fmla="*/ 22860 w 2201801"/>
              <a:gd name="connsiteY5-132" fmla="*/ 0 h 2316104"/>
              <a:gd name="connsiteX0-133" fmla="*/ 216024 w 2201801"/>
              <a:gd name="connsiteY0-134" fmla="*/ 0 h 2280100"/>
              <a:gd name="connsiteX1-135" fmla="*/ 2194560 w 2201801"/>
              <a:gd name="connsiteY1-136" fmla="*/ 101156 h 2280100"/>
              <a:gd name="connsiteX2-137" fmla="*/ 2049780 w 2201801"/>
              <a:gd name="connsiteY2-138" fmla="*/ 1929956 h 2280100"/>
              <a:gd name="connsiteX3-139" fmla="*/ 1116124 w 2201801"/>
              <a:gd name="connsiteY3-140" fmla="*/ 2268252 h 2280100"/>
              <a:gd name="connsiteX4-141" fmla="*/ 0 w 2201801"/>
              <a:gd name="connsiteY4-142" fmla="*/ 2196244 h 2280100"/>
              <a:gd name="connsiteX5-143" fmla="*/ 216024 w 2201801"/>
              <a:gd name="connsiteY5-144" fmla="*/ 0 h 2280100"/>
              <a:gd name="connsiteX0-145" fmla="*/ 72008 w 2201801"/>
              <a:gd name="connsiteY0-146" fmla="*/ 0 h 2280100"/>
              <a:gd name="connsiteX1-147" fmla="*/ 2194560 w 2201801"/>
              <a:gd name="connsiteY1-148" fmla="*/ 101156 h 2280100"/>
              <a:gd name="connsiteX2-149" fmla="*/ 2049780 w 2201801"/>
              <a:gd name="connsiteY2-150" fmla="*/ 1929956 h 2280100"/>
              <a:gd name="connsiteX3-151" fmla="*/ 1116124 w 2201801"/>
              <a:gd name="connsiteY3-152" fmla="*/ 2268252 h 2280100"/>
              <a:gd name="connsiteX4-153" fmla="*/ 0 w 2201801"/>
              <a:gd name="connsiteY4-154" fmla="*/ 2196244 h 2280100"/>
              <a:gd name="connsiteX5-155" fmla="*/ 72008 w 2201801"/>
              <a:gd name="connsiteY5-156" fmla="*/ 0 h 2280100"/>
              <a:gd name="connsiteX0-157" fmla="*/ 72008 w 2201801"/>
              <a:gd name="connsiteY0-158" fmla="*/ 0 h 2280100"/>
              <a:gd name="connsiteX1-159" fmla="*/ 2194560 w 2201801"/>
              <a:gd name="connsiteY1-160" fmla="*/ 101156 h 2280100"/>
              <a:gd name="connsiteX2-161" fmla="*/ 2049780 w 2201801"/>
              <a:gd name="connsiteY2-162" fmla="*/ 1929956 h 2280100"/>
              <a:gd name="connsiteX3-163" fmla="*/ 1116124 w 2201801"/>
              <a:gd name="connsiteY3-164" fmla="*/ 2268252 h 2280100"/>
              <a:gd name="connsiteX4-165" fmla="*/ 0 w 2201801"/>
              <a:gd name="connsiteY4-166" fmla="*/ 2196244 h 2280100"/>
              <a:gd name="connsiteX5-167" fmla="*/ 72008 w 2201801"/>
              <a:gd name="connsiteY5-168" fmla="*/ 0 h 2280100"/>
              <a:gd name="connsiteX0-169" fmla="*/ 72008 w 2201801"/>
              <a:gd name="connsiteY0-170" fmla="*/ 0 h 2280100"/>
              <a:gd name="connsiteX1-171" fmla="*/ 2194560 w 2201801"/>
              <a:gd name="connsiteY1-172" fmla="*/ 101156 h 2280100"/>
              <a:gd name="connsiteX2-173" fmla="*/ 2049780 w 2201801"/>
              <a:gd name="connsiteY2-174" fmla="*/ 1929956 h 2280100"/>
              <a:gd name="connsiteX3-175" fmla="*/ 1116124 w 2201801"/>
              <a:gd name="connsiteY3-176" fmla="*/ 2268252 h 2280100"/>
              <a:gd name="connsiteX4-177" fmla="*/ 0 w 2201801"/>
              <a:gd name="connsiteY4-178" fmla="*/ 2196244 h 2280100"/>
              <a:gd name="connsiteX5-179" fmla="*/ 72008 w 2201801"/>
              <a:gd name="connsiteY5-180" fmla="*/ 0 h 2280100"/>
              <a:gd name="connsiteX0-181" fmla="*/ 144016 w 2201801"/>
              <a:gd name="connsiteY0-182" fmla="*/ 0 h 2244096"/>
              <a:gd name="connsiteX1-183" fmla="*/ 2194560 w 2201801"/>
              <a:gd name="connsiteY1-184" fmla="*/ 65152 h 2244096"/>
              <a:gd name="connsiteX2-185" fmla="*/ 2049780 w 2201801"/>
              <a:gd name="connsiteY2-186" fmla="*/ 1893952 h 2244096"/>
              <a:gd name="connsiteX3-187" fmla="*/ 1116124 w 2201801"/>
              <a:gd name="connsiteY3-188" fmla="*/ 2232248 h 2244096"/>
              <a:gd name="connsiteX4-189" fmla="*/ 0 w 2201801"/>
              <a:gd name="connsiteY4-190" fmla="*/ 2160240 h 2244096"/>
              <a:gd name="connsiteX5-191" fmla="*/ 144016 w 2201801"/>
              <a:gd name="connsiteY5-192" fmla="*/ 0 h 2244096"/>
              <a:gd name="connsiteX0-193" fmla="*/ 144016 w 2201801"/>
              <a:gd name="connsiteY0-194" fmla="*/ 0 h 2244096"/>
              <a:gd name="connsiteX1-195" fmla="*/ 2194560 w 2201801"/>
              <a:gd name="connsiteY1-196" fmla="*/ 65152 h 2244096"/>
              <a:gd name="connsiteX2-197" fmla="*/ 2049780 w 2201801"/>
              <a:gd name="connsiteY2-198" fmla="*/ 1893952 h 2244096"/>
              <a:gd name="connsiteX3-199" fmla="*/ 1116124 w 2201801"/>
              <a:gd name="connsiteY3-200" fmla="*/ 2232248 h 2244096"/>
              <a:gd name="connsiteX4-201" fmla="*/ 0 w 2201801"/>
              <a:gd name="connsiteY4-202" fmla="*/ 2160240 h 2244096"/>
              <a:gd name="connsiteX5-203" fmla="*/ 144016 w 2201801"/>
              <a:gd name="connsiteY5-204" fmla="*/ 0 h 2244096"/>
              <a:gd name="connsiteX0-205" fmla="*/ 144016 w 2201801"/>
              <a:gd name="connsiteY0-206" fmla="*/ 0 h 2244096"/>
              <a:gd name="connsiteX1-207" fmla="*/ 2194560 w 2201801"/>
              <a:gd name="connsiteY1-208" fmla="*/ 65152 h 2244096"/>
              <a:gd name="connsiteX2-209" fmla="*/ 2049780 w 2201801"/>
              <a:gd name="connsiteY2-210" fmla="*/ 1893952 h 2244096"/>
              <a:gd name="connsiteX3-211" fmla="*/ 1116124 w 2201801"/>
              <a:gd name="connsiteY3-212" fmla="*/ 2232248 h 2244096"/>
              <a:gd name="connsiteX4-213" fmla="*/ 0 w 2201801"/>
              <a:gd name="connsiteY4-214" fmla="*/ 2160240 h 2244096"/>
              <a:gd name="connsiteX5-215" fmla="*/ 144016 w 2201801"/>
              <a:gd name="connsiteY5-216" fmla="*/ 0 h 2244096"/>
              <a:gd name="connsiteX0-217" fmla="*/ 144016 w 2201801"/>
              <a:gd name="connsiteY0-218" fmla="*/ 0 h 2244096"/>
              <a:gd name="connsiteX1-219" fmla="*/ 2194560 w 2201801"/>
              <a:gd name="connsiteY1-220" fmla="*/ 65152 h 2244096"/>
              <a:gd name="connsiteX2-221" fmla="*/ 2049780 w 2201801"/>
              <a:gd name="connsiteY2-222" fmla="*/ 1893952 h 2244096"/>
              <a:gd name="connsiteX3-223" fmla="*/ 1116124 w 2201801"/>
              <a:gd name="connsiteY3-224" fmla="*/ 2232248 h 2244096"/>
              <a:gd name="connsiteX4-225" fmla="*/ 0 w 2201801"/>
              <a:gd name="connsiteY4-226" fmla="*/ 2160240 h 2244096"/>
              <a:gd name="connsiteX5-227" fmla="*/ 144016 w 2201801"/>
              <a:gd name="connsiteY5-228" fmla="*/ 0 h 2244096"/>
              <a:gd name="connsiteX0-229" fmla="*/ 144016 w 2201801"/>
              <a:gd name="connsiteY0-230" fmla="*/ 0 h 2244096"/>
              <a:gd name="connsiteX1-231" fmla="*/ 2194560 w 2201801"/>
              <a:gd name="connsiteY1-232" fmla="*/ 65152 h 2244096"/>
              <a:gd name="connsiteX2-233" fmla="*/ 2049780 w 2201801"/>
              <a:gd name="connsiteY2-234" fmla="*/ 1893952 h 2244096"/>
              <a:gd name="connsiteX3-235" fmla="*/ 1116124 w 2201801"/>
              <a:gd name="connsiteY3-236" fmla="*/ 2232248 h 2244096"/>
              <a:gd name="connsiteX4-237" fmla="*/ 0 w 2201801"/>
              <a:gd name="connsiteY4-238" fmla="*/ 2160240 h 2244096"/>
              <a:gd name="connsiteX5-239" fmla="*/ 144016 w 2201801"/>
              <a:gd name="connsiteY5-240" fmla="*/ 0 h 2244096"/>
              <a:gd name="connsiteX0-241" fmla="*/ 144016 w 2201801"/>
              <a:gd name="connsiteY0-242" fmla="*/ 0 h 2244096"/>
              <a:gd name="connsiteX1-243" fmla="*/ 2194560 w 2201801"/>
              <a:gd name="connsiteY1-244" fmla="*/ 65152 h 2244096"/>
              <a:gd name="connsiteX2-245" fmla="*/ 2049780 w 2201801"/>
              <a:gd name="connsiteY2-246" fmla="*/ 1893952 h 2244096"/>
              <a:gd name="connsiteX3-247" fmla="*/ 1116124 w 2201801"/>
              <a:gd name="connsiteY3-248" fmla="*/ 2232248 h 2244096"/>
              <a:gd name="connsiteX4-249" fmla="*/ 0 w 2201801"/>
              <a:gd name="connsiteY4-250" fmla="*/ 2160240 h 2244096"/>
              <a:gd name="connsiteX5-251" fmla="*/ 144016 w 2201801"/>
              <a:gd name="connsiteY5-252" fmla="*/ 0 h 2244096"/>
              <a:gd name="connsiteX0-253" fmla="*/ 144016 w 2201801"/>
              <a:gd name="connsiteY0-254" fmla="*/ 0 h 2244096"/>
              <a:gd name="connsiteX1-255" fmla="*/ 2194560 w 2201801"/>
              <a:gd name="connsiteY1-256" fmla="*/ 65152 h 2244096"/>
              <a:gd name="connsiteX2-257" fmla="*/ 2049780 w 2201801"/>
              <a:gd name="connsiteY2-258" fmla="*/ 1893952 h 2244096"/>
              <a:gd name="connsiteX3-259" fmla="*/ 1116124 w 2201801"/>
              <a:gd name="connsiteY3-260" fmla="*/ 2232248 h 2244096"/>
              <a:gd name="connsiteX4-261" fmla="*/ 0 w 2201801"/>
              <a:gd name="connsiteY4-262" fmla="*/ 2160240 h 2244096"/>
              <a:gd name="connsiteX5-263" fmla="*/ 144016 w 2201801"/>
              <a:gd name="connsiteY5-264" fmla="*/ 0 h 2244096"/>
              <a:gd name="connsiteX0-265" fmla="*/ 144016 w 2201801"/>
              <a:gd name="connsiteY0-266" fmla="*/ 0 h 2232248"/>
              <a:gd name="connsiteX1-267" fmla="*/ 2194560 w 2201801"/>
              <a:gd name="connsiteY1-268" fmla="*/ 65152 h 2232248"/>
              <a:gd name="connsiteX2-269" fmla="*/ 2049780 w 2201801"/>
              <a:gd name="connsiteY2-270" fmla="*/ 1893952 h 2232248"/>
              <a:gd name="connsiteX3-271" fmla="*/ 1116124 w 2201801"/>
              <a:gd name="connsiteY3-272" fmla="*/ 2232248 h 2232248"/>
              <a:gd name="connsiteX4-273" fmla="*/ 0 w 2201801"/>
              <a:gd name="connsiteY4-274" fmla="*/ 2160240 h 2232248"/>
              <a:gd name="connsiteX5-275" fmla="*/ 144016 w 2201801"/>
              <a:gd name="connsiteY5-276" fmla="*/ 0 h 2232248"/>
              <a:gd name="connsiteX0-277" fmla="*/ 144016 w 2201801"/>
              <a:gd name="connsiteY0-278" fmla="*/ 0 h 2232248"/>
              <a:gd name="connsiteX1-279" fmla="*/ 2194560 w 2201801"/>
              <a:gd name="connsiteY1-280" fmla="*/ 65152 h 2232248"/>
              <a:gd name="connsiteX2-281" fmla="*/ 2049780 w 2201801"/>
              <a:gd name="connsiteY2-282" fmla="*/ 1893952 h 2232248"/>
              <a:gd name="connsiteX3-283" fmla="*/ 1116124 w 2201801"/>
              <a:gd name="connsiteY3-284" fmla="*/ 2232248 h 2232248"/>
              <a:gd name="connsiteX4-285" fmla="*/ 0 w 2201801"/>
              <a:gd name="connsiteY4-286" fmla="*/ 2160240 h 2232248"/>
              <a:gd name="connsiteX5-287" fmla="*/ 144016 w 2201801"/>
              <a:gd name="connsiteY5-288" fmla="*/ 0 h 2232248"/>
              <a:gd name="connsiteX0-289" fmla="*/ 144016 w 2201801"/>
              <a:gd name="connsiteY0-290" fmla="*/ 0 h 2232248"/>
              <a:gd name="connsiteX1-291" fmla="*/ 2194560 w 2201801"/>
              <a:gd name="connsiteY1-292" fmla="*/ 65152 h 2232248"/>
              <a:gd name="connsiteX2-293" fmla="*/ 2049780 w 2201801"/>
              <a:gd name="connsiteY2-294" fmla="*/ 1893952 h 2232248"/>
              <a:gd name="connsiteX3-295" fmla="*/ 1116124 w 2201801"/>
              <a:gd name="connsiteY3-296" fmla="*/ 2232248 h 2232248"/>
              <a:gd name="connsiteX4-297" fmla="*/ 0 w 2201801"/>
              <a:gd name="connsiteY4-298" fmla="*/ 2160240 h 2232248"/>
              <a:gd name="connsiteX5-299" fmla="*/ 144016 w 2201801"/>
              <a:gd name="connsiteY5-300" fmla="*/ 0 h 2232248"/>
              <a:gd name="connsiteX0-301" fmla="*/ 180020 w 2201801"/>
              <a:gd name="connsiteY0-302" fmla="*/ 0 h 2232248"/>
              <a:gd name="connsiteX1-303" fmla="*/ 2194560 w 2201801"/>
              <a:gd name="connsiteY1-304" fmla="*/ 65152 h 2232248"/>
              <a:gd name="connsiteX2-305" fmla="*/ 2049780 w 2201801"/>
              <a:gd name="connsiteY2-306" fmla="*/ 1893952 h 2232248"/>
              <a:gd name="connsiteX3-307" fmla="*/ 1116124 w 2201801"/>
              <a:gd name="connsiteY3-308" fmla="*/ 2232248 h 2232248"/>
              <a:gd name="connsiteX4-309" fmla="*/ 0 w 2201801"/>
              <a:gd name="connsiteY4-310" fmla="*/ 2160240 h 2232248"/>
              <a:gd name="connsiteX5-311" fmla="*/ 180020 w 2201801"/>
              <a:gd name="connsiteY5-312" fmla="*/ 0 h 2232248"/>
              <a:gd name="connsiteX0-313" fmla="*/ 180020 w 2201801"/>
              <a:gd name="connsiteY0-314" fmla="*/ 0 h 2232248"/>
              <a:gd name="connsiteX1-315" fmla="*/ 2194560 w 2201801"/>
              <a:gd name="connsiteY1-316" fmla="*/ 65152 h 2232248"/>
              <a:gd name="connsiteX2-317" fmla="*/ 2049780 w 2201801"/>
              <a:gd name="connsiteY2-318" fmla="*/ 1893952 h 2232248"/>
              <a:gd name="connsiteX3-319" fmla="*/ 1116124 w 2201801"/>
              <a:gd name="connsiteY3-320" fmla="*/ 2232248 h 2232248"/>
              <a:gd name="connsiteX4-321" fmla="*/ 0 w 2201801"/>
              <a:gd name="connsiteY4-322" fmla="*/ 2160240 h 2232248"/>
              <a:gd name="connsiteX5-323" fmla="*/ 180020 w 2201801"/>
              <a:gd name="connsiteY5-324" fmla="*/ 0 h 2232248"/>
              <a:gd name="connsiteX0-325" fmla="*/ 180020 w 2201801"/>
              <a:gd name="connsiteY0-326" fmla="*/ 0 h 2232248"/>
              <a:gd name="connsiteX1-327" fmla="*/ 2196244 w 2201801"/>
              <a:gd name="connsiteY1-328" fmla="*/ 36004 h 2232248"/>
              <a:gd name="connsiteX2-329" fmla="*/ 2049780 w 2201801"/>
              <a:gd name="connsiteY2-330" fmla="*/ 1893952 h 2232248"/>
              <a:gd name="connsiteX3-331" fmla="*/ 1116124 w 2201801"/>
              <a:gd name="connsiteY3-332" fmla="*/ 2232248 h 2232248"/>
              <a:gd name="connsiteX4-333" fmla="*/ 0 w 2201801"/>
              <a:gd name="connsiteY4-334" fmla="*/ 2160240 h 2232248"/>
              <a:gd name="connsiteX5-335" fmla="*/ 180020 w 2201801"/>
              <a:gd name="connsiteY5-336" fmla="*/ 0 h 2232248"/>
              <a:gd name="connsiteX0-337" fmla="*/ 180020 w 2201801"/>
              <a:gd name="connsiteY0-338" fmla="*/ 0 h 2232248"/>
              <a:gd name="connsiteX1-339" fmla="*/ 2196244 w 2201801"/>
              <a:gd name="connsiteY1-340" fmla="*/ 36004 h 2232248"/>
              <a:gd name="connsiteX2-341" fmla="*/ 2049780 w 2201801"/>
              <a:gd name="connsiteY2-342" fmla="*/ 1893952 h 2232248"/>
              <a:gd name="connsiteX3-343" fmla="*/ 1116124 w 2201801"/>
              <a:gd name="connsiteY3-344" fmla="*/ 2232248 h 2232248"/>
              <a:gd name="connsiteX4-345" fmla="*/ 0 w 2201801"/>
              <a:gd name="connsiteY4-346" fmla="*/ 2160240 h 2232248"/>
              <a:gd name="connsiteX5-347" fmla="*/ 180020 w 2201801"/>
              <a:gd name="connsiteY5-348" fmla="*/ 0 h 2232248"/>
              <a:gd name="connsiteX0-349" fmla="*/ 180020 w 2196244"/>
              <a:gd name="connsiteY0-350" fmla="*/ 0 h 2232248"/>
              <a:gd name="connsiteX1-351" fmla="*/ 2196244 w 2196244"/>
              <a:gd name="connsiteY1-352" fmla="*/ 36004 h 2232248"/>
              <a:gd name="connsiteX2-353" fmla="*/ 2049780 w 2196244"/>
              <a:gd name="connsiteY2-354" fmla="*/ 1893952 h 2232248"/>
              <a:gd name="connsiteX3-355" fmla="*/ 1116124 w 2196244"/>
              <a:gd name="connsiteY3-356" fmla="*/ 2232248 h 2232248"/>
              <a:gd name="connsiteX4-357" fmla="*/ 0 w 2196244"/>
              <a:gd name="connsiteY4-358" fmla="*/ 2160240 h 2232248"/>
              <a:gd name="connsiteX5-359" fmla="*/ 180020 w 2196244"/>
              <a:gd name="connsiteY5-360" fmla="*/ 0 h 2232248"/>
              <a:gd name="connsiteX0-361" fmla="*/ 180020 w 2196244"/>
              <a:gd name="connsiteY0-362" fmla="*/ 0 h 2232248"/>
              <a:gd name="connsiteX1-363" fmla="*/ 2196244 w 2196244"/>
              <a:gd name="connsiteY1-364" fmla="*/ 36004 h 2232248"/>
              <a:gd name="connsiteX2-365" fmla="*/ 2049780 w 2196244"/>
              <a:gd name="connsiteY2-366" fmla="*/ 1893952 h 2232248"/>
              <a:gd name="connsiteX3-367" fmla="*/ 1116124 w 2196244"/>
              <a:gd name="connsiteY3-368" fmla="*/ 2232248 h 2232248"/>
              <a:gd name="connsiteX4-369" fmla="*/ 0 w 2196244"/>
              <a:gd name="connsiteY4-370" fmla="*/ 2160240 h 2232248"/>
              <a:gd name="connsiteX5-371" fmla="*/ 180020 w 2196244"/>
              <a:gd name="connsiteY5-372" fmla="*/ 0 h 2232248"/>
              <a:gd name="connsiteX0-373" fmla="*/ 180020 w 2196244"/>
              <a:gd name="connsiteY0-374" fmla="*/ 0 h 2232248"/>
              <a:gd name="connsiteX1-375" fmla="*/ 2196244 w 2196244"/>
              <a:gd name="connsiteY1-376" fmla="*/ 36004 h 2232248"/>
              <a:gd name="connsiteX2-377" fmla="*/ 2049780 w 2196244"/>
              <a:gd name="connsiteY2-378" fmla="*/ 1893952 h 2232248"/>
              <a:gd name="connsiteX3-379" fmla="*/ 1116124 w 2196244"/>
              <a:gd name="connsiteY3-380" fmla="*/ 2232248 h 2232248"/>
              <a:gd name="connsiteX4-381" fmla="*/ 0 w 2196244"/>
              <a:gd name="connsiteY4-382" fmla="*/ 2160240 h 2232248"/>
              <a:gd name="connsiteX5-383" fmla="*/ 180020 w 2196244"/>
              <a:gd name="connsiteY5-384" fmla="*/ 0 h 2232248"/>
              <a:gd name="connsiteX0-385" fmla="*/ 180020 w 2196244"/>
              <a:gd name="connsiteY0-386" fmla="*/ 0 h 2232248"/>
              <a:gd name="connsiteX1-387" fmla="*/ 2196244 w 2196244"/>
              <a:gd name="connsiteY1-388" fmla="*/ 36004 h 2232248"/>
              <a:gd name="connsiteX2-389" fmla="*/ 2049780 w 2196244"/>
              <a:gd name="connsiteY2-390" fmla="*/ 1893952 h 2232248"/>
              <a:gd name="connsiteX3-391" fmla="*/ 1116124 w 2196244"/>
              <a:gd name="connsiteY3-392" fmla="*/ 2232248 h 2232248"/>
              <a:gd name="connsiteX4-393" fmla="*/ 0 w 2196244"/>
              <a:gd name="connsiteY4-394" fmla="*/ 2160240 h 2232248"/>
              <a:gd name="connsiteX5-395" fmla="*/ 180020 w 2196244"/>
              <a:gd name="connsiteY5-396" fmla="*/ 0 h 2232248"/>
              <a:gd name="connsiteX0-397" fmla="*/ 180020 w 2196244"/>
              <a:gd name="connsiteY0-398" fmla="*/ 0 h 2302394"/>
              <a:gd name="connsiteX1-399" fmla="*/ 2196244 w 2196244"/>
              <a:gd name="connsiteY1-400" fmla="*/ 36004 h 2302394"/>
              <a:gd name="connsiteX2-401" fmla="*/ 2049780 w 2196244"/>
              <a:gd name="connsiteY2-402" fmla="*/ 1893952 h 2302394"/>
              <a:gd name="connsiteX3-403" fmla="*/ 1116124 w 2196244"/>
              <a:gd name="connsiteY3-404" fmla="*/ 2232248 h 2302394"/>
              <a:gd name="connsiteX4-405" fmla="*/ 0 w 2196244"/>
              <a:gd name="connsiteY4-406" fmla="*/ 2160240 h 2302394"/>
              <a:gd name="connsiteX5-407" fmla="*/ 180020 w 2196244"/>
              <a:gd name="connsiteY5-408" fmla="*/ 0 h 23023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196244" h="2302394">
                <a:moveTo>
                  <a:pt x="180020" y="0"/>
                </a:moveTo>
                <a:cubicBezTo>
                  <a:pt x="857309" y="70607"/>
                  <a:pt x="1482827" y="69527"/>
                  <a:pt x="2196244" y="36004"/>
                </a:cubicBezTo>
                <a:cubicBezTo>
                  <a:pt x="2181324" y="633028"/>
                  <a:pt x="2129347" y="1853427"/>
                  <a:pt x="2049780" y="1893952"/>
                </a:cubicBezTo>
                <a:cubicBezTo>
                  <a:pt x="1651000" y="2031112"/>
                  <a:pt x="1551293" y="2137976"/>
                  <a:pt x="1116124" y="2232248"/>
                </a:cubicBezTo>
                <a:cubicBezTo>
                  <a:pt x="697811" y="2302394"/>
                  <a:pt x="386738" y="2168927"/>
                  <a:pt x="0" y="2160240"/>
                </a:cubicBezTo>
                <a:cubicBezTo>
                  <a:pt x="112494" y="1412821"/>
                  <a:pt x="149009" y="847792"/>
                  <a:pt x="180020" y="0"/>
                </a:cubicBezTo>
                <a:close/>
              </a:path>
            </a:pathLst>
          </a:custGeom>
          <a:noFill/>
          <a:ln w="50800">
            <a:solidFill>
              <a:srgbClr val="009276"/>
            </a:solid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Malgun Gothic" panose="020B0503020000020004" pitchFamily="34" charset="-127"/>
                <a:ea typeface="Malgun Gothic" panose="020B0503020000020004" pitchFamily="34" charset="-127"/>
              </a:defRPr>
            </a:lvl1pPr>
            <a:lvl2pPr marL="742950" indent="-285750">
              <a:defRPr>
                <a:solidFill>
                  <a:schemeClr val="tx1"/>
                </a:solidFill>
                <a:latin typeface="Malgun Gothic" panose="020B0503020000020004" pitchFamily="34" charset="-127"/>
                <a:ea typeface="Malgun Gothic" panose="020B0503020000020004" pitchFamily="34" charset="-127"/>
              </a:defRPr>
            </a:lvl2pPr>
            <a:lvl3pPr marL="1143000" indent="-228600">
              <a:defRPr>
                <a:solidFill>
                  <a:schemeClr val="tx1"/>
                </a:solidFill>
                <a:latin typeface="Malgun Gothic" panose="020B0503020000020004" pitchFamily="34" charset="-127"/>
                <a:ea typeface="Malgun Gothic" panose="020B0503020000020004" pitchFamily="34" charset="-127"/>
              </a:defRPr>
            </a:lvl3pPr>
            <a:lvl4pPr marL="1600200" indent="-228600">
              <a:defRPr>
                <a:solidFill>
                  <a:schemeClr val="tx1"/>
                </a:solidFill>
                <a:latin typeface="Malgun Gothic" panose="020B0503020000020004" pitchFamily="34" charset="-127"/>
                <a:ea typeface="Malgun Gothic" panose="020B0503020000020004" pitchFamily="34" charset="-127"/>
              </a:defRPr>
            </a:lvl4pPr>
            <a:lvl5pPr marL="2057400" indent="-228600">
              <a:defRPr>
                <a:solidFill>
                  <a:schemeClr val="tx1"/>
                </a:solidFill>
                <a:latin typeface="Malgun Gothic" panose="020B0503020000020004" pitchFamily="34" charset="-127"/>
                <a:ea typeface="Malgun Gothic" panose="020B0503020000020004" pitchFamily="34" charset="-127"/>
              </a:defRPr>
            </a:lvl5pPr>
            <a:lvl6pPr marL="25146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6pPr>
            <a:lvl7pPr marL="29718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7pPr>
            <a:lvl8pPr marL="34290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8pPr>
            <a:lvl9pPr marL="38862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9pPr>
          </a:lstStyle>
          <a:p>
            <a:pPr algn="ctr"/>
            <a:endParaRPr lang="ko-KR" altLang="en-US">
              <a:solidFill>
                <a:prstClr val="black"/>
              </a:solidFill>
              <a:latin typeface="Arial" panose="020B0604020202020204" pitchFamily="34" charset="0"/>
              <a:ea typeface="+mn-ea"/>
              <a:cs typeface="+mn-ea"/>
              <a:sym typeface="Arial" panose="020B0604020202020204" pitchFamily="34" charset="0"/>
            </a:endParaRPr>
          </a:p>
        </p:txBody>
      </p:sp>
      <p:sp>
        <p:nvSpPr>
          <p:cNvPr id="11" name="자유형 87"/>
          <p:cNvSpPr/>
          <p:nvPr/>
        </p:nvSpPr>
        <p:spPr bwMode="auto">
          <a:xfrm>
            <a:off x="2692836" y="4275561"/>
            <a:ext cx="841975" cy="578942"/>
          </a:xfrm>
          <a:custGeom>
            <a:avLst/>
            <a:gdLst>
              <a:gd name="connsiteX0" fmla="*/ 0 w 1104900"/>
              <a:gd name="connsiteY0" fmla="*/ 655320 h 655320"/>
              <a:gd name="connsiteX1" fmla="*/ 807720 w 1104900"/>
              <a:gd name="connsiteY1" fmla="*/ 0 h 655320"/>
              <a:gd name="connsiteX2" fmla="*/ 1104900 w 1104900"/>
              <a:gd name="connsiteY2" fmla="*/ 274320 h 655320"/>
              <a:gd name="connsiteX3" fmla="*/ 0 w 1104900"/>
              <a:gd name="connsiteY3" fmla="*/ 655320 h 655320"/>
              <a:gd name="connsiteX0-1" fmla="*/ 0 w 1104900"/>
              <a:gd name="connsiteY0-2" fmla="*/ 655320 h 716248"/>
              <a:gd name="connsiteX1-3" fmla="*/ 807720 w 1104900"/>
              <a:gd name="connsiteY1-4" fmla="*/ 0 h 716248"/>
              <a:gd name="connsiteX2-5" fmla="*/ 1104900 w 1104900"/>
              <a:gd name="connsiteY2-6" fmla="*/ 274320 h 716248"/>
              <a:gd name="connsiteX3-7" fmla="*/ 0 w 1104900"/>
              <a:gd name="connsiteY3-8" fmla="*/ 655320 h 716248"/>
              <a:gd name="connsiteX0-9" fmla="*/ 0 w 1104900"/>
              <a:gd name="connsiteY0-10" fmla="*/ 655320 h 716248"/>
              <a:gd name="connsiteX1-11" fmla="*/ 807720 w 1104900"/>
              <a:gd name="connsiteY1-12" fmla="*/ 0 h 716248"/>
              <a:gd name="connsiteX2-13" fmla="*/ 1104900 w 1104900"/>
              <a:gd name="connsiteY2-14" fmla="*/ 274320 h 716248"/>
              <a:gd name="connsiteX3-15" fmla="*/ 0 w 1104900"/>
              <a:gd name="connsiteY3-16" fmla="*/ 655320 h 716248"/>
              <a:gd name="connsiteX0-17" fmla="*/ 0 w 1104900"/>
              <a:gd name="connsiteY0-18" fmla="*/ 655320 h 716248"/>
              <a:gd name="connsiteX1-19" fmla="*/ 807720 w 1104900"/>
              <a:gd name="connsiteY1-20" fmla="*/ 0 h 716248"/>
              <a:gd name="connsiteX2-21" fmla="*/ 1104900 w 1104900"/>
              <a:gd name="connsiteY2-22" fmla="*/ 274320 h 716248"/>
              <a:gd name="connsiteX3-23" fmla="*/ 0 w 1104900"/>
              <a:gd name="connsiteY3-24" fmla="*/ 655320 h 716248"/>
              <a:gd name="connsiteX0-25" fmla="*/ 0 w 1104900"/>
              <a:gd name="connsiteY0-26" fmla="*/ 655320 h 655320"/>
              <a:gd name="connsiteX1-27" fmla="*/ 807720 w 1104900"/>
              <a:gd name="connsiteY1-28" fmla="*/ 0 h 655320"/>
              <a:gd name="connsiteX2-29" fmla="*/ 1104900 w 1104900"/>
              <a:gd name="connsiteY2-30" fmla="*/ 274320 h 655320"/>
              <a:gd name="connsiteX3-31" fmla="*/ 0 w 1104900"/>
              <a:gd name="connsiteY3-32" fmla="*/ 655320 h 655320"/>
              <a:gd name="connsiteX0-33" fmla="*/ 0 w 1104900"/>
              <a:gd name="connsiteY0-34" fmla="*/ 655320 h 655320"/>
              <a:gd name="connsiteX1-35" fmla="*/ 807720 w 1104900"/>
              <a:gd name="connsiteY1-36" fmla="*/ 0 h 655320"/>
              <a:gd name="connsiteX2-37" fmla="*/ 1104900 w 1104900"/>
              <a:gd name="connsiteY2-38" fmla="*/ 274320 h 655320"/>
              <a:gd name="connsiteX3-39" fmla="*/ 0 w 1104900"/>
              <a:gd name="connsiteY3-40" fmla="*/ 655320 h 655320"/>
              <a:gd name="connsiteX0-41" fmla="*/ 0 w 1104900"/>
              <a:gd name="connsiteY0-42" fmla="*/ 655320 h 655320"/>
              <a:gd name="connsiteX1-43" fmla="*/ 807720 w 1104900"/>
              <a:gd name="connsiteY1-44" fmla="*/ 0 h 655320"/>
              <a:gd name="connsiteX2-45" fmla="*/ 1104900 w 1104900"/>
              <a:gd name="connsiteY2-46" fmla="*/ 274320 h 655320"/>
              <a:gd name="connsiteX3-47" fmla="*/ 0 w 1104900"/>
              <a:gd name="connsiteY3-48" fmla="*/ 655320 h 655320"/>
              <a:gd name="connsiteX0-49" fmla="*/ 0 w 1104900"/>
              <a:gd name="connsiteY0-50" fmla="*/ 655320 h 655320"/>
              <a:gd name="connsiteX1-51" fmla="*/ 807720 w 1104900"/>
              <a:gd name="connsiteY1-52" fmla="*/ 0 h 655320"/>
              <a:gd name="connsiteX2-53" fmla="*/ 1104900 w 1104900"/>
              <a:gd name="connsiteY2-54" fmla="*/ 274320 h 655320"/>
              <a:gd name="connsiteX3-55" fmla="*/ 0 w 1104900"/>
              <a:gd name="connsiteY3-56" fmla="*/ 655320 h 655320"/>
              <a:gd name="connsiteX0-57" fmla="*/ 0 w 1104900"/>
              <a:gd name="connsiteY0-58" fmla="*/ 655320 h 655320"/>
              <a:gd name="connsiteX1-59" fmla="*/ 807720 w 1104900"/>
              <a:gd name="connsiteY1-60" fmla="*/ 0 h 655320"/>
              <a:gd name="connsiteX2-61" fmla="*/ 1104900 w 1104900"/>
              <a:gd name="connsiteY2-62" fmla="*/ 274320 h 655320"/>
              <a:gd name="connsiteX3-63" fmla="*/ 0 w 1104900"/>
              <a:gd name="connsiteY3-64" fmla="*/ 655320 h 655320"/>
              <a:gd name="connsiteX0-65" fmla="*/ 0 w 1104900"/>
              <a:gd name="connsiteY0-66" fmla="*/ 655320 h 655320"/>
              <a:gd name="connsiteX1-67" fmla="*/ 807720 w 1104900"/>
              <a:gd name="connsiteY1-68" fmla="*/ 0 h 655320"/>
              <a:gd name="connsiteX2-69" fmla="*/ 1104900 w 1104900"/>
              <a:gd name="connsiteY2-70" fmla="*/ 274320 h 655320"/>
              <a:gd name="connsiteX3-71" fmla="*/ 0 w 1104900"/>
              <a:gd name="connsiteY3-72" fmla="*/ 655320 h 655320"/>
              <a:gd name="connsiteX0-73" fmla="*/ 0 w 1124187"/>
              <a:gd name="connsiteY0-74" fmla="*/ 684497 h 684497"/>
              <a:gd name="connsiteX1-75" fmla="*/ 827007 w 1124187"/>
              <a:gd name="connsiteY1-76" fmla="*/ 0 h 684497"/>
              <a:gd name="connsiteX2-77" fmla="*/ 1124187 w 1124187"/>
              <a:gd name="connsiteY2-78" fmla="*/ 274320 h 684497"/>
              <a:gd name="connsiteX3-79" fmla="*/ 0 w 1124187"/>
              <a:gd name="connsiteY3-80" fmla="*/ 684497 h 684497"/>
              <a:gd name="connsiteX0-81" fmla="*/ 0 w 1124187"/>
              <a:gd name="connsiteY0-82" fmla="*/ 684497 h 684497"/>
              <a:gd name="connsiteX1-83" fmla="*/ 827007 w 1124187"/>
              <a:gd name="connsiteY1-84" fmla="*/ 0 h 684497"/>
              <a:gd name="connsiteX2-85" fmla="*/ 1124187 w 1124187"/>
              <a:gd name="connsiteY2-86" fmla="*/ 274320 h 684497"/>
              <a:gd name="connsiteX3-87" fmla="*/ 0 w 1124187"/>
              <a:gd name="connsiteY3-88" fmla="*/ 684497 h 684497"/>
              <a:gd name="connsiteX0-89" fmla="*/ 0 w 1124187"/>
              <a:gd name="connsiteY0-90" fmla="*/ 684497 h 684497"/>
              <a:gd name="connsiteX1-91" fmla="*/ 827007 w 1124187"/>
              <a:gd name="connsiteY1-92" fmla="*/ 0 h 684497"/>
              <a:gd name="connsiteX2-93" fmla="*/ 1124187 w 1124187"/>
              <a:gd name="connsiteY2-94" fmla="*/ 274320 h 684497"/>
              <a:gd name="connsiteX3-95" fmla="*/ 0 w 1124187"/>
              <a:gd name="connsiteY3-96" fmla="*/ 684497 h 684497"/>
              <a:gd name="connsiteX0-97" fmla="*/ 0 w 1124187"/>
              <a:gd name="connsiteY0-98" fmla="*/ 684497 h 684497"/>
              <a:gd name="connsiteX1-99" fmla="*/ 827007 w 1124187"/>
              <a:gd name="connsiteY1-100" fmla="*/ 0 h 684497"/>
              <a:gd name="connsiteX2-101" fmla="*/ 1124187 w 1124187"/>
              <a:gd name="connsiteY2-102" fmla="*/ 274320 h 684497"/>
              <a:gd name="connsiteX3-103" fmla="*/ 0 w 1124187"/>
              <a:gd name="connsiteY3-104" fmla="*/ 684497 h 684497"/>
              <a:gd name="connsiteX0-105" fmla="*/ 0 w 1125193"/>
              <a:gd name="connsiteY0-106" fmla="*/ 684497 h 684497"/>
              <a:gd name="connsiteX1-107" fmla="*/ 827007 w 1125193"/>
              <a:gd name="connsiteY1-108" fmla="*/ 0 h 684497"/>
              <a:gd name="connsiteX2-109" fmla="*/ 1125193 w 1125193"/>
              <a:gd name="connsiteY2-110" fmla="*/ 302186 h 684497"/>
              <a:gd name="connsiteX3-111" fmla="*/ 0 w 1125193"/>
              <a:gd name="connsiteY3-112" fmla="*/ 684497 h 684497"/>
              <a:gd name="connsiteX0-113" fmla="*/ 0 w 1109869"/>
              <a:gd name="connsiteY0-114" fmla="*/ 684497 h 684497"/>
              <a:gd name="connsiteX1-115" fmla="*/ 827007 w 1109869"/>
              <a:gd name="connsiteY1-116" fmla="*/ 0 h 684497"/>
              <a:gd name="connsiteX2-117" fmla="*/ 1109869 w 1109869"/>
              <a:gd name="connsiteY2-118" fmla="*/ 293334 h 684497"/>
              <a:gd name="connsiteX3-119" fmla="*/ 0 w 1109869"/>
              <a:gd name="connsiteY3-120" fmla="*/ 684497 h 684497"/>
              <a:gd name="connsiteX0-121" fmla="*/ 0 w 1111718"/>
              <a:gd name="connsiteY0-122" fmla="*/ 684497 h 684497"/>
              <a:gd name="connsiteX1-123" fmla="*/ 827007 w 1111718"/>
              <a:gd name="connsiteY1-124" fmla="*/ 0 h 684497"/>
              <a:gd name="connsiteX2-125" fmla="*/ 1111718 w 1111718"/>
              <a:gd name="connsiteY2-126" fmla="*/ 287291 h 684497"/>
              <a:gd name="connsiteX3-127" fmla="*/ 0 w 1111718"/>
              <a:gd name="connsiteY3-128" fmla="*/ 684497 h 684497"/>
              <a:gd name="connsiteX0-129" fmla="*/ 0 w 1113567"/>
              <a:gd name="connsiteY0-130" fmla="*/ 684497 h 684497"/>
              <a:gd name="connsiteX1-131" fmla="*/ 827007 w 1113567"/>
              <a:gd name="connsiteY1-132" fmla="*/ 0 h 684497"/>
              <a:gd name="connsiteX2-133" fmla="*/ 1113567 w 1113567"/>
              <a:gd name="connsiteY2-134" fmla="*/ 272819 h 684497"/>
              <a:gd name="connsiteX3-135" fmla="*/ 0 w 1113567"/>
              <a:gd name="connsiteY3-136" fmla="*/ 684497 h 684497"/>
              <a:gd name="connsiteX0-137" fmla="*/ 0 w 1118278"/>
              <a:gd name="connsiteY0-138" fmla="*/ 684497 h 684497"/>
              <a:gd name="connsiteX1-139" fmla="*/ 827007 w 1118278"/>
              <a:gd name="connsiteY1-140" fmla="*/ 0 h 684497"/>
              <a:gd name="connsiteX2-141" fmla="*/ 1118278 w 1118278"/>
              <a:gd name="connsiteY2-142" fmla="*/ 292399 h 684497"/>
              <a:gd name="connsiteX3-143" fmla="*/ 0 w 1118278"/>
              <a:gd name="connsiteY3-144" fmla="*/ 684497 h 684497"/>
              <a:gd name="connsiteX0-145" fmla="*/ 0 w 1117265"/>
              <a:gd name="connsiteY0-146" fmla="*/ 684497 h 684497"/>
              <a:gd name="connsiteX1-147" fmla="*/ 827007 w 1117265"/>
              <a:gd name="connsiteY1-148" fmla="*/ 0 h 684497"/>
              <a:gd name="connsiteX2-149" fmla="*/ 1117265 w 1117265"/>
              <a:gd name="connsiteY2-150" fmla="*/ 283547 h 684497"/>
              <a:gd name="connsiteX3-151" fmla="*/ 0 w 1117265"/>
              <a:gd name="connsiteY3-152" fmla="*/ 684497 h 684497"/>
              <a:gd name="connsiteX0-153" fmla="*/ 0 w 1117265"/>
              <a:gd name="connsiteY0-154" fmla="*/ 684497 h 684497"/>
              <a:gd name="connsiteX1-155" fmla="*/ 827007 w 1117265"/>
              <a:gd name="connsiteY1-156" fmla="*/ 0 h 684497"/>
              <a:gd name="connsiteX2-157" fmla="*/ 1117265 w 1117265"/>
              <a:gd name="connsiteY2-158" fmla="*/ 283547 h 684497"/>
              <a:gd name="connsiteX3-159" fmla="*/ 0 w 1117265"/>
              <a:gd name="connsiteY3-160" fmla="*/ 684497 h 684497"/>
              <a:gd name="connsiteX0-161" fmla="*/ 0 w 1117265"/>
              <a:gd name="connsiteY0-162" fmla="*/ 684497 h 684497"/>
              <a:gd name="connsiteX1-163" fmla="*/ 827007 w 1117265"/>
              <a:gd name="connsiteY1-164" fmla="*/ 0 h 684497"/>
              <a:gd name="connsiteX2-165" fmla="*/ 1117265 w 1117265"/>
              <a:gd name="connsiteY2-166" fmla="*/ 283547 h 684497"/>
              <a:gd name="connsiteX3-167" fmla="*/ 0 w 1117265"/>
              <a:gd name="connsiteY3-168" fmla="*/ 684497 h 684497"/>
              <a:gd name="connsiteX0-169" fmla="*/ 0 w 1117265"/>
              <a:gd name="connsiteY0-170" fmla="*/ 684497 h 684497"/>
              <a:gd name="connsiteX1-171" fmla="*/ 827007 w 1117265"/>
              <a:gd name="connsiteY1-172" fmla="*/ 0 h 684497"/>
              <a:gd name="connsiteX2-173" fmla="*/ 1117265 w 1117265"/>
              <a:gd name="connsiteY2-174" fmla="*/ 283547 h 684497"/>
              <a:gd name="connsiteX3-175" fmla="*/ 0 w 1117265"/>
              <a:gd name="connsiteY3-176" fmla="*/ 684497 h 684497"/>
              <a:gd name="connsiteX0-177" fmla="*/ 0 w 1117265"/>
              <a:gd name="connsiteY0-178" fmla="*/ 684497 h 684497"/>
              <a:gd name="connsiteX1-179" fmla="*/ 827007 w 1117265"/>
              <a:gd name="connsiteY1-180" fmla="*/ 0 h 684497"/>
              <a:gd name="connsiteX2-181" fmla="*/ 1117265 w 1117265"/>
              <a:gd name="connsiteY2-182" fmla="*/ 283547 h 684497"/>
              <a:gd name="connsiteX3-183" fmla="*/ 0 w 1117265"/>
              <a:gd name="connsiteY3-184" fmla="*/ 684497 h 684497"/>
              <a:gd name="connsiteX0-185" fmla="*/ 0 w 1117265"/>
              <a:gd name="connsiteY0-186" fmla="*/ 684497 h 684497"/>
              <a:gd name="connsiteX1-187" fmla="*/ 827007 w 1117265"/>
              <a:gd name="connsiteY1-188" fmla="*/ 0 h 684497"/>
              <a:gd name="connsiteX2-189" fmla="*/ 1117265 w 1117265"/>
              <a:gd name="connsiteY2-190" fmla="*/ 283547 h 684497"/>
              <a:gd name="connsiteX3-191" fmla="*/ 0 w 1117265"/>
              <a:gd name="connsiteY3-192" fmla="*/ 684497 h 684497"/>
              <a:gd name="connsiteX0-193" fmla="*/ 0 w 1117265"/>
              <a:gd name="connsiteY0-194" fmla="*/ 684497 h 684497"/>
              <a:gd name="connsiteX1-195" fmla="*/ 827007 w 1117265"/>
              <a:gd name="connsiteY1-196" fmla="*/ 0 h 684497"/>
              <a:gd name="connsiteX2-197" fmla="*/ 1117265 w 1117265"/>
              <a:gd name="connsiteY2-198" fmla="*/ 283547 h 684497"/>
              <a:gd name="connsiteX3-199" fmla="*/ 0 w 1117265"/>
              <a:gd name="connsiteY3-200" fmla="*/ 684497 h 684497"/>
              <a:gd name="connsiteX0-201" fmla="*/ 0 w 1117265"/>
              <a:gd name="connsiteY0-202" fmla="*/ 684497 h 684497"/>
              <a:gd name="connsiteX1-203" fmla="*/ 827007 w 1117265"/>
              <a:gd name="connsiteY1-204" fmla="*/ 0 h 684497"/>
              <a:gd name="connsiteX2-205" fmla="*/ 1117265 w 1117265"/>
              <a:gd name="connsiteY2-206" fmla="*/ 283547 h 684497"/>
              <a:gd name="connsiteX3-207" fmla="*/ 0 w 1117265"/>
              <a:gd name="connsiteY3-208" fmla="*/ 684497 h 684497"/>
              <a:gd name="connsiteX0-209" fmla="*/ 0 w 1117265"/>
              <a:gd name="connsiteY0-210" fmla="*/ 684497 h 684497"/>
              <a:gd name="connsiteX1-211" fmla="*/ 827007 w 1117265"/>
              <a:gd name="connsiteY1-212" fmla="*/ 0 h 684497"/>
              <a:gd name="connsiteX2-213" fmla="*/ 1117265 w 1117265"/>
              <a:gd name="connsiteY2-214" fmla="*/ 283547 h 684497"/>
              <a:gd name="connsiteX3-215" fmla="*/ 0 w 1117265"/>
              <a:gd name="connsiteY3-216" fmla="*/ 684497 h 684497"/>
              <a:gd name="connsiteX0-217" fmla="*/ 0 w 1117265"/>
              <a:gd name="connsiteY0-218" fmla="*/ 684497 h 684497"/>
              <a:gd name="connsiteX1-219" fmla="*/ 827007 w 1117265"/>
              <a:gd name="connsiteY1-220" fmla="*/ 0 h 684497"/>
              <a:gd name="connsiteX2-221" fmla="*/ 1117265 w 1117265"/>
              <a:gd name="connsiteY2-222" fmla="*/ 283547 h 684497"/>
              <a:gd name="connsiteX3-223" fmla="*/ 0 w 1117265"/>
              <a:gd name="connsiteY3-224" fmla="*/ 684497 h 684497"/>
              <a:gd name="connsiteX0-225" fmla="*/ 0 w 1117265"/>
              <a:gd name="connsiteY0-226" fmla="*/ 684497 h 684497"/>
              <a:gd name="connsiteX1-227" fmla="*/ 827007 w 1117265"/>
              <a:gd name="connsiteY1-228" fmla="*/ 0 h 684497"/>
              <a:gd name="connsiteX2-229" fmla="*/ 1117265 w 1117265"/>
              <a:gd name="connsiteY2-230" fmla="*/ 283547 h 684497"/>
              <a:gd name="connsiteX3-231" fmla="*/ 0 w 1117265"/>
              <a:gd name="connsiteY3-232" fmla="*/ 684497 h 684497"/>
              <a:gd name="connsiteX0-233" fmla="*/ 0 w 1117265"/>
              <a:gd name="connsiteY0-234" fmla="*/ 684497 h 684497"/>
              <a:gd name="connsiteX1-235" fmla="*/ 827007 w 1117265"/>
              <a:gd name="connsiteY1-236" fmla="*/ 0 h 684497"/>
              <a:gd name="connsiteX2-237" fmla="*/ 1117265 w 1117265"/>
              <a:gd name="connsiteY2-238" fmla="*/ 283547 h 684497"/>
              <a:gd name="connsiteX3-239" fmla="*/ 0 w 1117265"/>
              <a:gd name="connsiteY3-240" fmla="*/ 684497 h 684497"/>
              <a:gd name="connsiteX0-241" fmla="*/ 0 w 1117265"/>
              <a:gd name="connsiteY0-242" fmla="*/ 684497 h 684497"/>
              <a:gd name="connsiteX1-243" fmla="*/ 827007 w 1117265"/>
              <a:gd name="connsiteY1-244" fmla="*/ 0 h 684497"/>
              <a:gd name="connsiteX2-245" fmla="*/ 1117265 w 1117265"/>
              <a:gd name="connsiteY2-246" fmla="*/ 283547 h 684497"/>
              <a:gd name="connsiteX3-247" fmla="*/ 0 w 1117265"/>
              <a:gd name="connsiteY3-248" fmla="*/ 684497 h 684497"/>
            </a:gdLst>
            <a:ahLst/>
            <a:cxnLst>
              <a:cxn ang="0">
                <a:pos x="connsiteX0-1" y="connsiteY0-2"/>
              </a:cxn>
              <a:cxn ang="0">
                <a:pos x="connsiteX1-3" y="connsiteY1-4"/>
              </a:cxn>
              <a:cxn ang="0">
                <a:pos x="connsiteX2-5" y="connsiteY2-6"/>
              </a:cxn>
              <a:cxn ang="0">
                <a:pos x="connsiteX3-7" y="connsiteY3-8"/>
              </a:cxn>
            </a:cxnLst>
            <a:rect l="l" t="t" r="r" b="b"/>
            <a:pathLst>
              <a:path w="1117265" h="684497">
                <a:moveTo>
                  <a:pt x="0" y="684497"/>
                </a:moveTo>
                <a:cubicBezTo>
                  <a:pt x="281310" y="578055"/>
                  <a:pt x="563915" y="445084"/>
                  <a:pt x="827007" y="0"/>
                </a:cubicBezTo>
                <a:cubicBezTo>
                  <a:pt x="830800" y="112603"/>
                  <a:pt x="947335" y="344380"/>
                  <a:pt x="1117265" y="283547"/>
                </a:cubicBezTo>
                <a:cubicBezTo>
                  <a:pt x="779033" y="454015"/>
                  <a:pt x="330704" y="612949"/>
                  <a:pt x="0" y="684497"/>
                </a:cubicBezTo>
                <a:close/>
              </a:path>
            </a:pathLst>
          </a:custGeom>
          <a:noFill/>
          <a:ln w="50800">
            <a:solidFill>
              <a:srgbClr val="009276"/>
            </a:solid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endParaRPr lang="ko-KR" altLang="en-US">
              <a:solidFill>
                <a:prstClr val="black"/>
              </a:solidFill>
              <a:latin typeface="Arial" panose="020B0604020202020204" pitchFamily="34" charset="0"/>
              <a:cs typeface="+mn-ea"/>
              <a:sym typeface="Arial" panose="020B0604020202020204" pitchFamily="34" charset="0"/>
            </a:endParaRPr>
          </a:p>
        </p:txBody>
      </p:sp>
      <p:sp>
        <p:nvSpPr>
          <p:cNvPr id="12" name="자유형 200"/>
          <p:cNvSpPr/>
          <p:nvPr/>
        </p:nvSpPr>
        <p:spPr bwMode="auto">
          <a:xfrm>
            <a:off x="1512011" y="2366740"/>
            <a:ext cx="2299557" cy="460091"/>
          </a:xfrm>
          <a:custGeom>
            <a:avLst/>
            <a:gdLst>
              <a:gd name="connsiteX0" fmla="*/ 0 w 2226733"/>
              <a:gd name="connsiteY0" fmla="*/ 0 h 465666"/>
              <a:gd name="connsiteX1" fmla="*/ 2226733 w 2226733"/>
              <a:gd name="connsiteY1" fmla="*/ 67733 h 465666"/>
              <a:gd name="connsiteX2" fmla="*/ 2192867 w 2226733"/>
              <a:gd name="connsiteY2" fmla="*/ 465666 h 465666"/>
              <a:gd name="connsiteX3" fmla="*/ 16933 w 2226733"/>
              <a:gd name="connsiteY3" fmla="*/ 381000 h 465666"/>
              <a:gd name="connsiteX4" fmla="*/ 0 w 2226733"/>
              <a:gd name="connsiteY4" fmla="*/ 0 h 465666"/>
              <a:gd name="connsiteX0-1" fmla="*/ 0 w 2226733"/>
              <a:gd name="connsiteY0-2" fmla="*/ 0 h 465666"/>
              <a:gd name="connsiteX1-3" fmla="*/ 2226733 w 2226733"/>
              <a:gd name="connsiteY1-4" fmla="*/ 67733 h 465666"/>
              <a:gd name="connsiteX2-5" fmla="*/ 2192867 w 2226733"/>
              <a:gd name="connsiteY2-6" fmla="*/ 465666 h 465666"/>
              <a:gd name="connsiteX3-7" fmla="*/ 16933 w 2226733"/>
              <a:gd name="connsiteY3-8" fmla="*/ 381000 h 465666"/>
              <a:gd name="connsiteX4-9" fmla="*/ 0 w 2226733"/>
              <a:gd name="connsiteY4-10" fmla="*/ 0 h 465666"/>
              <a:gd name="connsiteX0-11" fmla="*/ 0 w 2207084"/>
              <a:gd name="connsiteY0-12" fmla="*/ 0 h 465666"/>
              <a:gd name="connsiteX1-13" fmla="*/ 2207084 w 2207084"/>
              <a:gd name="connsiteY1-14" fmla="*/ 33453 h 465666"/>
              <a:gd name="connsiteX2-15" fmla="*/ 2192867 w 2207084"/>
              <a:gd name="connsiteY2-16" fmla="*/ 465666 h 465666"/>
              <a:gd name="connsiteX3-17" fmla="*/ 16933 w 2207084"/>
              <a:gd name="connsiteY3-18" fmla="*/ 381000 h 465666"/>
              <a:gd name="connsiteX4-19" fmla="*/ 0 w 2207084"/>
              <a:gd name="connsiteY4-20" fmla="*/ 0 h 465666"/>
              <a:gd name="connsiteX0-21" fmla="*/ 0 w 2196244"/>
              <a:gd name="connsiteY0-22" fmla="*/ 0 h 468217"/>
              <a:gd name="connsiteX1-23" fmla="*/ 2196244 w 2196244"/>
              <a:gd name="connsiteY1-24" fmla="*/ 36004 h 468217"/>
              <a:gd name="connsiteX2-25" fmla="*/ 2182027 w 2196244"/>
              <a:gd name="connsiteY2-26" fmla="*/ 468217 h 468217"/>
              <a:gd name="connsiteX3-27" fmla="*/ 6093 w 2196244"/>
              <a:gd name="connsiteY3-28" fmla="*/ 383551 h 468217"/>
              <a:gd name="connsiteX4-29" fmla="*/ 0 w 2196244"/>
              <a:gd name="connsiteY4-30" fmla="*/ 0 h 468217"/>
              <a:gd name="connsiteX0-31" fmla="*/ 0 w 2196244"/>
              <a:gd name="connsiteY0-32" fmla="*/ 0 h 468217"/>
              <a:gd name="connsiteX1-33" fmla="*/ 2196244 w 2196244"/>
              <a:gd name="connsiteY1-34" fmla="*/ 36004 h 468217"/>
              <a:gd name="connsiteX2-35" fmla="*/ 2182027 w 2196244"/>
              <a:gd name="connsiteY2-36" fmla="*/ 468217 h 468217"/>
              <a:gd name="connsiteX3-37" fmla="*/ 6093 w 2196244"/>
              <a:gd name="connsiteY3-38" fmla="*/ 383551 h 468217"/>
              <a:gd name="connsiteX4-39" fmla="*/ 0 w 2196244"/>
              <a:gd name="connsiteY4-40" fmla="*/ 0 h 468217"/>
              <a:gd name="connsiteX0-41" fmla="*/ 29911 w 2190151"/>
              <a:gd name="connsiteY0-42" fmla="*/ 0 h 468216"/>
              <a:gd name="connsiteX1-43" fmla="*/ 2190151 w 2190151"/>
              <a:gd name="connsiteY1-44" fmla="*/ 36003 h 468216"/>
              <a:gd name="connsiteX2-45" fmla="*/ 2175934 w 2190151"/>
              <a:gd name="connsiteY2-46" fmla="*/ 468216 h 468216"/>
              <a:gd name="connsiteX3-47" fmla="*/ 0 w 2190151"/>
              <a:gd name="connsiteY3-48" fmla="*/ 383550 h 468216"/>
              <a:gd name="connsiteX4-49" fmla="*/ 29911 w 2190151"/>
              <a:gd name="connsiteY4-50" fmla="*/ 0 h 468216"/>
              <a:gd name="connsiteX0-51" fmla="*/ 0 w 2160240"/>
              <a:gd name="connsiteY0-52" fmla="*/ 0 h 468216"/>
              <a:gd name="connsiteX1-53" fmla="*/ 2160240 w 2160240"/>
              <a:gd name="connsiteY1-54" fmla="*/ 36003 h 468216"/>
              <a:gd name="connsiteX2-55" fmla="*/ 2146023 w 2160240"/>
              <a:gd name="connsiteY2-56" fmla="*/ 468216 h 468216"/>
              <a:gd name="connsiteX3-57" fmla="*/ 0 w 2160240"/>
              <a:gd name="connsiteY3-58" fmla="*/ 360039 h 468216"/>
              <a:gd name="connsiteX4-59" fmla="*/ 0 w 2160240"/>
              <a:gd name="connsiteY4-60" fmla="*/ 0 h 468216"/>
              <a:gd name="connsiteX0-61" fmla="*/ 21444 w 2181684"/>
              <a:gd name="connsiteY0-62" fmla="*/ 0 h 468216"/>
              <a:gd name="connsiteX1-63" fmla="*/ 2181684 w 2181684"/>
              <a:gd name="connsiteY1-64" fmla="*/ 36003 h 468216"/>
              <a:gd name="connsiteX2-65" fmla="*/ 2167467 w 2181684"/>
              <a:gd name="connsiteY2-66" fmla="*/ 468216 h 468216"/>
              <a:gd name="connsiteX3-67" fmla="*/ 0 w 2181684"/>
              <a:gd name="connsiteY3-68" fmla="*/ 378258 h 468216"/>
              <a:gd name="connsiteX4-69" fmla="*/ 21444 w 2181684"/>
              <a:gd name="connsiteY4-70" fmla="*/ 0 h 468216"/>
              <a:gd name="connsiteX0-71" fmla="*/ 15094 w 2181684"/>
              <a:gd name="connsiteY0-72" fmla="*/ 0 h 468216"/>
              <a:gd name="connsiteX1-73" fmla="*/ 2181684 w 2181684"/>
              <a:gd name="connsiteY1-74" fmla="*/ 36003 h 468216"/>
              <a:gd name="connsiteX2-75" fmla="*/ 2167467 w 2181684"/>
              <a:gd name="connsiteY2-76" fmla="*/ 468216 h 468216"/>
              <a:gd name="connsiteX3-77" fmla="*/ 0 w 2181684"/>
              <a:gd name="connsiteY3-78" fmla="*/ 378258 h 468216"/>
              <a:gd name="connsiteX4-79" fmla="*/ 15094 w 2181684"/>
              <a:gd name="connsiteY4-80" fmla="*/ 0 h 468216"/>
              <a:gd name="connsiteX0-81" fmla="*/ 15094 w 2181684"/>
              <a:gd name="connsiteY0-82" fmla="*/ 0 h 492391"/>
              <a:gd name="connsiteX1-83" fmla="*/ 2181684 w 2181684"/>
              <a:gd name="connsiteY1-84" fmla="*/ 36003 h 492391"/>
              <a:gd name="connsiteX2-85" fmla="*/ 2167467 w 2181684"/>
              <a:gd name="connsiteY2-86" fmla="*/ 468216 h 492391"/>
              <a:gd name="connsiteX3-87" fmla="*/ 0 w 2181684"/>
              <a:gd name="connsiteY3-88" fmla="*/ 378258 h 492391"/>
              <a:gd name="connsiteX4-89" fmla="*/ 15094 w 2181684"/>
              <a:gd name="connsiteY4-90" fmla="*/ 0 h 492391"/>
              <a:gd name="connsiteX0-91" fmla="*/ 15094 w 2181684"/>
              <a:gd name="connsiteY0-92" fmla="*/ 0 h 492391"/>
              <a:gd name="connsiteX1-93" fmla="*/ 2181684 w 2181684"/>
              <a:gd name="connsiteY1-94" fmla="*/ 36003 h 492391"/>
              <a:gd name="connsiteX2-95" fmla="*/ 2167467 w 2181684"/>
              <a:gd name="connsiteY2-96" fmla="*/ 468216 h 492391"/>
              <a:gd name="connsiteX3-97" fmla="*/ 0 w 2181684"/>
              <a:gd name="connsiteY3-98" fmla="*/ 378258 h 492391"/>
              <a:gd name="connsiteX4-99" fmla="*/ 15094 w 2181684"/>
              <a:gd name="connsiteY4-100" fmla="*/ 0 h 492391"/>
              <a:gd name="connsiteX0-101" fmla="*/ 15094 w 2181684"/>
              <a:gd name="connsiteY0-102" fmla="*/ 0 h 456222"/>
              <a:gd name="connsiteX1-103" fmla="*/ 2181684 w 2181684"/>
              <a:gd name="connsiteY1-104" fmla="*/ 36003 h 456222"/>
              <a:gd name="connsiteX2-105" fmla="*/ 2145679 w 2181684"/>
              <a:gd name="connsiteY2-106" fmla="*/ 432047 h 456222"/>
              <a:gd name="connsiteX3-107" fmla="*/ 0 w 2181684"/>
              <a:gd name="connsiteY3-108" fmla="*/ 378258 h 456222"/>
              <a:gd name="connsiteX4-109" fmla="*/ 15094 w 2181684"/>
              <a:gd name="connsiteY4-110" fmla="*/ 0 h 456222"/>
              <a:gd name="connsiteX0-111" fmla="*/ 15094 w 2181684"/>
              <a:gd name="connsiteY0-112" fmla="*/ 0 h 462758"/>
              <a:gd name="connsiteX1-113" fmla="*/ 2181684 w 2181684"/>
              <a:gd name="connsiteY1-114" fmla="*/ 36003 h 462758"/>
              <a:gd name="connsiteX2-115" fmla="*/ 2171699 w 2181684"/>
              <a:gd name="connsiteY2-116" fmla="*/ 438583 h 462758"/>
              <a:gd name="connsiteX3-117" fmla="*/ 0 w 2181684"/>
              <a:gd name="connsiteY3-118" fmla="*/ 378258 h 462758"/>
              <a:gd name="connsiteX4-119" fmla="*/ 15094 w 2181684"/>
              <a:gd name="connsiteY4-120" fmla="*/ 0 h 462758"/>
              <a:gd name="connsiteX0-121" fmla="*/ 21443 w 2181684"/>
              <a:gd name="connsiteY0-122" fmla="*/ 0 h 498763"/>
              <a:gd name="connsiteX1-123" fmla="*/ 2181684 w 2181684"/>
              <a:gd name="connsiteY1-124" fmla="*/ 72008 h 498763"/>
              <a:gd name="connsiteX2-125" fmla="*/ 2171699 w 2181684"/>
              <a:gd name="connsiteY2-126" fmla="*/ 474588 h 498763"/>
              <a:gd name="connsiteX3-127" fmla="*/ 0 w 2181684"/>
              <a:gd name="connsiteY3-128" fmla="*/ 414263 h 498763"/>
              <a:gd name="connsiteX4-129" fmla="*/ 21443 w 2181684"/>
              <a:gd name="connsiteY4-130" fmla="*/ 0 h 498763"/>
              <a:gd name="connsiteX0-131" fmla="*/ 21443 w 2181683"/>
              <a:gd name="connsiteY0-132" fmla="*/ 0 h 498763"/>
              <a:gd name="connsiteX1-133" fmla="*/ 2181683 w 2181683"/>
              <a:gd name="connsiteY1-134" fmla="*/ 36005 h 498763"/>
              <a:gd name="connsiteX2-135" fmla="*/ 2171699 w 2181683"/>
              <a:gd name="connsiteY2-136" fmla="*/ 474588 h 498763"/>
              <a:gd name="connsiteX3-137" fmla="*/ 0 w 2181683"/>
              <a:gd name="connsiteY3-138" fmla="*/ 414263 h 498763"/>
              <a:gd name="connsiteX4-139" fmla="*/ 21443 w 2181683"/>
              <a:gd name="connsiteY4-140" fmla="*/ 0 h 498763"/>
              <a:gd name="connsiteX0-141" fmla="*/ 21443 w 2181683"/>
              <a:gd name="connsiteY0-142" fmla="*/ 0 h 466660"/>
              <a:gd name="connsiteX1-143" fmla="*/ 2181683 w 2181683"/>
              <a:gd name="connsiteY1-144" fmla="*/ 36005 h 466660"/>
              <a:gd name="connsiteX2-145" fmla="*/ 2145680 w 2181683"/>
              <a:gd name="connsiteY2-146" fmla="*/ 432049 h 466660"/>
              <a:gd name="connsiteX3-147" fmla="*/ 0 w 2181683"/>
              <a:gd name="connsiteY3-148" fmla="*/ 414263 h 466660"/>
              <a:gd name="connsiteX4-149" fmla="*/ 21443 w 2181683"/>
              <a:gd name="connsiteY4-150" fmla="*/ 0 h 466660"/>
              <a:gd name="connsiteX0-151" fmla="*/ 21443 w 2181683"/>
              <a:gd name="connsiteY0-152" fmla="*/ 0 h 441574"/>
              <a:gd name="connsiteX1-153" fmla="*/ 2181683 w 2181683"/>
              <a:gd name="connsiteY1-154" fmla="*/ 36005 h 441574"/>
              <a:gd name="connsiteX2-155" fmla="*/ 2161555 w 2181683"/>
              <a:gd name="connsiteY2-156" fmla="*/ 441574 h 441574"/>
              <a:gd name="connsiteX3-157" fmla="*/ 0 w 2181683"/>
              <a:gd name="connsiteY3-158" fmla="*/ 414263 h 441574"/>
              <a:gd name="connsiteX4-159" fmla="*/ 21443 w 2181683"/>
              <a:gd name="connsiteY4-160" fmla="*/ 0 h 441574"/>
              <a:gd name="connsiteX0-161" fmla="*/ 21443 w 2181683"/>
              <a:gd name="connsiteY0-162" fmla="*/ 0 h 441574"/>
              <a:gd name="connsiteX1-163" fmla="*/ 2181683 w 2181683"/>
              <a:gd name="connsiteY1-164" fmla="*/ 36005 h 441574"/>
              <a:gd name="connsiteX2-165" fmla="*/ 2171080 w 2181683"/>
              <a:gd name="connsiteY2-166" fmla="*/ 441574 h 441574"/>
              <a:gd name="connsiteX3-167" fmla="*/ 0 w 2181683"/>
              <a:gd name="connsiteY3-168" fmla="*/ 414263 h 441574"/>
              <a:gd name="connsiteX4-169" fmla="*/ 21443 w 2181683"/>
              <a:gd name="connsiteY4-170" fmla="*/ 0 h 441574"/>
              <a:gd name="connsiteX0-171" fmla="*/ 21443 w 2181683"/>
              <a:gd name="connsiteY0-172" fmla="*/ 0 h 471835"/>
              <a:gd name="connsiteX1-173" fmla="*/ 2181683 w 2181683"/>
              <a:gd name="connsiteY1-174" fmla="*/ 36005 h 471835"/>
              <a:gd name="connsiteX2-175" fmla="*/ 2171080 w 2181683"/>
              <a:gd name="connsiteY2-176" fmla="*/ 441574 h 471835"/>
              <a:gd name="connsiteX3-177" fmla="*/ 0 w 2181683"/>
              <a:gd name="connsiteY3-178" fmla="*/ 414263 h 471835"/>
              <a:gd name="connsiteX4-179" fmla="*/ 21443 w 2181683"/>
              <a:gd name="connsiteY4-180" fmla="*/ 0 h 471835"/>
              <a:gd name="connsiteX0-181" fmla="*/ 21443 w 2181683"/>
              <a:gd name="connsiteY0-182" fmla="*/ 0 h 471835"/>
              <a:gd name="connsiteX1-183" fmla="*/ 2181683 w 2181683"/>
              <a:gd name="connsiteY1-184" fmla="*/ 36005 h 471835"/>
              <a:gd name="connsiteX2-185" fmla="*/ 2171080 w 2181683"/>
              <a:gd name="connsiteY2-186" fmla="*/ 441574 h 471835"/>
              <a:gd name="connsiteX3-187" fmla="*/ 0 w 2181683"/>
              <a:gd name="connsiteY3-188" fmla="*/ 414263 h 471835"/>
              <a:gd name="connsiteX4-189" fmla="*/ 21443 w 2181683"/>
              <a:gd name="connsiteY4-190" fmla="*/ 0 h 471835"/>
              <a:gd name="connsiteX0-191" fmla="*/ 13233 w 2173473"/>
              <a:gd name="connsiteY0-192" fmla="*/ 0 h 471835"/>
              <a:gd name="connsiteX1-193" fmla="*/ 2173473 w 2173473"/>
              <a:gd name="connsiteY1-194" fmla="*/ 36005 h 471835"/>
              <a:gd name="connsiteX2-195" fmla="*/ 2162870 w 2173473"/>
              <a:gd name="connsiteY2-196" fmla="*/ 441574 h 471835"/>
              <a:gd name="connsiteX3-197" fmla="*/ 0 w 2173473"/>
              <a:gd name="connsiteY3-198" fmla="*/ 377428 h 471835"/>
              <a:gd name="connsiteX4-199" fmla="*/ 13233 w 2173473"/>
              <a:gd name="connsiteY4-200" fmla="*/ 0 h 471835"/>
              <a:gd name="connsiteX0-201" fmla="*/ 15627 w 2175867"/>
              <a:gd name="connsiteY0-202" fmla="*/ 0 h 441574"/>
              <a:gd name="connsiteX1-203" fmla="*/ 2175867 w 2175867"/>
              <a:gd name="connsiteY1-204" fmla="*/ 36005 h 441574"/>
              <a:gd name="connsiteX2-205" fmla="*/ 2165264 w 2175867"/>
              <a:gd name="connsiteY2-206" fmla="*/ 441574 h 441574"/>
              <a:gd name="connsiteX3-207" fmla="*/ 0 w 2175867"/>
              <a:gd name="connsiteY3-208" fmla="*/ 354372 h 441574"/>
              <a:gd name="connsiteX4-209" fmla="*/ 15627 w 2175867"/>
              <a:gd name="connsiteY4-210" fmla="*/ 0 h 441574"/>
              <a:gd name="connsiteX0-211" fmla="*/ 15627 w 2175867"/>
              <a:gd name="connsiteY0-212" fmla="*/ 0 h 454274"/>
              <a:gd name="connsiteX1-213" fmla="*/ 2175867 w 2175867"/>
              <a:gd name="connsiteY1-214" fmla="*/ 48705 h 454274"/>
              <a:gd name="connsiteX2-215" fmla="*/ 2165264 w 2175867"/>
              <a:gd name="connsiteY2-216" fmla="*/ 454274 h 454274"/>
              <a:gd name="connsiteX3-217" fmla="*/ 0 w 2175867"/>
              <a:gd name="connsiteY3-218" fmla="*/ 367072 h 454274"/>
              <a:gd name="connsiteX4-219" fmla="*/ 15627 w 2175867"/>
              <a:gd name="connsiteY4-220" fmla="*/ 0 h 454274"/>
              <a:gd name="connsiteX0-221" fmla="*/ 15627 w 2179042"/>
              <a:gd name="connsiteY0-222" fmla="*/ 0 h 454274"/>
              <a:gd name="connsiteX1-223" fmla="*/ 2179042 w 2179042"/>
              <a:gd name="connsiteY1-224" fmla="*/ 39180 h 454274"/>
              <a:gd name="connsiteX2-225" fmla="*/ 2165264 w 2179042"/>
              <a:gd name="connsiteY2-226" fmla="*/ 454274 h 454274"/>
              <a:gd name="connsiteX3-227" fmla="*/ 0 w 2179042"/>
              <a:gd name="connsiteY3-228" fmla="*/ 367072 h 454274"/>
              <a:gd name="connsiteX4-229" fmla="*/ 15627 w 2179042"/>
              <a:gd name="connsiteY4-230" fmla="*/ 0 h 454274"/>
              <a:gd name="connsiteX0-231" fmla="*/ 15627 w 2179042"/>
              <a:gd name="connsiteY0-232" fmla="*/ 0 h 397124"/>
              <a:gd name="connsiteX1-233" fmla="*/ 2179042 w 2179042"/>
              <a:gd name="connsiteY1-234" fmla="*/ 39180 h 397124"/>
              <a:gd name="connsiteX2-235" fmla="*/ 2174789 w 2179042"/>
              <a:gd name="connsiteY2-236" fmla="*/ 397124 h 397124"/>
              <a:gd name="connsiteX3-237" fmla="*/ 0 w 2179042"/>
              <a:gd name="connsiteY3-238" fmla="*/ 367072 h 397124"/>
              <a:gd name="connsiteX4-239" fmla="*/ 15627 w 2179042"/>
              <a:gd name="connsiteY4-240" fmla="*/ 0 h 397124"/>
              <a:gd name="connsiteX0-241" fmla="*/ 18802 w 2182217"/>
              <a:gd name="connsiteY0-242" fmla="*/ 0 h 397124"/>
              <a:gd name="connsiteX1-243" fmla="*/ 2182217 w 2182217"/>
              <a:gd name="connsiteY1-244" fmla="*/ 39180 h 397124"/>
              <a:gd name="connsiteX2-245" fmla="*/ 2177964 w 2182217"/>
              <a:gd name="connsiteY2-246" fmla="*/ 397124 h 397124"/>
              <a:gd name="connsiteX3-247" fmla="*/ 0 w 2182217"/>
              <a:gd name="connsiteY3-248" fmla="*/ 351197 h 397124"/>
              <a:gd name="connsiteX4-249" fmla="*/ 18802 w 2182217"/>
              <a:gd name="connsiteY4-250" fmla="*/ 0 h 397124"/>
              <a:gd name="connsiteX0-251" fmla="*/ 25152 w 2188567"/>
              <a:gd name="connsiteY0-252" fmla="*/ 0 h 397124"/>
              <a:gd name="connsiteX1-253" fmla="*/ 2188567 w 2188567"/>
              <a:gd name="connsiteY1-254" fmla="*/ 39180 h 397124"/>
              <a:gd name="connsiteX2-255" fmla="*/ 2184314 w 2188567"/>
              <a:gd name="connsiteY2-256" fmla="*/ 397124 h 397124"/>
              <a:gd name="connsiteX3-257" fmla="*/ 0 w 2188567"/>
              <a:gd name="connsiteY3-258" fmla="*/ 367072 h 397124"/>
              <a:gd name="connsiteX4-259" fmla="*/ 25152 w 2188567"/>
              <a:gd name="connsiteY4-260" fmla="*/ 0 h 397124"/>
              <a:gd name="connsiteX0-261" fmla="*/ 25152 w 2188567"/>
              <a:gd name="connsiteY0-262" fmla="*/ 0 h 381249"/>
              <a:gd name="connsiteX1-263" fmla="*/ 2188567 w 2188567"/>
              <a:gd name="connsiteY1-264" fmla="*/ 39180 h 381249"/>
              <a:gd name="connsiteX2-265" fmla="*/ 2181139 w 2188567"/>
              <a:gd name="connsiteY2-266" fmla="*/ 381249 h 381249"/>
              <a:gd name="connsiteX3-267" fmla="*/ 0 w 2188567"/>
              <a:gd name="connsiteY3-268" fmla="*/ 367072 h 381249"/>
              <a:gd name="connsiteX4-269" fmla="*/ 25152 w 2188567"/>
              <a:gd name="connsiteY4-270" fmla="*/ 0 h 381249"/>
              <a:gd name="connsiteX0-271" fmla="*/ 25152 w 2188567"/>
              <a:gd name="connsiteY0-272" fmla="*/ 0 h 411696"/>
              <a:gd name="connsiteX1-273" fmla="*/ 2188567 w 2188567"/>
              <a:gd name="connsiteY1-274" fmla="*/ 39180 h 411696"/>
              <a:gd name="connsiteX2-275" fmla="*/ 2181139 w 2188567"/>
              <a:gd name="connsiteY2-276" fmla="*/ 381249 h 411696"/>
              <a:gd name="connsiteX3-277" fmla="*/ 0 w 2188567"/>
              <a:gd name="connsiteY3-278" fmla="*/ 367072 h 411696"/>
              <a:gd name="connsiteX4-279" fmla="*/ 25152 w 2188567"/>
              <a:gd name="connsiteY4-280" fmla="*/ 0 h 411696"/>
              <a:gd name="connsiteX0-281" fmla="*/ 25152 w 2188567"/>
              <a:gd name="connsiteY0-282" fmla="*/ 0 h 436265"/>
              <a:gd name="connsiteX1-283" fmla="*/ 2188567 w 2188567"/>
              <a:gd name="connsiteY1-284" fmla="*/ 39180 h 436265"/>
              <a:gd name="connsiteX2-285" fmla="*/ 2181139 w 2188567"/>
              <a:gd name="connsiteY2-286" fmla="*/ 381249 h 436265"/>
              <a:gd name="connsiteX3-287" fmla="*/ 0 w 2188567"/>
              <a:gd name="connsiteY3-288" fmla="*/ 367072 h 436265"/>
              <a:gd name="connsiteX4-289" fmla="*/ 25152 w 2188567"/>
              <a:gd name="connsiteY4-290" fmla="*/ 0 h 436265"/>
              <a:gd name="connsiteX0-291" fmla="*/ 16942 w 2180357"/>
              <a:gd name="connsiteY0-292" fmla="*/ 0 h 436265"/>
              <a:gd name="connsiteX1-293" fmla="*/ 2180357 w 2180357"/>
              <a:gd name="connsiteY1-294" fmla="*/ 39180 h 436265"/>
              <a:gd name="connsiteX2-295" fmla="*/ 2172929 w 2180357"/>
              <a:gd name="connsiteY2-296" fmla="*/ 381249 h 436265"/>
              <a:gd name="connsiteX3-297" fmla="*/ 0 w 2180357"/>
              <a:gd name="connsiteY3-298" fmla="*/ 338745 h 436265"/>
              <a:gd name="connsiteX4-299" fmla="*/ 16942 w 2180357"/>
              <a:gd name="connsiteY4-300" fmla="*/ 0 h 436265"/>
              <a:gd name="connsiteX0-301" fmla="*/ 16942 w 2180357"/>
              <a:gd name="connsiteY0-302" fmla="*/ 0 h 436265"/>
              <a:gd name="connsiteX1-303" fmla="*/ 2180357 w 2180357"/>
              <a:gd name="connsiteY1-304" fmla="*/ 39180 h 436265"/>
              <a:gd name="connsiteX2-305" fmla="*/ 2172929 w 2180357"/>
              <a:gd name="connsiteY2-306" fmla="*/ 381249 h 436265"/>
              <a:gd name="connsiteX3-307" fmla="*/ 0 w 2180357"/>
              <a:gd name="connsiteY3-308" fmla="*/ 338745 h 436265"/>
              <a:gd name="connsiteX4-309" fmla="*/ 16942 w 2180357"/>
              <a:gd name="connsiteY4-310" fmla="*/ 0 h 4362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80357" h="436265">
                <a:moveTo>
                  <a:pt x="16942" y="0"/>
                </a:moveTo>
                <a:cubicBezTo>
                  <a:pt x="639962" y="54762"/>
                  <a:pt x="1398909" y="66757"/>
                  <a:pt x="2180357" y="39180"/>
                </a:cubicBezTo>
                <a:cubicBezTo>
                  <a:pt x="2178939" y="158495"/>
                  <a:pt x="2174347" y="261934"/>
                  <a:pt x="2172929" y="381249"/>
                </a:cubicBezTo>
                <a:cubicBezTo>
                  <a:pt x="1395033" y="436265"/>
                  <a:pt x="414147" y="370198"/>
                  <a:pt x="0" y="338745"/>
                </a:cubicBezTo>
                <a:lnTo>
                  <a:pt x="16942" y="0"/>
                </a:lnTo>
                <a:close/>
              </a:path>
            </a:pathLst>
          </a:custGeom>
          <a:solidFill>
            <a:srgbClr val="009276"/>
          </a:solidFill>
          <a:ln w="5080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endParaRPr lang="ko-KR" altLang="en-US">
              <a:solidFill>
                <a:prstClr val="black"/>
              </a:solidFill>
              <a:latin typeface="Arial" panose="020B0604020202020204" pitchFamily="34" charset="0"/>
              <a:cs typeface="+mn-ea"/>
              <a:sym typeface="Arial" panose="020B0604020202020204" pitchFamily="34" charset="0"/>
            </a:endParaRPr>
          </a:p>
        </p:txBody>
      </p:sp>
      <p:sp>
        <p:nvSpPr>
          <p:cNvPr id="13" name="자유형 124"/>
          <p:cNvSpPr/>
          <p:nvPr/>
        </p:nvSpPr>
        <p:spPr bwMode="auto">
          <a:xfrm>
            <a:off x="2608165" y="2141194"/>
            <a:ext cx="156445" cy="332634"/>
          </a:xfrm>
          <a:custGeom>
            <a:avLst/>
            <a:gdLst>
              <a:gd name="connsiteX0" fmla="*/ 127000 w 203200"/>
              <a:gd name="connsiteY0" fmla="*/ 0 h 279400"/>
              <a:gd name="connsiteX1" fmla="*/ 0 w 203200"/>
              <a:gd name="connsiteY1" fmla="*/ 279400 h 279400"/>
              <a:gd name="connsiteX2" fmla="*/ 203200 w 203200"/>
              <a:gd name="connsiteY2" fmla="*/ 6350 h 279400"/>
              <a:gd name="connsiteX3" fmla="*/ 127000 w 203200"/>
              <a:gd name="connsiteY3" fmla="*/ 0 h 279400"/>
              <a:gd name="connsiteX0-1" fmla="*/ 53950 w 130150"/>
              <a:gd name="connsiteY0-2" fmla="*/ 0 h 226132"/>
              <a:gd name="connsiteX1-3" fmla="*/ 0 w 130150"/>
              <a:gd name="connsiteY1-4" fmla="*/ 226132 h 226132"/>
              <a:gd name="connsiteX2-5" fmla="*/ 130150 w 130150"/>
              <a:gd name="connsiteY2-6" fmla="*/ 6350 h 226132"/>
              <a:gd name="connsiteX3-7" fmla="*/ 53950 w 130150"/>
              <a:gd name="connsiteY3-8" fmla="*/ 0 h 226132"/>
              <a:gd name="connsiteX0-9" fmla="*/ 53950 w 130150"/>
              <a:gd name="connsiteY0-10" fmla="*/ 0 h 226132"/>
              <a:gd name="connsiteX1-11" fmla="*/ 0 w 130150"/>
              <a:gd name="connsiteY1-12" fmla="*/ 226132 h 226132"/>
              <a:gd name="connsiteX2-13" fmla="*/ 130150 w 130150"/>
              <a:gd name="connsiteY2-14" fmla="*/ 6350 h 226132"/>
              <a:gd name="connsiteX3-15" fmla="*/ 53950 w 130150"/>
              <a:gd name="connsiteY3-16" fmla="*/ 0 h 226132"/>
              <a:gd name="connsiteX0-17" fmla="*/ 53950 w 130150"/>
              <a:gd name="connsiteY0-18" fmla="*/ 0 h 226132"/>
              <a:gd name="connsiteX1-19" fmla="*/ 0 w 130150"/>
              <a:gd name="connsiteY1-20" fmla="*/ 226132 h 226132"/>
              <a:gd name="connsiteX2-21" fmla="*/ 130150 w 130150"/>
              <a:gd name="connsiteY2-22" fmla="*/ 6350 h 226132"/>
              <a:gd name="connsiteX3-23" fmla="*/ 53950 w 130150"/>
              <a:gd name="connsiteY3-24" fmla="*/ 0 h 226132"/>
              <a:gd name="connsiteX0-25" fmla="*/ 53950 w 130150"/>
              <a:gd name="connsiteY0-26" fmla="*/ 0 h 226132"/>
              <a:gd name="connsiteX1-27" fmla="*/ 0 w 130150"/>
              <a:gd name="connsiteY1-28" fmla="*/ 226132 h 226132"/>
              <a:gd name="connsiteX2-29" fmla="*/ 130150 w 130150"/>
              <a:gd name="connsiteY2-30" fmla="*/ 6350 h 226132"/>
              <a:gd name="connsiteX3-31" fmla="*/ 53950 w 130150"/>
              <a:gd name="connsiteY3-32" fmla="*/ 0 h 226132"/>
              <a:gd name="connsiteX0-33" fmla="*/ 53950 w 130150"/>
              <a:gd name="connsiteY0-34" fmla="*/ 0 h 226132"/>
              <a:gd name="connsiteX1-35" fmla="*/ 0 w 130150"/>
              <a:gd name="connsiteY1-36" fmla="*/ 226132 h 226132"/>
              <a:gd name="connsiteX2-37" fmla="*/ 130150 w 130150"/>
              <a:gd name="connsiteY2-38" fmla="*/ 6350 h 226132"/>
              <a:gd name="connsiteX3-39" fmla="*/ 53950 w 130150"/>
              <a:gd name="connsiteY3-40" fmla="*/ 0 h 226132"/>
              <a:gd name="connsiteX0-41" fmla="*/ 53950 w 130150"/>
              <a:gd name="connsiteY0-42" fmla="*/ 0 h 226132"/>
              <a:gd name="connsiteX1-43" fmla="*/ 0 w 130150"/>
              <a:gd name="connsiteY1-44" fmla="*/ 226132 h 226132"/>
              <a:gd name="connsiteX2-45" fmla="*/ 130150 w 130150"/>
              <a:gd name="connsiteY2-46" fmla="*/ 6350 h 226132"/>
              <a:gd name="connsiteX3-47" fmla="*/ 53950 w 130150"/>
              <a:gd name="connsiteY3-48" fmla="*/ 0 h 226132"/>
              <a:gd name="connsiteX0-49" fmla="*/ 53950 w 130150"/>
              <a:gd name="connsiteY0-50" fmla="*/ 0 h 226132"/>
              <a:gd name="connsiteX1-51" fmla="*/ 0 w 130150"/>
              <a:gd name="connsiteY1-52" fmla="*/ 226132 h 226132"/>
              <a:gd name="connsiteX2-53" fmla="*/ 130150 w 130150"/>
              <a:gd name="connsiteY2-54" fmla="*/ 6350 h 226132"/>
              <a:gd name="connsiteX3-55" fmla="*/ 53950 w 130150"/>
              <a:gd name="connsiteY3-56" fmla="*/ 0 h 226132"/>
              <a:gd name="connsiteX0-57" fmla="*/ 53950 w 108012"/>
              <a:gd name="connsiteY0-58" fmla="*/ 0 h 226132"/>
              <a:gd name="connsiteX1-59" fmla="*/ 0 w 108012"/>
              <a:gd name="connsiteY1-60" fmla="*/ 226132 h 226132"/>
              <a:gd name="connsiteX2-61" fmla="*/ 108012 w 108012"/>
              <a:gd name="connsiteY2-62" fmla="*/ 0 h 226132"/>
              <a:gd name="connsiteX3-63" fmla="*/ 53950 w 108012"/>
              <a:gd name="connsiteY3-64" fmla="*/ 0 h 226132"/>
              <a:gd name="connsiteX0-65" fmla="*/ 53950 w 108012"/>
              <a:gd name="connsiteY0-66" fmla="*/ 0 h 226132"/>
              <a:gd name="connsiteX1-67" fmla="*/ 0 w 108012"/>
              <a:gd name="connsiteY1-68" fmla="*/ 226132 h 226132"/>
              <a:gd name="connsiteX2-69" fmla="*/ 108012 w 108012"/>
              <a:gd name="connsiteY2-70" fmla="*/ 0 h 226132"/>
              <a:gd name="connsiteX3-71" fmla="*/ 53950 w 108012"/>
              <a:gd name="connsiteY3-72" fmla="*/ 0 h 226132"/>
              <a:gd name="connsiteX0-73" fmla="*/ 72008 w 108012"/>
              <a:gd name="connsiteY0-74" fmla="*/ 0 h 226132"/>
              <a:gd name="connsiteX1-75" fmla="*/ 0 w 108012"/>
              <a:gd name="connsiteY1-76" fmla="*/ 226132 h 226132"/>
              <a:gd name="connsiteX2-77" fmla="*/ 108012 w 108012"/>
              <a:gd name="connsiteY2-78" fmla="*/ 0 h 226132"/>
              <a:gd name="connsiteX3-79" fmla="*/ 72008 w 108012"/>
              <a:gd name="connsiteY3-80" fmla="*/ 0 h 226132"/>
              <a:gd name="connsiteX0-81" fmla="*/ 72008 w 108012"/>
              <a:gd name="connsiteY0-82" fmla="*/ 0 h 226132"/>
              <a:gd name="connsiteX1-83" fmla="*/ 0 w 108012"/>
              <a:gd name="connsiteY1-84" fmla="*/ 226132 h 226132"/>
              <a:gd name="connsiteX2-85" fmla="*/ 108012 w 108012"/>
              <a:gd name="connsiteY2-86" fmla="*/ 0 h 226132"/>
              <a:gd name="connsiteX3-87" fmla="*/ 72008 w 108012"/>
              <a:gd name="connsiteY3-88" fmla="*/ 0 h 226132"/>
              <a:gd name="connsiteX0-89" fmla="*/ 72008 w 108012"/>
              <a:gd name="connsiteY0-90" fmla="*/ 0 h 226132"/>
              <a:gd name="connsiteX1-91" fmla="*/ 0 w 108012"/>
              <a:gd name="connsiteY1-92" fmla="*/ 226132 h 226132"/>
              <a:gd name="connsiteX2-93" fmla="*/ 108012 w 108012"/>
              <a:gd name="connsiteY2-94" fmla="*/ 0 h 226132"/>
              <a:gd name="connsiteX3-95" fmla="*/ 72008 w 108012"/>
              <a:gd name="connsiteY3-96" fmla="*/ 0 h 226132"/>
              <a:gd name="connsiteX0-97" fmla="*/ 72008 w 108012"/>
              <a:gd name="connsiteY0-98" fmla="*/ 0 h 226132"/>
              <a:gd name="connsiteX1-99" fmla="*/ 0 w 108012"/>
              <a:gd name="connsiteY1-100" fmla="*/ 226132 h 226132"/>
              <a:gd name="connsiteX2-101" fmla="*/ 108012 w 108012"/>
              <a:gd name="connsiteY2-102" fmla="*/ 0 h 226132"/>
              <a:gd name="connsiteX3-103" fmla="*/ 72008 w 108012"/>
              <a:gd name="connsiteY3-104" fmla="*/ 0 h 226132"/>
              <a:gd name="connsiteX0-105" fmla="*/ 65881 w 108012"/>
              <a:gd name="connsiteY0-106" fmla="*/ 0 h 229667"/>
              <a:gd name="connsiteX1-107" fmla="*/ 0 w 108012"/>
              <a:gd name="connsiteY1-108" fmla="*/ 229667 h 229667"/>
              <a:gd name="connsiteX2-109" fmla="*/ 108012 w 108012"/>
              <a:gd name="connsiteY2-110" fmla="*/ 3535 h 229667"/>
              <a:gd name="connsiteX3-111" fmla="*/ 65881 w 108012"/>
              <a:gd name="connsiteY3-112" fmla="*/ 0 h 229667"/>
              <a:gd name="connsiteX0-113" fmla="*/ 65881 w 108012"/>
              <a:gd name="connsiteY0-114" fmla="*/ 0 h 229667"/>
              <a:gd name="connsiteX1-115" fmla="*/ 0 w 108012"/>
              <a:gd name="connsiteY1-116" fmla="*/ 229667 h 229667"/>
              <a:gd name="connsiteX2-117" fmla="*/ 108012 w 108012"/>
              <a:gd name="connsiteY2-118" fmla="*/ 3535 h 229667"/>
              <a:gd name="connsiteX3-119" fmla="*/ 65881 w 108012"/>
              <a:gd name="connsiteY3-120" fmla="*/ 0 h 229667"/>
              <a:gd name="connsiteX0-121" fmla="*/ 65881 w 108012"/>
              <a:gd name="connsiteY0-122" fmla="*/ 0 h 229667"/>
              <a:gd name="connsiteX1-123" fmla="*/ 0 w 108012"/>
              <a:gd name="connsiteY1-124" fmla="*/ 229667 h 229667"/>
              <a:gd name="connsiteX2-125" fmla="*/ 108012 w 108012"/>
              <a:gd name="connsiteY2-126" fmla="*/ 3535 h 229667"/>
              <a:gd name="connsiteX3-127" fmla="*/ 65881 w 108012"/>
              <a:gd name="connsiteY3-128" fmla="*/ 0 h 229667"/>
            </a:gdLst>
            <a:ahLst/>
            <a:cxnLst>
              <a:cxn ang="0">
                <a:pos x="connsiteX0-1" y="connsiteY0-2"/>
              </a:cxn>
              <a:cxn ang="0">
                <a:pos x="connsiteX1-3" y="connsiteY1-4"/>
              </a:cxn>
              <a:cxn ang="0">
                <a:pos x="connsiteX2-5" y="connsiteY2-6"/>
              </a:cxn>
              <a:cxn ang="0">
                <a:pos x="connsiteX3-7" y="connsiteY3-8"/>
              </a:cxn>
            </a:cxnLst>
            <a:rect l="l" t="t" r="r" b="b"/>
            <a:pathLst>
              <a:path w="108012" h="229667">
                <a:moveTo>
                  <a:pt x="65881" y="0"/>
                </a:moveTo>
                <a:cubicBezTo>
                  <a:pt x="13989" y="170218"/>
                  <a:pt x="14807" y="145050"/>
                  <a:pt x="0" y="229667"/>
                </a:cubicBezTo>
                <a:cubicBezTo>
                  <a:pt x="60212" y="160858"/>
                  <a:pt x="80727" y="78247"/>
                  <a:pt x="108012" y="3535"/>
                </a:cubicBezTo>
                <a:lnTo>
                  <a:pt x="65881" y="0"/>
                </a:lnTo>
                <a:close/>
              </a:path>
            </a:pathLst>
          </a:custGeom>
          <a:solidFill>
            <a:srgbClr val="009276"/>
          </a:solidFill>
          <a:ln w="5080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endParaRPr lang="ko-KR" altLang="en-US">
              <a:solidFill>
                <a:prstClr val="black"/>
              </a:solidFill>
              <a:latin typeface="Arial" panose="020B0604020202020204" pitchFamily="34" charset="0"/>
              <a:cs typeface="+mn-ea"/>
              <a:sym typeface="Arial" panose="020B0604020202020204" pitchFamily="34" charset="0"/>
            </a:endParaRPr>
          </a:p>
        </p:txBody>
      </p:sp>
      <p:sp>
        <p:nvSpPr>
          <p:cNvPr id="14" name="타원 113"/>
          <p:cNvSpPr/>
          <p:nvPr/>
        </p:nvSpPr>
        <p:spPr bwMode="auto">
          <a:xfrm>
            <a:off x="2579162" y="1809837"/>
            <a:ext cx="357188" cy="357188"/>
          </a:xfrm>
          <a:prstGeom prst="ellipse">
            <a:avLst/>
          </a:prstGeom>
          <a:solidFill>
            <a:srgbClr val="009276"/>
          </a:solidFill>
          <a:ln w="5080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r>
              <a:rPr lang="en-US" altLang="ko-KR" dirty="0">
                <a:solidFill>
                  <a:schemeClr val="bg1"/>
                </a:solidFill>
                <a:latin typeface="华文细黑" panose="02010600040101010101" pitchFamily="2" charset="-122"/>
                <a:ea typeface="华文细黑" panose="02010600040101010101" pitchFamily="2" charset="-122"/>
                <a:cs typeface="+mn-ea"/>
                <a:sym typeface="Arial" panose="020B0604020202020204" pitchFamily="34" charset="0"/>
              </a:rPr>
              <a:t>1</a:t>
            </a:r>
            <a:endParaRPr lang="ko-KR" altLang="en-US" dirty="0">
              <a:solidFill>
                <a:schemeClr val="bg1"/>
              </a:solidFill>
              <a:latin typeface="华文细黑" panose="02010600040101010101" pitchFamily="2" charset="-122"/>
              <a:cs typeface="+mn-ea"/>
              <a:sym typeface="Arial" panose="020B0604020202020204" pitchFamily="34" charset="0"/>
            </a:endParaRPr>
          </a:p>
        </p:txBody>
      </p:sp>
      <p:sp>
        <p:nvSpPr>
          <p:cNvPr id="15" name="자유형 88"/>
          <p:cNvSpPr/>
          <p:nvPr/>
        </p:nvSpPr>
        <p:spPr bwMode="auto">
          <a:xfrm>
            <a:off x="4817033" y="2366740"/>
            <a:ext cx="2557935" cy="2681423"/>
          </a:xfrm>
          <a:custGeom>
            <a:avLst/>
            <a:gdLst>
              <a:gd name="connsiteX0" fmla="*/ 22860 w 2194560"/>
              <a:gd name="connsiteY0" fmla="*/ 0 h 2377440"/>
              <a:gd name="connsiteX1" fmla="*/ 2194560 w 2194560"/>
              <a:gd name="connsiteY1" fmla="*/ 137160 h 2377440"/>
              <a:gd name="connsiteX2" fmla="*/ 2049780 w 2194560"/>
              <a:gd name="connsiteY2" fmla="*/ 1965960 h 2377440"/>
              <a:gd name="connsiteX3" fmla="*/ 853440 w 2194560"/>
              <a:gd name="connsiteY3" fmla="*/ 2377440 h 2377440"/>
              <a:gd name="connsiteX4" fmla="*/ 0 w 2194560"/>
              <a:gd name="connsiteY4" fmla="*/ 2316480 h 2377440"/>
              <a:gd name="connsiteX5" fmla="*/ 22860 w 2194560"/>
              <a:gd name="connsiteY5" fmla="*/ 0 h 2377440"/>
              <a:gd name="connsiteX0-1" fmla="*/ 22860 w 2203388"/>
              <a:gd name="connsiteY0-2" fmla="*/ 0 h 2377440"/>
              <a:gd name="connsiteX1-3" fmla="*/ 2194560 w 2203388"/>
              <a:gd name="connsiteY1-4" fmla="*/ 137160 h 2377440"/>
              <a:gd name="connsiteX2-5" fmla="*/ 2049780 w 2203388"/>
              <a:gd name="connsiteY2-6" fmla="*/ 1965960 h 2377440"/>
              <a:gd name="connsiteX3-7" fmla="*/ 853440 w 2203388"/>
              <a:gd name="connsiteY3-8" fmla="*/ 2377440 h 2377440"/>
              <a:gd name="connsiteX4-9" fmla="*/ 0 w 2203388"/>
              <a:gd name="connsiteY4-10" fmla="*/ 2316480 h 2377440"/>
              <a:gd name="connsiteX5-11" fmla="*/ 22860 w 2203388"/>
              <a:gd name="connsiteY5-12" fmla="*/ 0 h 2377440"/>
              <a:gd name="connsiteX0-13" fmla="*/ 22860 w 2203388"/>
              <a:gd name="connsiteY0-14" fmla="*/ 0 h 2377440"/>
              <a:gd name="connsiteX1-15" fmla="*/ 2194560 w 2203388"/>
              <a:gd name="connsiteY1-16" fmla="*/ 137160 h 2377440"/>
              <a:gd name="connsiteX2-17" fmla="*/ 2049780 w 2203388"/>
              <a:gd name="connsiteY2-18" fmla="*/ 1965960 h 2377440"/>
              <a:gd name="connsiteX3-19" fmla="*/ 853440 w 2203388"/>
              <a:gd name="connsiteY3-20" fmla="*/ 2377440 h 2377440"/>
              <a:gd name="connsiteX4-21" fmla="*/ 0 w 2203388"/>
              <a:gd name="connsiteY4-22" fmla="*/ 2316480 h 2377440"/>
              <a:gd name="connsiteX5-23" fmla="*/ 22860 w 2203388"/>
              <a:gd name="connsiteY5-24" fmla="*/ 0 h 2377440"/>
              <a:gd name="connsiteX0-25" fmla="*/ 22860 w 2203388"/>
              <a:gd name="connsiteY0-26" fmla="*/ 0 h 2377440"/>
              <a:gd name="connsiteX1-27" fmla="*/ 2194560 w 2203388"/>
              <a:gd name="connsiteY1-28" fmla="*/ 137160 h 2377440"/>
              <a:gd name="connsiteX2-29" fmla="*/ 2049780 w 2203388"/>
              <a:gd name="connsiteY2-30" fmla="*/ 1965960 h 2377440"/>
              <a:gd name="connsiteX3-31" fmla="*/ 853440 w 2203388"/>
              <a:gd name="connsiteY3-32" fmla="*/ 2377440 h 2377440"/>
              <a:gd name="connsiteX4-33" fmla="*/ 0 w 2203388"/>
              <a:gd name="connsiteY4-34" fmla="*/ 2316480 h 2377440"/>
              <a:gd name="connsiteX5-35" fmla="*/ 22860 w 2203388"/>
              <a:gd name="connsiteY5-36" fmla="*/ 0 h 2377440"/>
              <a:gd name="connsiteX0-37" fmla="*/ 22860 w 2203388"/>
              <a:gd name="connsiteY0-38" fmla="*/ 0 h 2377440"/>
              <a:gd name="connsiteX1-39" fmla="*/ 2194560 w 2203388"/>
              <a:gd name="connsiteY1-40" fmla="*/ 137160 h 2377440"/>
              <a:gd name="connsiteX2-41" fmla="*/ 2049780 w 2203388"/>
              <a:gd name="connsiteY2-42" fmla="*/ 1965960 h 2377440"/>
              <a:gd name="connsiteX3-43" fmla="*/ 853440 w 2203388"/>
              <a:gd name="connsiteY3-44" fmla="*/ 2377440 h 2377440"/>
              <a:gd name="connsiteX4-45" fmla="*/ 0 w 2203388"/>
              <a:gd name="connsiteY4-46" fmla="*/ 2232248 h 2377440"/>
              <a:gd name="connsiteX5-47" fmla="*/ 22860 w 2203388"/>
              <a:gd name="connsiteY5-48" fmla="*/ 0 h 2377440"/>
              <a:gd name="connsiteX0-49" fmla="*/ 22860 w 2203388"/>
              <a:gd name="connsiteY0-50" fmla="*/ 0 h 2377440"/>
              <a:gd name="connsiteX1-51" fmla="*/ 2194560 w 2203388"/>
              <a:gd name="connsiteY1-52" fmla="*/ 137160 h 2377440"/>
              <a:gd name="connsiteX2-53" fmla="*/ 2049780 w 2203388"/>
              <a:gd name="connsiteY2-54" fmla="*/ 1965960 h 2377440"/>
              <a:gd name="connsiteX3-55" fmla="*/ 853440 w 2203388"/>
              <a:gd name="connsiteY3-56" fmla="*/ 2377440 h 2377440"/>
              <a:gd name="connsiteX4-57" fmla="*/ 0 w 2203388"/>
              <a:gd name="connsiteY4-58" fmla="*/ 2232248 h 2377440"/>
              <a:gd name="connsiteX5-59" fmla="*/ 22860 w 2203388"/>
              <a:gd name="connsiteY5-60" fmla="*/ 0 h 2377440"/>
              <a:gd name="connsiteX0-61" fmla="*/ 22860 w 2203388"/>
              <a:gd name="connsiteY0-62" fmla="*/ 0 h 2377440"/>
              <a:gd name="connsiteX1-63" fmla="*/ 2194560 w 2203388"/>
              <a:gd name="connsiteY1-64" fmla="*/ 137160 h 2377440"/>
              <a:gd name="connsiteX2-65" fmla="*/ 2049780 w 2203388"/>
              <a:gd name="connsiteY2-66" fmla="*/ 1965960 h 2377440"/>
              <a:gd name="connsiteX3-67" fmla="*/ 853440 w 2203388"/>
              <a:gd name="connsiteY3-68" fmla="*/ 2377440 h 2377440"/>
              <a:gd name="connsiteX4-69" fmla="*/ 0 w 2203388"/>
              <a:gd name="connsiteY4-70" fmla="*/ 2232248 h 2377440"/>
              <a:gd name="connsiteX5-71" fmla="*/ 22860 w 2203388"/>
              <a:gd name="connsiteY5-72" fmla="*/ 0 h 2377440"/>
              <a:gd name="connsiteX0-73" fmla="*/ 22860 w 2194560"/>
              <a:gd name="connsiteY0-74" fmla="*/ 0 h 2377440"/>
              <a:gd name="connsiteX1-75" fmla="*/ 2194560 w 2194560"/>
              <a:gd name="connsiteY1-76" fmla="*/ 137160 h 2377440"/>
              <a:gd name="connsiteX2-77" fmla="*/ 2049780 w 2194560"/>
              <a:gd name="connsiteY2-78" fmla="*/ 1965960 h 2377440"/>
              <a:gd name="connsiteX3-79" fmla="*/ 853440 w 2194560"/>
              <a:gd name="connsiteY3-80" fmla="*/ 2377440 h 2377440"/>
              <a:gd name="connsiteX4-81" fmla="*/ 0 w 2194560"/>
              <a:gd name="connsiteY4-82" fmla="*/ 2232248 h 2377440"/>
              <a:gd name="connsiteX5-83" fmla="*/ 22860 w 2194560"/>
              <a:gd name="connsiteY5-84" fmla="*/ 0 h 2377440"/>
              <a:gd name="connsiteX0-85" fmla="*/ 22860 w 2201801"/>
              <a:gd name="connsiteY0-86" fmla="*/ 0 h 2377440"/>
              <a:gd name="connsiteX1-87" fmla="*/ 2194560 w 2201801"/>
              <a:gd name="connsiteY1-88" fmla="*/ 137160 h 2377440"/>
              <a:gd name="connsiteX2-89" fmla="*/ 2049780 w 2201801"/>
              <a:gd name="connsiteY2-90" fmla="*/ 1965960 h 2377440"/>
              <a:gd name="connsiteX3-91" fmla="*/ 853440 w 2201801"/>
              <a:gd name="connsiteY3-92" fmla="*/ 2377440 h 2377440"/>
              <a:gd name="connsiteX4-93" fmla="*/ 0 w 2201801"/>
              <a:gd name="connsiteY4-94" fmla="*/ 2232248 h 2377440"/>
              <a:gd name="connsiteX5-95" fmla="*/ 22860 w 2201801"/>
              <a:gd name="connsiteY5-96" fmla="*/ 0 h 2377440"/>
              <a:gd name="connsiteX0-97" fmla="*/ 22860 w 2201801"/>
              <a:gd name="connsiteY0-98" fmla="*/ 0 h 2340260"/>
              <a:gd name="connsiteX1-99" fmla="*/ 2194560 w 2201801"/>
              <a:gd name="connsiteY1-100" fmla="*/ 137160 h 2340260"/>
              <a:gd name="connsiteX2-101" fmla="*/ 2049780 w 2201801"/>
              <a:gd name="connsiteY2-102" fmla="*/ 1965960 h 2340260"/>
              <a:gd name="connsiteX3-103" fmla="*/ 1080120 w 2201801"/>
              <a:gd name="connsiteY3-104" fmla="*/ 2340260 h 2340260"/>
              <a:gd name="connsiteX4-105" fmla="*/ 0 w 2201801"/>
              <a:gd name="connsiteY4-106" fmla="*/ 2232248 h 2340260"/>
              <a:gd name="connsiteX5-107" fmla="*/ 22860 w 2201801"/>
              <a:gd name="connsiteY5-108" fmla="*/ 0 h 2340260"/>
              <a:gd name="connsiteX0-109" fmla="*/ 22860 w 2201801"/>
              <a:gd name="connsiteY0-110" fmla="*/ 0 h 2340260"/>
              <a:gd name="connsiteX1-111" fmla="*/ 2194560 w 2201801"/>
              <a:gd name="connsiteY1-112" fmla="*/ 137160 h 2340260"/>
              <a:gd name="connsiteX2-113" fmla="*/ 2049780 w 2201801"/>
              <a:gd name="connsiteY2-114" fmla="*/ 1965960 h 2340260"/>
              <a:gd name="connsiteX3-115" fmla="*/ 1080120 w 2201801"/>
              <a:gd name="connsiteY3-116" fmla="*/ 2340260 h 2340260"/>
              <a:gd name="connsiteX4-117" fmla="*/ 0 w 2201801"/>
              <a:gd name="connsiteY4-118" fmla="*/ 2232248 h 2340260"/>
              <a:gd name="connsiteX5-119" fmla="*/ 22860 w 2201801"/>
              <a:gd name="connsiteY5-120" fmla="*/ 0 h 2340260"/>
              <a:gd name="connsiteX0-121" fmla="*/ 22860 w 2201801"/>
              <a:gd name="connsiteY0-122" fmla="*/ 0 h 2316104"/>
              <a:gd name="connsiteX1-123" fmla="*/ 2194560 w 2201801"/>
              <a:gd name="connsiteY1-124" fmla="*/ 137160 h 2316104"/>
              <a:gd name="connsiteX2-125" fmla="*/ 2049780 w 2201801"/>
              <a:gd name="connsiteY2-126" fmla="*/ 1965960 h 2316104"/>
              <a:gd name="connsiteX3-127" fmla="*/ 1116124 w 2201801"/>
              <a:gd name="connsiteY3-128" fmla="*/ 2304256 h 2316104"/>
              <a:gd name="connsiteX4-129" fmla="*/ 0 w 2201801"/>
              <a:gd name="connsiteY4-130" fmla="*/ 2232248 h 2316104"/>
              <a:gd name="connsiteX5-131" fmla="*/ 22860 w 2201801"/>
              <a:gd name="connsiteY5-132" fmla="*/ 0 h 2316104"/>
              <a:gd name="connsiteX0-133" fmla="*/ 216024 w 2201801"/>
              <a:gd name="connsiteY0-134" fmla="*/ 0 h 2280100"/>
              <a:gd name="connsiteX1-135" fmla="*/ 2194560 w 2201801"/>
              <a:gd name="connsiteY1-136" fmla="*/ 101156 h 2280100"/>
              <a:gd name="connsiteX2-137" fmla="*/ 2049780 w 2201801"/>
              <a:gd name="connsiteY2-138" fmla="*/ 1929956 h 2280100"/>
              <a:gd name="connsiteX3-139" fmla="*/ 1116124 w 2201801"/>
              <a:gd name="connsiteY3-140" fmla="*/ 2268252 h 2280100"/>
              <a:gd name="connsiteX4-141" fmla="*/ 0 w 2201801"/>
              <a:gd name="connsiteY4-142" fmla="*/ 2196244 h 2280100"/>
              <a:gd name="connsiteX5-143" fmla="*/ 216024 w 2201801"/>
              <a:gd name="connsiteY5-144" fmla="*/ 0 h 2280100"/>
              <a:gd name="connsiteX0-145" fmla="*/ 72008 w 2201801"/>
              <a:gd name="connsiteY0-146" fmla="*/ 0 h 2280100"/>
              <a:gd name="connsiteX1-147" fmla="*/ 2194560 w 2201801"/>
              <a:gd name="connsiteY1-148" fmla="*/ 101156 h 2280100"/>
              <a:gd name="connsiteX2-149" fmla="*/ 2049780 w 2201801"/>
              <a:gd name="connsiteY2-150" fmla="*/ 1929956 h 2280100"/>
              <a:gd name="connsiteX3-151" fmla="*/ 1116124 w 2201801"/>
              <a:gd name="connsiteY3-152" fmla="*/ 2268252 h 2280100"/>
              <a:gd name="connsiteX4-153" fmla="*/ 0 w 2201801"/>
              <a:gd name="connsiteY4-154" fmla="*/ 2196244 h 2280100"/>
              <a:gd name="connsiteX5-155" fmla="*/ 72008 w 2201801"/>
              <a:gd name="connsiteY5-156" fmla="*/ 0 h 2280100"/>
              <a:gd name="connsiteX0-157" fmla="*/ 72008 w 2201801"/>
              <a:gd name="connsiteY0-158" fmla="*/ 0 h 2280100"/>
              <a:gd name="connsiteX1-159" fmla="*/ 2194560 w 2201801"/>
              <a:gd name="connsiteY1-160" fmla="*/ 101156 h 2280100"/>
              <a:gd name="connsiteX2-161" fmla="*/ 2049780 w 2201801"/>
              <a:gd name="connsiteY2-162" fmla="*/ 1929956 h 2280100"/>
              <a:gd name="connsiteX3-163" fmla="*/ 1116124 w 2201801"/>
              <a:gd name="connsiteY3-164" fmla="*/ 2268252 h 2280100"/>
              <a:gd name="connsiteX4-165" fmla="*/ 0 w 2201801"/>
              <a:gd name="connsiteY4-166" fmla="*/ 2196244 h 2280100"/>
              <a:gd name="connsiteX5-167" fmla="*/ 72008 w 2201801"/>
              <a:gd name="connsiteY5-168" fmla="*/ 0 h 2280100"/>
              <a:gd name="connsiteX0-169" fmla="*/ 72008 w 2201801"/>
              <a:gd name="connsiteY0-170" fmla="*/ 0 h 2280100"/>
              <a:gd name="connsiteX1-171" fmla="*/ 2194560 w 2201801"/>
              <a:gd name="connsiteY1-172" fmla="*/ 101156 h 2280100"/>
              <a:gd name="connsiteX2-173" fmla="*/ 2049780 w 2201801"/>
              <a:gd name="connsiteY2-174" fmla="*/ 1929956 h 2280100"/>
              <a:gd name="connsiteX3-175" fmla="*/ 1116124 w 2201801"/>
              <a:gd name="connsiteY3-176" fmla="*/ 2268252 h 2280100"/>
              <a:gd name="connsiteX4-177" fmla="*/ 0 w 2201801"/>
              <a:gd name="connsiteY4-178" fmla="*/ 2196244 h 2280100"/>
              <a:gd name="connsiteX5-179" fmla="*/ 72008 w 2201801"/>
              <a:gd name="connsiteY5-180" fmla="*/ 0 h 2280100"/>
              <a:gd name="connsiteX0-181" fmla="*/ 144016 w 2201801"/>
              <a:gd name="connsiteY0-182" fmla="*/ 0 h 2244096"/>
              <a:gd name="connsiteX1-183" fmla="*/ 2194560 w 2201801"/>
              <a:gd name="connsiteY1-184" fmla="*/ 65152 h 2244096"/>
              <a:gd name="connsiteX2-185" fmla="*/ 2049780 w 2201801"/>
              <a:gd name="connsiteY2-186" fmla="*/ 1893952 h 2244096"/>
              <a:gd name="connsiteX3-187" fmla="*/ 1116124 w 2201801"/>
              <a:gd name="connsiteY3-188" fmla="*/ 2232248 h 2244096"/>
              <a:gd name="connsiteX4-189" fmla="*/ 0 w 2201801"/>
              <a:gd name="connsiteY4-190" fmla="*/ 2160240 h 2244096"/>
              <a:gd name="connsiteX5-191" fmla="*/ 144016 w 2201801"/>
              <a:gd name="connsiteY5-192" fmla="*/ 0 h 2244096"/>
              <a:gd name="connsiteX0-193" fmla="*/ 144016 w 2201801"/>
              <a:gd name="connsiteY0-194" fmla="*/ 0 h 2244096"/>
              <a:gd name="connsiteX1-195" fmla="*/ 2194560 w 2201801"/>
              <a:gd name="connsiteY1-196" fmla="*/ 65152 h 2244096"/>
              <a:gd name="connsiteX2-197" fmla="*/ 2049780 w 2201801"/>
              <a:gd name="connsiteY2-198" fmla="*/ 1893952 h 2244096"/>
              <a:gd name="connsiteX3-199" fmla="*/ 1116124 w 2201801"/>
              <a:gd name="connsiteY3-200" fmla="*/ 2232248 h 2244096"/>
              <a:gd name="connsiteX4-201" fmla="*/ 0 w 2201801"/>
              <a:gd name="connsiteY4-202" fmla="*/ 2160240 h 2244096"/>
              <a:gd name="connsiteX5-203" fmla="*/ 144016 w 2201801"/>
              <a:gd name="connsiteY5-204" fmla="*/ 0 h 2244096"/>
              <a:gd name="connsiteX0-205" fmla="*/ 144016 w 2201801"/>
              <a:gd name="connsiteY0-206" fmla="*/ 0 h 2244096"/>
              <a:gd name="connsiteX1-207" fmla="*/ 2194560 w 2201801"/>
              <a:gd name="connsiteY1-208" fmla="*/ 65152 h 2244096"/>
              <a:gd name="connsiteX2-209" fmla="*/ 2049780 w 2201801"/>
              <a:gd name="connsiteY2-210" fmla="*/ 1893952 h 2244096"/>
              <a:gd name="connsiteX3-211" fmla="*/ 1116124 w 2201801"/>
              <a:gd name="connsiteY3-212" fmla="*/ 2232248 h 2244096"/>
              <a:gd name="connsiteX4-213" fmla="*/ 0 w 2201801"/>
              <a:gd name="connsiteY4-214" fmla="*/ 2160240 h 2244096"/>
              <a:gd name="connsiteX5-215" fmla="*/ 144016 w 2201801"/>
              <a:gd name="connsiteY5-216" fmla="*/ 0 h 2244096"/>
              <a:gd name="connsiteX0-217" fmla="*/ 144016 w 2201801"/>
              <a:gd name="connsiteY0-218" fmla="*/ 0 h 2244096"/>
              <a:gd name="connsiteX1-219" fmla="*/ 2194560 w 2201801"/>
              <a:gd name="connsiteY1-220" fmla="*/ 65152 h 2244096"/>
              <a:gd name="connsiteX2-221" fmla="*/ 2049780 w 2201801"/>
              <a:gd name="connsiteY2-222" fmla="*/ 1893952 h 2244096"/>
              <a:gd name="connsiteX3-223" fmla="*/ 1116124 w 2201801"/>
              <a:gd name="connsiteY3-224" fmla="*/ 2232248 h 2244096"/>
              <a:gd name="connsiteX4-225" fmla="*/ 0 w 2201801"/>
              <a:gd name="connsiteY4-226" fmla="*/ 2160240 h 2244096"/>
              <a:gd name="connsiteX5-227" fmla="*/ 144016 w 2201801"/>
              <a:gd name="connsiteY5-228" fmla="*/ 0 h 2244096"/>
              <a:gd name="connsiteX0-229" fmla="*/ 144016 w 2201801"/>
              <a:gd name="connsiteY0-230" fmla="*/ 0 h 2244096"/>
              <a:gd name="connsiteX1-231" fmla="*/ 2194560 w 2201801"/>
              <a:gd name="connsiteY1-232" fmla="*/ 65152 h 2244096"/>
              <a:gd name="connsiteX2-233" fmla="*/ 2049780 w 2201801"/>
              <a:gd name="connsiteY2-234" fmla="*/ 1893952 h 2244096"/>
              <a:gd name="connsiteX3-235" fmla="*/ 1116124 w 2201801"/>
              <a:gd name="connsiteY3-236" fmla="*/ 2232248 h 2244096"/>
              <a:gd name="connsiteX4-237" fmla="*/ 0 w 2201801"/>
              <a:gd name="connsiteY4-238" fmla="*/ 2160240 h 2244096"/>
              <a:gd name="connsiteX5-239" fmla="*/ 144016 w 2201801"/>
              <a:gd name="connsiteY5-240" fmla="*/ 0 h 2244096"/>
              <a:gd name="connsiteX0-241" fmla="*/ 144016 w 2201801"/>
              <a:gd name="connsiteY0-242" fmla="*/ 0 h 2244096"/>
              <a:gd name="connsiteX1-243" fmla="*/ 2194560 w 2201801"/>
              <a:gd name="connsiteY1-244" fmla="*/ 65152 h 2244096"/>
              <a:gd name="connsiteX2-245" fmla="*/ 2049780 w 2201801"/>
              <a:gd name="connsiteY2-246" fmla="*/ 1893952 h 2244096"/>
              <a:gd name="connsiteX3-247" fmla="*/ 1116124 w 2201801"/>
              <a:gd name="connsiteY3-248" fmla="*/ 2232248 h 2244096"/>
              <a:gd name="connsiteX4-249" fmla="*/ 0 w 2201801"/>
              <a:gd name="connsiteY4-250" fmla="*/ 2160240 h 2244096"/>
              <a:gd name="connsiteX5-251" fmla="*/ 144016 w 2201801"/>
              <a:gd name="connsiteY5-252" fmla="*/ 0 h 2244096"/>
              <a:gd name="connsiteX0-253" fmla="*/ 144016 w 2201801"/>
              <a:gd name="connsiteY0-254" fmla="*/ 0 h 2244096"/>
              <a:gd name="connsiteX1-255" fmla="*/ 2194560 w 2201801"/>
              <a:gd name="connsiteY1-256" fmla="*/ 65152 h 2244096"/>
              <a:gd name="connsiteX2-257" fmla="*/ 2049780 w 2201801"/>
              <a:gd name="connsiteY2-258" fmla="*/ 1893952 h 2244096"/>
              <a:gd name="connsiteX3-259" fmla="*/ 1116124 w 2201801"/>
              <a:gd name="connsiteY3-260" fmla="*/ 2232248 h 2244096"/>
              <a:gd name="connsiteX4-261" fmla="*/ 0 w 2201801"/>
              <a:gd name="connsiteY4-262" fmla="*/ 2160240 h 2244096"/>
              <a:gd name="connsiteX5-263" fmla="*/ 144016 w 2201801"/>
              <a:gd name="connsiteY5-264" fmla="*/ 0 h 2244096"/>
              <a:gd name="connsiteX0-265" fmla="*/ 144016 w 2201801"/>
              <a:gd name="connsiteY0-266" fmla="*/ 0 h 2232248"/>
              <a:gd name="connsiteX1-267" fmla="*/ 2194560 w 2201801"/>
              <a:gd name="connsiteY1-268" fmla="*/ 65152 h 2232248"/>
              <a:gd name="connsiteX2-269" fmla="*/ 2049780 w 2201801"/>
              <a:gd name="connsiteY2-270" fmla="*/ 1893952 h 2232248"/>
              <a:gd name="connsiteX3-271" fmla="*/ 1116124 w 2201801"/>
              <a:gd name="connsiteY3-272" fmla="*/ 2232248 h 2232248"/>
              <a:gd name="connsiteX4-273" fmla="*/ 0 w 2201801"/>
              <a:gd name="connsiteY4-274" fmla="*/ 2160240 h 2232248"/>
              <a:gd name="connsiteX5-275" fmla="*/ 144016 w 2201801"/>
              <a:gd name="connsiteY5-276" fmla="*/ 0 h 2232248"/>
              <a:gd name="connsiteX0-277" fmla="*/ 144016 w 2201801"/>
              <a:gd name="connsiteY0-278" fmla="*/ 0 h 2232248"/>
              <a:gd name="connsiteX1-279" fmla="*/ 2194560 w 2201801"/>
              <a:gd name="connsiteY1-280" fmla="*/ 65152 h 2232248"/>
              <a:gd name="connsiteX2-281" fmla="*/ 2049780 w 2201801"/>
              <a:gd name="connsiteY2-282" fmla="*/ 1893952 h 2232248"/>
              <a:gd name="connsiteX3-283" fmla="*/ 1116124 w 2201801"/>
              <a:gd name="connsiteY3-284" fmla="*/ 2232248 h 2232248"/>
              <a:gd name="connsiteX4-285" fmla="*/ 0 w 2201801"/>
              <a:gd name="connsiteY4-286" fmla="*/ 2160240 h 2232248"/>
              <a:gd name="connsiteX5-287" fmla="*/ 144016 w 2201801"/>
              <a:gd name="connsiteY5-288" fmla="*/ 0 h 2232248"/>
              <a:gd name="connsiteX0-289" fmla="*/ 144016 w 2201801"/>
              <a:gd name="connsiteY0-290" fmla="*/ 0 h 2232248"/>
              <a:gd name="connsiteX1-291" fmla="*/ 2194560 w 2201801"/>
              <a:gd name="connsiteY1-292" fmla="*/ 65152 h 2232248"/>
              <a:gd name="connsiteX2-293" fmla="*/ 2049780 w 2201801"/>
              <a:gd name="connsiteY2-294" fmla="*/ 1893952 h 2232248"/>
              <a:gd name="connsiteX3-295" fmla="*/ 1116124 w 2201801"/>
              <a:gd name="connsiteY3-296" fmla="*/ 2232248 h 2232248"/>
              <a:gd name="connsiteX4-297" fmla="*/ 0 w 2201801"/>
              <a:gd name="connsiteY4-298" fmla="*/ 2160240 h 2232248"/>
              <a:gd name="connsiteX5-299" fmla="*/ 144016 w 2201801"/>
              <a:gd name="connsiteY5-300" fmla="*/ 0 h 2232248"/>
              <a:gd name="connsiteX0-301" fmla="*/ 180020 w 2201801"/>
              <a:gd name="connsiteY0-302" fmla="*/ 0 h 2232248"/>
              <a:gd name="connsiteX1-303" fmla="*/ 2194560 w 2201801"/>
              <a:gd name="connsiteY1-304" fmla="*/ 65152 h 2232248"/>
              <a:gd name="connsiteX2-305" fmla="*/ 2049780 w 2201801"/>
              <a:gd name="connsiteY2-306" fmla="*/ 1893952 h 2232248"/>
              <a:gd name="connsiteX3-307" fmla="*/ 1116124 w 2201801"/>
              <a:gd name="connsiteY3-308" fmla="*/ 2232248 h 2232248"/>
              <a:gd name="connsiteX4-309" fmla="*/ 0 w 2201801"/>
              <a:gd name="connsiteY4-310" fmla="*/ 2160240 h 2232248"/>
              <a:gd name="connsiteX5-311" fmla="*/ 180020 w 2201801"/>
              <a:gd name="connsiteY5-312" fmla="*/ 0 h 2232248"/>
              <a:gd name="connsiteX0-313" fmla="*/ 180020 w 2201801"/>
              <a:gd name="connsiteY0-314" fmla="*/ 0 h 2232248"/>
              <a:gd name="connsiteX1-315" fmla="*/ 2194560 w 2201801"/>
              <a:gd name="connsiteY1-316" fmla="*/ 65152 h 2232248"/>
              <a:gd name="connsiteX2-317" fmla="*/ 2049780 w 2201801"/>
              <a:gd name="connsiteY2-318" fmla="*/ 1893952 h 2232248"/>
              <a:gd name="connsiteX3-319" fmla="*/ 1116124 w 2201801"/>
              <a:gd name="connsiteY3-320" fmla="*/ 2232248 h 2232248"/>
              <a:gd name="connsiteX4-321" fmla="*/ 0 w 2201801"/>
              <a:gd name="connsiteY4-322" fmla="*/ 2160240 h 2232248"/>
              <a:gd name="connsiteX5-323" fmla="*/ 180020 w 2201801"/>
              <a:gd name="connsiteY5-324" fmla="*/ 0 h 2232248"/>
              <a:gd name="connsiteX0-325" fmla="*/ 180020 w 2201801"/>
              <a:gd name="connsiteY0-326" fmla="*/ 0 h 2232248"/>
              <a:gd name="connsiteX1-327" fmla="*/ 2196244 w 2201801"/>
              <a:gd name="connsiteY1-328" fmla="*/ 36004 h 2232248"/>
              <a:gd name="connsiteX2-329" fmla="*/ 2049780 w 2201801"/>
              <a:gd name="connsiteY2-330" fmla="*/ 1893952 h 2232248"/>
              <a:gd name="connsiteX3-331" fmla="*/ 1116124 w 2201801"/>
              <a:gd name="connsiteY3-332" fmla="*/ 2232248 h 2232248"/>
              <a:gd name="connsiteX4-333" fmla="*/ 0 w 2201801"/>
              <a:gd name="connsiteY4-334" fmla="*/ 2160240 h 2232248"/>
              <a:gd name="connsiteX5-335" fmla="*/ 180020 w 2201801"/>
              <a:gd name="connsiteY5-336" fmla="*/ 0 h 2232248"/>
              <a:gd name="connsiteX0-337" fmla="*/ 180020 w 2201801"/>
              <a:gd name="connsiteY0-338" fmla="*/ 0 h 2232248"/>
              <a:gd name="connsiteX1-339" fmla="*/ 2196244 w 2201801"/>
              <a:gd name="connsiteY1-340" fmla="*/ 36004 h 2232248"/>
              <a:gd name="connsiteX2-341" fmla="*/ 2049780 w 2201801"/>
              <a:gd name="connsiteY2-342" fmla="*/ 1893952 h 2232248"/>
              <a:gd name="connsiteX3-343" fmla="*/ 1116124 w 2201801"/>
              <a:gd name="connsiteY3-344" fmla="*/ 2232248 h 2232248"/>
              <a:gd name="connsiteX4-345" fmla="*/ 0 w 2201801"/>
              <a:gd name="connsiteY4-346" fmla="*/ 2160240 h 2232248"/>
              <a:gd name="connsiteX5-347" fmla="*/ 180020 w 2201801"/>
              <a:gd name="connsiteY5-348" fmla="*/ 0 h 2232248"/>
              <a:gd name="connsiteX0-349" fmla="*/ 180020 w 2196244"/>
              <a:gd name="connsiteY0-350" fmla="*/ 0 h 2232248"/>
              <a:gd name="connsiteX1-351" fmla="*/ 2196244 w 2196244"/>
              <a:gd name="connsiteY1-352" fmla="*/ 36004 h 2232248"/>
              <a:gd name="connsiteX2-353" fmla="*/ 2049780 w 2196244"/>
              <a:gd name="connsiteY2-354" fmla="*/ 1893952 h 2232248"/>
              <a:gd name="connsiteX3-355" fmla="*/ 1116124 w 2196244"/>
              <a:gd name="connsiteY3-356" fmla="*/ 2232248 h 2232248"/>
              <a:gd name="connsiteX4-357" fmla="*/ 0 w 2196244"/>
              <a:gd name="connsiteY4-358" fmla="*/ 2160240 h 2232248"/>
              <a:gd name="connsiteX5-359" fmla="*/ 180020 w 2196244"/>
              <a:gd name="connsiteY5-360" fmla="*/ 0 h 2232248"/>
              <a:gd name="connsiteX0-361" fmla="*/ 180020 w 2196244"/>
              <a:gd name="connsiteY0-362" fmla="*/ 0 h 2232248"/>
              <a:gd name="connsiteX1-363" fmla="*/ 2196244 w 2196244"/>
              <a:gd name="connsiteY1-364" fmla="*/ 36004 h 2232248"/>
              <a:gd name="connsiteX2-365" fmla="*/ 2049780 w 2196244"/>
              <a:gd name="connsiteY2-366" fmla="*/ 1893952 h 2232248"/>
              <a:gd name="connsiteX3-367" fmla="*/ 1116124 w 2196244"/>
              <a:gd name="connsiteY3-368" fmla="*/ 2232248 h 2232248"/>
              <a:gd name="connsiteX4-369" fmla="*/ 0 w 2196244"/>
              <a:gd name="connsiteY4-370" fmla="*/ 2160240 h 2232248"/>
              <a:gd name="connsiteX5-371" fmla="*/ 180020 w 2196244"/>
              <a:gd name="connsiteY5-372" fmla="*/ 0 h 2232248"/>
              <a:gd name="connsiteX0-373" fmla="*/ 180020 w 2196244"/>
              <a:gd name="connsiteY0-374" fmla="*/ 0 h 2232248"/>
              <a:gd name="connsiteX1-375" fmla="*/ 2196244 w 2196244"/>
              <a:gd name="connsiteY1-376" fmla="*/ 36004 h 2232248"/>
              <a:gd name="connsiteX2-377" fmla="*/ 2049780 w 2196244"/>
              <a:gd name="connsiteY2-378" fmla="*/ 1893952 h 2232248"/>
              <a:gd name="connsiteX3-379" fmla="*/ 1116124 w 2196244"/>
              <a:gd name="connsiteY3-380" fmla="*/ 2232248 h 2232248"/>
              <a:gd name="connsiteX4-381" fmla="*/ 0 w 2196244"/>
              <a:gd name="connsiteY4-382" fmla="*/ 2160240 h 2232248"/>
              <a:gd name="connsiteX5-383" fmla="*/ 180020 w 2196244"/>
              <a:gd name="connsiteY5-384" fmla="*/ 0 h 2232248"/>
              <a:gd name="connsiteX0-385" fmla="*/ 180020 w 2196244"/>
              <a:gd name="connsiteY0-386" fmla="*/ 0 h 2232248"/>
              <a:gd name="connsiteX1-387" fmla="*/ 2196244 w 2196244"/>
              <a:gd name="connsiteY1-388" fmla="*/ 36004 h 2232248"/>
              <a:gd name="connsiteX2-389" fmla="*/ 2049780 w 2196244"/>
              <a:gd name="connsiteY2-390" fmla="*/ 1893952 h 2232248"/>
              <a:gd name="connsiteX3-391" fmla="*/ 1116124 w 2196244"/>
              <a:gd name="connsiteY3-392" fmla="*/ 2232248 h 2232248"/>
              <a:gd name="connsiteX4-393" fmla="*/ 0 w 2196244"/>
              <a:gd name="connsiteY4-394" fmla="*/ 2160240 h 2232248"/>
              <a:gd name="connsiteX5-395" fmla="*/ 180020 w 2196244"/>
              <a:gd name="connsiteY5-396" fmla="*/ 0 h 2232248"/>
              <a:gd name="connsiteX0-397" fmla="*/ 180020 w 2196244"/>
              <a:gd name="connsiteY0-398" fmla="*/ 0 h 2302394"/>
              <a:gd name="connsiteX1-399" fmla="*/ 2196244 w 2196244"/>
              <a:gd name="connsiteY1-400" fmla="*/ 36004 h 2302394"/>
              <a:gd name="connsiteX2-401" fmla="*/ 2049780 w 2196244"/>
              <a:gd name="connsiteY2-402" fmla="*/ 1893952 h 2302394"/>
              <a:gd name="connsiteX3-403" fmla="*/ 1116124 w 2196244"/>
              <a:gd name="connsiteY3-404" fmla="*/ 2232248 h 2302394"/>
              <a:gd name="connsiteX4-405" fmla="*/ 0 w 2196244"/>
              <a:gd name="connsiteY4-406" fmla="*/ 2160240 h 2302394"/>
              <a:gd name="connsiteX5-407" fmla="*/ 180020 w 2196244"/>
              <a:gd name="connsiteY5-408" fmla="*/ 0 h 23023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196244" h="2302394">
                <a:moveTo>
                  <a:pt x="180020" y="0"/>
                </a:moveTo>
                <a:cubicBezTo>
                  <a:pt x="857309" y="70607"/>
                  <a:pt x="1482827" y="69527"/>
                  <a:pt x="2196244" y="36004"/>
                </a:cubicBezTo>
                <a:cubicBezTo>
                  <a:pt x="2181324" y="633028"/>
                  <a:pt x="2129347" y="1853427"/>
                  <a:pt x="2049780" y="1893952"/>
                </a:cubicBezTo>
                <a:cubicBezTo>
                  <a:pt x="1651000" y="2031112"/>
                  <a:pt x="1551293" y="2137976"/>
                  <a:pt x="1116124" y="2232248"/>
                </a:cubicBezTo>
                <a:cubicBezTo>
                  <a:pt x="697811" y="2302394"/>
                  <a:pt x="386738" y="2168927"/>
                  <a:pt x="0" y="2160240"/>
                </a:cubicBezTo>
                <a:cubicBezTo>
                  <a:pt x="112494" y="1412821"/>
                  <a:pt x="149009" y="847792"/>
                  <a:pt x="180020" y="0"/>
                </a:cubicBezTo>
                <a:close/>
              </a:path>
            </a:pathLst>
          </a:custGeom>
          <a:noFill/>
          <a:ln w="50800">
            <a:solidFill>
              <a:srgbClr val="009276"/>
            </a:solid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endParaRPr lang="ko-KR" altLang="en-US">
              <a:solidFill>
                <a:prstClr val="black"/>
              </a:solidFill>
              <a:latin typeface="Arial" panose="020B0604020202020204" pitchFamily="34" charset="0"/>
              <a:cs typeface="+mn-ea"/>
              <a:sym typeface="Arial" panose="020B0604020202020204" pitchFamily="34" charset="0"/>
            </a:endParaRPr>
          </a:p>
        </p:txBody>
      </p:sp>
      <p:sp>
        <p:nvSpPr>
          <p:cNvPr id="16" name="자유형 87"/>
          <p:cNvSpPr/>
          <p:nvPr/>
        </p:nvSpPr>
        <p:spPr bwMode="auto">
          <a:xfrm rot="232939">
            <a:off x="6139871" y="4286372"/>
            <a:ext cx="941233" cy="691102"/>
          </a:xfrm>
          <a:custGeom>
            <a:avLst/>
            <a:gdLst>
              <a:gd name="connsiteX0" fmla="*/ 0 w 1104900"/>
              <a:gd name="connsiteY0" fmla="*/ 655320 h 655320"/>
              <a:gd name="connsiteX1" fmla="*/ 807720 w 1104900"/>
              <a:gd name="connsiteY1" fmla="*/ 0 h 655320"/>
              <a:gd name="connsiteX2" fmla="*/ 1104900 w 1104900"/>
              <a:gd name="connsiteY2" fmla="*/ 274320 h 655320"/>
              <a:gd name="connsiteX3" fmla="*/ 0 w 1104900"/>
              <a:gd name="connsiteY3" fmla="*/ 655320 h 655320"/>
              <a:gd name="connsiteX0-1" fmla="*/ 0 w 1104900"/>
              <a:gd name="connsiteY0-2" fmla="*/ 655320 h 716248"/>
              <a:gd name="connsiteX1-3" fmla="*/ 807720 w 1104900"/>
              <a:gd name="connsiteY1-4" fmla="*/ 0 h 716248"/>
              <a:gd name="connsiteX2-5" fmla="*/ 1104900 w 1104900"/>
              <a:gd name="connsiteY2-6" fmla="*/ 274320 h 716248"/>
              <a:gd name="connsiteX3-7" fmla="*/ 0 w 1104900"/>
              <a:gd name="connsiteY3-8" fmla="*/ 655320 h 716248"/>
              <a:gd name="connsiteX0-9" fmla="*/ 0 w 1104900"/>
              <a:gd name="connsiteY0-10" fmla="*/ 655320 h 716248"/>
              <a:gd name="connsiteX1-11" fmla="*/ 807720 w 1104900"/>
              <a:gd name="connsiteY1-12" fmla="*/ 0 h 716248"/>
              <a:gd name="connsiteX2-13" fmla="*/ 1104900 w 1104900"/>
              <a:gd name="connsiteY2-14" fmla="*/ 274320 h 716248"/>
              <a:gd name="connsiteX3-15" fmla="*/ 0 w 1104900"/>
              <a:gd name="connsiteY3-16" fmla="*/ 655320 h 716248"/>
              <a:gd name="connsiteX0-17" fmla="*/ 0 w 1104900"/>
              <a:gd name="connsiteY0-18" fmla="*/ 655320 h 716248"/>
              <a:gd name="connsiteX1-19" fmla="*/ 807720 w 1104900"/>
              <a:gd name="connsiteY1-20" fmla="*/ 0 h 716248"/>
              <a:gd name="connsiteX2-21" fmla="*/ 1104900 w 1104900"/>
              <a:gd name="connsiteY2-22" fmla="*/ 274320 h 716248"/>
              <a:gd name="connsiteX3-23" fmla="*/ 0 w 1104900"/>
              <a:gd name="connsiteY3-24" fmla="*/ 655320 h 716248"/>
              <a:gd name="connsiteX0-25" fmla="*/ 0 w 1104900"/>
              <a:gd name="connsiteY0-26" fmla="*/ 655320 h 655320"/>
              <a:gd name="connsiteX1-27" fmla="*/ 807720 w 1104900"/>
              <a:gd name="connsiteY1-28" fmla="*/ 0 h 655320"/>
              <a:gd name="connsiteX2-29" fmla="*/ 1104900 w 1104900"/>
              <a:gd name="connsiteY2-30" fmla="*/ 274320 h 655320"/>
              <a:gd name="connsiteX3-31" fmla="*/ 0 w 1104900"/>
              <a:gd name="connsiteY3-32" fmla="*/ 655320 h 655320"/>
              <a:gd name="connsiteX0-33" fmla="*/ 0 w 1104900"/>
              <a:gd name="connsiteY0-34" fmla="*/ 655320 h 655320"/>
              <a:gd name="connsiteX1-35" fmla="*/ 807720 w 1104900"/>
              <a:gd name="connsiteY1-36" fmla="*/ 0 h 655320"/>
              <a:gd name="connsiteX2-37" fmla="*/ 1104900 w 1104900"/>
              <a:gd name="connsiteY2-38" fmla="*/ 274320 h 655320"/>
              <a:gd name="connsiteX3-39" fmla="*/ 0 w 1104900"/>
              <a:gd name="connsiteY3-40" fmla="*/ 655320 h 655320"/>
              <a:gd name="connsiteX0-41" fmla="*/ 0 w 1104900"/>
              <a:gd name="connsiteY0-42" fmla="*/ 655320 h 655320"/>
              <a:gd name="connsiteX1-43" fmla="*/ 807720 w 1104900"/>
              <a:gd name="connsiteY1-44" fmla="*/ 0 h 655320"/>
              <a:gd name="connsiteX2-45" fmla="*/ 1104900 w 1104900"/>
              <a:gd name="connsiteY2-46" fmla="*/ 274320 h 655320"/>
              <a:gd name="connsiteX3-47" fmla="*/ 0 w 1104900"/>
              <a:gd name="connsiteY3-48" fmla="*/ 655320 h 655320"/>
              <a:gd name="connsiteX0-49" fmla="*/ 0 w 1104900"/>
              <a:gd name="connsiteY0-50" fmla="*/ 655320 h 655320"/>
              <a:gd name="connsiteX1-51" fmla="*/ 807720 w 1104900"/>
              <a:gd name="connsiteY1-52" fmla="*/ 0 h 655320"/>
              <a:gd name="connsiteX2-53" fmla="*/ 1104900 w 1104900"/>
              <a:gd name="connsiteY2-54" fmla="*/ 274320 h 655320"/>
              <a:gd name="connsiteX3-55" fmla="*/ 0 w 1104900"/>
              <a:gd name="connsiteY3-56" fmla="*/ 655320 h 655320"/>
              <a:gd name="connsiteX0-57" fmla="*/ 0 w 1104900"/>
              <a:gd name="connsiteY0-58" fmla="*/ 655320 h 655320"/>
              <a:gd name="connsiteX1-59" fmla="*/ 807720 w 1104900"/>
              <a:gd name="connsiteY1-60" fmla="*/ 0 h 655320"/>
              <a:gd name="connsiteX2-61" fmla="*/ 1104900 w 1104900"/>
              <a:gd name="connsiteY2-62" fmla="*/ 274320 h 655320"/>
              <a:gd name="connsiteX3-63" fmla="*/ 0 w 1104900"/>
              <a:gd name="connsiteY3-64" fmla="*/ 655320 h 655320"/>
              <a:gd name="connsiteX0-65" fmla="*/ 0 w 1104900"/>
              <a:gd name="connsiteY0-66" fmla="*/ 655320 h 655320"/>
              <a:gd name="connsiteX1-67" fmla="*/ 807720 w 1104900"/>
              <a:gd name="connsiteY1-68" fmla="*/ 0 h 655320"/>
              <a:gd name="connsiteX2-69" fmla="*/ 1104900 w 1104900"/>
              <a:gd name="connsiteY2-70" fmla="*/ 274320 h 655320"/>
              <a:gd name="connsiteX3-71" fmla="*/ 0 w 1104900"/>
              <a:gd name="connsiteY3-72" fmla="*/ 655320 h 655320"/>
              <a:gd name="connsiteX0-73" fmla="*/ 0 w 1124187"/>
              <a:gd name="connsiteY0-74" fmla="*/ 684497 h 684497"/>
              <a:gd name="connsiteX1-75" fmla="*/ 827007 w 1124187"/>
              <a:gd name="connsiteY1-76" fmla="*/ 0 h 684497"/>
              <a:gd name="connsiteX2-77" fmla="*/ 1124187 w 1124187"/>
              <a:gd name="connsiteY2-78" fmla="*/ 274320 h 684497"/>
              <a:gd name="connsiteX3-79" fmla="*/ 0 w 1124187"/>
              <a:gd name="connsiteY3-80" fmla="*/ 684497 h 684497"/>
              <a:gd name="connsiteX0-81" fmla="*/ 0 w 1124187"/>
              <a:gd name="connsiteY0-82" fmla="*/ 684497 h 684497"/>
              <a:gd name="connsiteX1-83" fmla="*/ 827007 w 1124187"/>
              <a:gd name="connsiteY1-84" fmla="*/ 0 h 684497"/>
              <a:gd name="connsiteX2-85" fmla="*/ 1124187 w 1124187"/>
              <a:gd name="connsiteY2-86" fmla="*/ 274320 h 684497"/>
              <a:gd name="connsiteX3-87" fmla="*/ 0 w 1124187"/>
              <a:gd name="connsiteY3-88" fmla="*/ 684497 h 684497"/>
              <a:gd name="connsiteX0-89" fmla="*/ 0 w 1124187"/>
              <a:gd name="connsiteY0-90" fmla="*/ 684497 h 684497"/>
              <a:gd name="connsiteX1-91" fmla="*/ 827007 w 1124187"/>
              <a:gd name="connsiteY1-92" fmla="*/ 0 h 684497"/>
              <a:gd name="connsiteX2-93" fmla="*/ 1124187 w 1124187"/>
              <a:gd name="connsiteY2-94" fmla="*/ 274320 h 684497"/>
              <a:gd name="connsiteX3-95" fmla="*/ 0 w 1124187"/>
              <a:gd name="connsiteY3-96" fmla="*/ 684497 h 684497"/>
              <a:gd name="connsiteX0-97" fmla="*/ 0 w 1124187"/>
              <a:gd name="connsiteY0-98" fmla="*/ 684497 h 684497"/>
              <a:gd name="connsiteX1-99" fmla="*/ 827007 w 1124187"/>
              <a:gd name="connsiteY1-100" fmla="*/ 0 h 684497"/>
              <a:gd name="connsiteX2-101" fmla="*/ 1124187 w 1124187"/>
              <a:gd name="connsiteY2-102" fmla="*/ 274320 h 684497"/>
              <a:gd name="connsiteX3-103" fmla="*/ 0 w 1124187"/>
              <a:gd name="connsiteY3-104" fmla="*/ 684497 h 684497"/>
              <a:gd name="connsiteX0-105" fmla="*/ 0 w 1125193"/>
              <a:gd name="connsiteY0-106" fmla="*/ 684497 h 684497"/>
              <a:gd name="connsiteX1-107" fmla="*/ 827007 w 1125193"/>
              <a:gd name="connsiteY1-108" fmla="*/ 0 h 684497"/>
              <a:gd name="connsiteX2-109" fmla="*/ 1125193 w 1125193"/>
              <a:gd name="connsiteY2-110" fmla="*/ 302186 h 684497"/>
              <a:gd name="connsiteX3-111" fmla="*/ 0 w 1125193"/>
              <a:gd name="connsiteY3-112" fmla="*/ 684497 h 684497"/>
              <a:gd name="connsiteX0-113" fmla="*/ 0 w 1109869"/>
              <a:gd name="connsiteY0-114" fmla="*/ 684497 h 684497"/>
              <a:gd name="connsiteX1-115" fmla="*/ 827007 w 1109869"/>
              <a:gd name="connsiteY1-116" fmla="*/ 0 h 684497"/>
              <a:gd name="connsiteX2-117" fmla="*/ 1109869 w 1109869"/>
              <a:gd name="connsiteY2-118" fmla="*/ 293334 h 684497"/>
              <a:gd name="connsiteX3-119" fmla="*/ 0 w 1109869"/>
              <a:gd name="connsiteY3-120" fmla="*/ 684497 h 684497"/>
              <a:gd name="connsiteX0-121" fmla="*/ 0 w 1111718"/>
              <a:gd name="connsiteY0-122" fmla="*/ 684497 h 684497"/>
              <a:gd name="connsiteX1-123" fmla="*/ 827007 w 1111718"/>
              <a:gd name="connsiteY1-124" fmla="*/ 0 h 684497"/>
              <a:gd name="connsiteX2-125" fmla="*/ 1111718 w 1111718"/>
              <a:gd name="connsiteY2-126" fmla="*/ 287291 h 684497"/>
              <a:gd name="connsiteX3-127" fmla="*/ 0 w 1111718"/>
              <a:gd name="connsiteY3-128" fmla="*/ 684497 h 684497"/>
              <a:gd name="connsiteX0-129" fmla="*/ 0 w 1113567"/>
              <a:gd name="connsiteY0-130" fmla="*/ 684497 h 684497"/>
              <a:gd name="connsiteX1-131" fmla="*/ 827007 w 1113567"/>
              <a:gd name="connsiteY1-132" fmla="*/ 0 h 684497"/>
              <a:gd name="connsiteX2-133" fmla="*/ 1113567 w 1113567"/>
              <a:gd name="connsiteY2-134" fmla="*/ 272819 h 684497"/>
              <a:gd name="connsiteX3-135" fmla="*/ 0 w 1113567"/>
              <a:gd name="connsiteY3-136" fmla="*/ 684497 h 684497"/>
              <a:gd name="connsiteX0-137" fmla="*/ 0 w 1118278"/>
              <a:gd name="connsiteY0-138" fmla="*/ 684497 h 684497"/>
              <a:gd name="connsiteX1-139" fmla="*/ 827007 w 1118278"/>
              <a:gd name="connsiteY1-140" fmla="*/ 0 h 684497"/>
              <a:gd name="connsiteX2-141" fmla="*/ 1118278 w 1118278"/>
              <a:gd name="connsiteY2-142" fmla="*/ 292399 h 684497"/>
              <a:gd name="connsiteX3-143" fmla="*/ 0 w 1118278"/>
              <a:gd name="connsiteY3-144" fmla="*/ 684497 h 684497"/>
              <a:gd name="connsiteX0-145" fmla="*/ 0 w 1117265"/>
              <a:gd name="connsiteY0-146" fmla="*/ 684497 h 684497"/>
              <a:gd name="connsiteX1-147" fmla="*/ 827007 w 1117265"/>
              <a:gd name="connsiteY1-148" fmla="*/ 0 h 684497"/>
              <a:gd name="connsiteX2-149" fmla="*/ 1117265 w 1117265"/>
              <a:gd name="connsiteY2-150" fmla="*/ 283547 h 684497"/>
              <a:gd name="connsiteX3-151" fmla="*/ 0 w 1117265"/>
              <a:gd name="connsiteY3-152" fmla="*/ 684497 h 684497"/>
              <a:gd name="connsiteX0-153" fmla="*/ 0 w 1117265"/>
              <a:gd name="connsiteY0-154" fmla="*/ 684497 h 684497"/>
              <a:gd name="connsiteX1-155" fmla="*/ 827007 w 1117265"/>
              <a:gd name="connsiteY1-156" fmla="*/ 0 h 684497"/>
              <a:gd name="connsiteX2-157" fmla="*/ 1117265 w 1117265"/>
              <a:gd name="connsiteY2-158" fmla="*/ 283547 h 684497"/>
              <a:gd name="connsiteX3-159" fmla="*/ 0 w 1117265"/>
              <a:gd name="connsiteY3-160" fmla="*/ 684497 h 684497"/>
              <a:gd name="connsiteX0-161" fmla="*/ 0 w 1117265"/>
              <a:gd name="connsiteY0-162" fmla="*/ 684497 h 684497"/>
              <a:gd name="connsiteX1-163" fmla="*/ 827007 w 1117265"/>
              <a:gd name="connsiteY1-164" fmla="*/ 0 h 684497"/>
              <a:gd name="connsiteX2-165" fmla="*/ 1117265 w 1117265"/>
              <a:gd name="connsiteY2-166" fmla="*/ 283547 h 684497"/>
              <a:gd name="connsiteX3-167" fmla="*/ 0 w 1117265"/>
              <a:gd name="connsiteY3-168" fmla="*/ 684497 h 684497"/>
              <a:gd name="connsiteX0-169" fmla="*/ 0 w 1117265"/>
              <a:gd name="connsiteY0-170" fmla="*/ 684497 h 684497"/>
              <a:gd name="connsiteX1-171" fmla="*/ 827007 w 1117265"/>
              <a:gd name="connsiteY1-172" fmla="*/ 0 h 684497"/>
              <a:gd name="connsiteX2-173" fmla="*/ 1117265 w 1117265"/>
              <a:gd name="connsiteY2-174" fmla="*/ 283547 h 684497"/>
              <a:gd name="connsiteX3-175" fmla="*/ 0 w 1117265"/>
              <a:gd name="connsiteY3-176" fmla="*/ 684497 h 684497"/>
              <a:gd name="connsiteX0-177" fmla="*/ 0 w 1117265"/>
              <a:gd name="connsiteY0-178" fmla="*/ 684497 h 684497"/>
              <a:gd name="connsiteX1-179" fmla="*/ 827007 w 1117265"/>
              <a:gd name="connsiteY1-180" fmla="*/ 0 h 684497"/>
              <a:gd name="connsiteX2-181" fmla="*/ 1117265 w 1117265"/>
              <a:gd name="connsiteY2-182" fmla="*/ 283547 h 684497"/>
              <a:gd name="connsiteX3-183" fmla="*/ 0 w 1117265"/>
              <a:gd name="connsiteY3-184" fmla="*/ 684497 h 684497"/>
              <a:gd name="connsiteX0-185" fmla="*/ 0 w 1117265"/>
              <a:gd name="connsiteY0-186" fmla="*/ 684497 h 684497"/>
              <a:gd name="connsiteX1-187" fmla="*/ 827007 w 1117265"/>
              <a:gd name="connsiteY1-188" fmla="*/ 0 h 684497"/>
              <a:gd name="connsiteX2-189" fmla="*/ 1117265 w 1117265"/>
              <a:gd name="connsiteY2-190" fmla="*/ 283547 h 684497"/>
              <a:gd name="connsiteX3-191" fmla="*/ 0 w 1117265"/>
              <a:gd name="connsiteY3-192" fmla="*/ 684497 h 684497"/>
              <a:gd name="connsiteX0-193" fmla="*/ 0 w 1117265"/>
              <a:gd name="connsiteY0-194" fmla="*/ 684497 h 684497"/>
              <a:gd name="connsiteX1-195" fmla="*/ 827007 w 1117265"/>
              <a:gd name="connsiteY1-196" fmla="*/ 0 h 684497"/>
              <a:gd name="connsiteX2-197" fmla="*/ 1117265 w 1117265"/>
              <a:gd name="connsiteY2-198" fmla="*/ 283547 h 684497"/>
              <a:gd name="connsiteX3-199" fmla="*/ 0 w 1117265"/>
              <a:gd name="connsiteY3-200" fmla="*/ 684497 h 684497"/>
              <a:gd name="connsiteX0-201" fmla="*/ 0 w 1117265"/>
              <a:gd name="connsiteY0-202" fmla="*/ 684497 h 684497"/>
              <a:gd name="connsiteX1-203" fmla="*/ 827007 w 1117265"/>
              <a:gd name="connsiteY1-204" fmla="*/ 0 h 684497"/>
              <a:gd name="connsiteX2-205" fmla="*/ 1117265 w 1117265"/>
              <a:gd name="connsiteY2-206" fmla="*/ 283547 h 684497"/>
              <a:gd name="connsiteX3-207" fmla="*/ 0 w 1117265"/>
              <a:gd name="connsiteY3-208" fmla="*/ 684497 h 684497"/>
              <a:gd name="connsiteX0-209" fmla="*/ 0 w 1117265"/>
              <a:gd name="connsiteY0-210" fmla="*/ 684497 h 684497"/>
              <a:gd name="connsiteX1-211" fmla="*/ 827007 w 1117265"/>
              <a:gd name="connsiteY1-212" fmla="*/ 0 h 684497"/>
              <a:gd name="connsiteX2-213" fmla="*/ 1117265 w 1117265"/>
              <a:gd name="connsiteY2-214" fmla="*/ 283547 h 684497"/>
              <a:gd name="connsiteX3-215" fmla="*/ 0 w 1117265"/>
              <a:gd name="connsiteY3-216" fmla="*/ 684497 h 684497"/>
              <a:gd name="connsiteX0-217" fmla="*/ 0 w 1117265"/>
              <a:gd name="connsiteY0-218" fmla="*/ 684497 h 684497"/>
              <a:gd name="connsiteX1-219" fmla="*/ 827007 w 1117265"/>
              <a:gd name="connsiteY1-220" fmla="*/ 0 h 684497"/>
              <a:gd name="connsiteX2-221" fmla="*/ 1117265 w 1117265"/>
              <a:gd name="connsiteY2-222" fmla="*/ 283547 h 684497"/>
              <a:gd name="connsiteX3-223" fmla="*/ 0 w 1117265"/>
              <a:gd name="connsiteY3-224" fmla="*/ 684497 h 684497"/>
              <a:gd name="connsiteX0-225" fmla="*/ 0 w 1117265"/>
              <a:gd name="connsiteY0-226" fmla="*/ 684497 h 684497"/>
              <a:gd name="connsiteX1-227" fmla="*/ 827007 w 1117265"/>
              <a:gd name="connsiteY1-228" fmla="*/ 0 h 684497"/>
              <a:gd name="connsiteX2-229" fmla="*/ 1117265 w 1117265"/>
              <a:gd name="connsiteY2-230" fmla="*/ 283547 h 684497"/>
              <a:gd name="connsiteX3-231" fmla="*/ 0 w 1117265"/>
              <a:gd name="connsiteY3-232" fmla="*/ 684497 h 684497"/>
              <a:gd name="connsiteX0-233" fmla="*/ 0 w 1117265"/>
              <a:gd name="connsiteY0-234" fmla="*/ 684497 h 684497"/>
              <a:gd name="connsiteX1-235" fmla="*/ 827007 w 1117265"/>
              <a:gd name="connsiteY1-236" fmla="*/ 0 h 684497"/>
              <a:gd name="connsiteX2-237" fmla="*/ 1117265 w 1117265"/>
              <a:gd name="connsiteY2-238" fmla="*/ 283547 h 684497"/>
              <a:gd name="connsiteX3-239" fmla="*/ 0 w 1117265"/>
              <a:gd name="connsiteY3-240" fmla="*/ 684497 h 684497"/>
              <a:gd name="connsiteX0-241" fmla="*/ 0 w 1117265"/>
              <a:gd name="connsiteY0-242" fmla="*/ 684497 h 684497"/>
              <a:gd name="connsiteX1-243" fmla="*/ 827007 w 1117265"/>
              <a:gd name="connsiteY1-244" fmla="*/ 0 h 684497"/>
              <a:gd name="connsiteX2-245" fmla="*/ 1117265 w 1117265"/>
              <a:gd name="connsiteY2-246" fmla="*/ 283547 h 684497"/>
              <a:gd name="connsiteX3-247" fmla="*/ 0 w 1117265"/>
              <a:gd name="connsiteY3-248" fmla="*/ 684497 h 684497"/>
            </a:gdLst>
            <a:ahLst/>
            <a:cxnLst>
              <a:cxn ang="0">
                <a:pos x="connsiteX0-1" y="connsiteY0-2"/>
              </a:cxn>
              <a:cxn ang="0">
                <a:pos x="connsiteX1-3" y="connsiteY1-4"/>
              </a:cxn>
              <a:cxn ang="0">
                <a:pos x="connsiteX2-5" y="connsiteY2-6"/>
              </a:cxn>
              <a:cxn ang="0">
                <a:pos x="connsiteX3-7" y="connsiteY3-8"/>
              </a:cxn>
            </a:cxnLst>
            <a:rect l="l" t="t" r="r" b="b"/>
            <a:pathLst>
              <a:path w="1117265" h="684497">
                <a:moveTo>
                  <a:pt x="0" y="684497"/>
                </a:moveTo>
                <a:cubicBezTo>
                  <a:pt x="281310" y="578055"/>
                  <a:pt x="563915" y="445084"/>
                  <a:pt x="827007" y="0"/>
                </a:cubicBezTo>
                <a:cubicBezTo>
                  <a:pt x="830800" y="112603"/>
                  <a:pt x="947335" y="344380"/>
                  <a:pt x="1117265" y="283547"/>
                </a:cubicBezTo>
                <a:cubicBezTo>
                  <a:pt x="779033" y="454015"/>
                  <a:pt x="330704" y="612949"/>
                  <a:pt x="0" y="684497"/>
                </a:cubicBezTo>
                <a:close/>
              </a:path>
            </a:pathLst>
          </a:custGeom>
          <a:noFill/>
          <a:ln w="50800">
            <a:solidFill>
              <a:srgbClr val="009276"/>
            </a:solid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endParaRPr lang="ko-KR" altLang="en-US">
              <a:solidFill>
                <a:prstClr val="black"/>
              </a:solidFill>
              <a:latin typeface="Arial" panose="020B0604020202020204" pitchFamily="34" charset="0"/>
              <a:cs typeface="+mn-ea"/>
              <a:sym typeface="Arial" panose="020B0604020202020204" pitchFamily="34" charset="0"/>
            </a:endParaRPr>
          </a:p>
        </p:txBody>
      </p:sp>
      <p:sp>
        <p:nvSpPr>
          <p:cNvPr id="17" name="자유형 200"/>
          <p:cNvSpPr/>
          <p:nvPr/>
        </p:nvSpPr>
        <p:spPr bwMode="auto">
          <a:xfrm>
            <a:off x="5038564" y="2443450"/>
            <a:ext cx="2299557" cy="460091"/>
          </a:xfrm>
          <a:custGeom>
            <a:avLst/>
            <a:gdLst>
              <a:gd name="connsiteX0" fmla="*/ 0 w 2226733"/>
              <a:gd name="connsiteY0" fmla="*/ 0 h 465666"/>
              <a:gd name="connsiteX1" fmla="*/ 2226733 w 2226733"/>
              <a:gd name="connsiteY1" fmla="*/ 67733 h 465666"/>
              <a:gd name="connsiteX2" fmla="*/ 2192867 w 2226733"/>
              <a:gd name="connsiteY2" fmla="*/ 465666 h 465666"/>
              <a:gd name="connsiteX3" fmla="*/ 16933 w 2226733"/>
              <a:gd name="connsiteY3" fmla="*/ 381000 h 465666"/>
              <a:gd name="connsiteX4" fmla="*/ 0 w 2226733"/>
              <a:gd name="connsiteY4" fmla="*/ 0 h 465666"/>
              <a:gd name="connsiteX0-1" fmla="*/ 0 w 2226733"/>
              <a:gd name="connsiteY0-2" fmla="*/ 0 h 465666"/>
              <a:gd name="connsiteX1-3" fmla="*/ 2226733 w 2226733"/>
              <a:gd name="connsiteY1-4" fmla="*/ 67733 h 465666"/>
              <a:gd name="connsiteX2-5" fmla="*/ 2192867 w 2226733"/>
              <a:gd name="connsiteY2-6" fmla="*/ 465666 h 465666"/>
              <a:gd name="connsiteX3-7" fmla="*/ 16933 w 2226733"/>
              <a:gd name="connsiteY3-8" fmla="*/ 381000 h 465666"/>
              <a:gd name="connsiteX4-9" fmla="*/ 0 w 2226733"/>
              <a:gd name="connsiteY4-10" fmla="*/ 0 h 465666"/>
              <a:gd name="connsiteX0-11" fmla="*/ 0 w 2207084"/>
              <a:gd name="connsiteY0-12" fmla="*/ 0 h 465666"/>
              <a:gd name="connsiteX1-13" fmla="*/ 2207084 w 2207084"/>
              <a:gd name="connsiteY1-14" fmla="*/ 33453 h 465666"/>
              <a:gd name="connsiteX2-15" fmla="*/ 2192867 w 2207084"/>
              <a:gd name="connsiteY2-16" fmla="*/ 465666 h 465666"/>
              <a:gd name="connsiteX3-17" fmla="*/ 16933 w 2207084"/>
              <a:gd name="connsiteY3-18" fmla="*/ 381000 h 465666"/>
              <a:gd name="connsiteX4-19" fmla="*/ 0 w 2207084"/>
              <a:gd name="connsiteY4-20" fmla="*/ 0 h 465666"/>
              <a:gd name="connsiteX0-21" fmla="*/ 0 w 2196244"/>
              <a:gd name="connsiteY0-22" fmla="*/ 0 h 468217"/>
              <a:gd name="connsiteX1-23" fmla="*/ 2196244 w 2196244"/>
              <a:gd name="connsiteY1-24" fmla="*/ 36004 h 468217"/>
              <a:gd name="connsiteX2-25" fmla="*/ 2182027 w 2196244"/>
              <a:gd name="connsiteY2-26" fmla="*/ 468217 h 468217"/>
              <a:gd name="connsiteX3-27" fmla="*/ 6093 w 2196244"/>
              <a:gd name="connsiteY3-28" fmla="*/ 383551 h 468217"/>
              <a:gd name="connsiteX4-29" fmla="*/ 0 w 2196244"/>
              <a:gd name="connsiteY4-30" fmla="*/ 0 h 468217"/>
              <a:gd name="connsiteX0-31" fmla="*/ 0 w 2196244"/>
              <a:gd name="connsiteY0-32" fmla="*/ 0 h 468217"/>
              <a:gd name="connsiteX1-33" fmla="*/ 2196244 w 2196244"/>
              <a:gd name="connsiteY1-34" fmla="*/ 36004 h 468217"/>
              <a:gd name="connsiteX2-35" fmla="*/ 2182027 w 2196244"/>
              <a:gd name="connsiteY2-36" fmla="*/ 468217 h 468217"/>
              <a:gd name="connsiteX3-37" fmla="*/ 6093 w 2196244"/>
              <a:gd name="connsiteY3-38" fmla="*/ 383551 h 468217"/>
              <a:gd name="connsiteX4-39" fmla="*/ 0 w 2196244"/>
              <a:gd name="connsiteY4-40" fmla="*/ 0 h 468217"/>
              <a:gd name="connsiteX0-41" fmla="*/ 29911 w 2190151"/>
              <a:gd name="connsiteY0-42" fmla="*/ 0 h 468216"/>
              <a:gd name="connsiteX1-43" fmla="*/ 2190151 w 2190151"/>
              <a:gd name="connsiteY1-44" fmla="*/ 36003 h 468216"/>
              <a:gd name="connsiteX2-45" fmla="*/ 2175934 w 2190151"/>
              <a:gd name="connsiteY2-46" fmla="*/ 468216 h 468216"/>
              <a:gd name="connsiteX3-47" fmla="*/ 0 w 2190151"/>
              <a:gd name="connsiteY3-48" fmla="*/ 383550 h 468216"/>
              <a:gd name="connsiteX4-49" fmla="*/ 29911 w 2190151"/>
              <a:gd name="connsiteY4-50" fmla="*/ 0 h 468216"/>
              <a:gd name="connsiteX0-51" fmla="*/ 0 w 2160240"/>
              <a:gd name="connsiteY0-52" fmla="*/ 0 h 468216"/>
              <a:gd name="connsiteX1-53" fmla="*/ 2160240 w 2160240"/>
              <a:gd name="connsiteY1-54" fmla="*/ 36003 h 468216"/>
              <a:gd name="connsiteX2-55" fmla="*/ 2146023 w 2160240"/>
              <a:gd name="connsiteY2-56" fmla="*/ 468216 h 468216"/>
              <a:gd name="connsiteX3-57" fmla="*/ 0 w 2160240"/>
              <a:gd name="connsiteY3-58" fmla="*/ 360039 h 468216"/>
              <a:gd name="connsiteX4-59" fmla="*/ 0 w 2160240"/>
              <a:gd name="connsiteY4-60" fmla="*/ 0 h 468216"/>
              <a:gd name="connsiteX0-61" fmla="*/ 21444 w 2181684"/>
              <a:gd name="connsiteY0-62" fmla="*/ 0 h 468216"/>
              <a:gd name="connsiteX1-63" fmla="*/ 2181684 w 2181684"/>
              <a:gd name="connsiteY1-64" fmla="*/ 36003 h 468216"/>
              <a:gd name="connsiteX2-65" fmla="*/ 2167467 w 2181684"/>
              <a:gd name="connsiteY2-66" fmla="*/ 468216 h 468216"/>
              <a:gd name="connsiteX3-67" fmla="*/ 0 w 2181684"/>
              <a:gd name="connsiteY3-68" fmla="*/ 378258 h 468216"/>
              <a:gd name="connsiteX4-69" fmla="*/ 21444 w 2181684"/>
              <a:gd name="connsiteY4-70" fmla="*/ 0 h 468216"/>
              <a:gd name="connsiteX0-71" fmla="*/ 15094 w 2181684"/>
              <a:gd name="connsiteY0-72" fmla="*/ 0 h 468216"/>
              <a:gd name="connsiteX1-73" fmla="*/ 2181684 w 2181684"/>
              <a:gd name="connsiteY1-74" fmla="*/ 36003 h 468216"/>
              <a:gd name="connsiteX2-75" fmla="*/ 2167467 w 2181684"/>
              <a:gd name="connsiteY2-76" fmla="*/ 468216 h 468216"/>
              <a:gd name="connsiteX3-77" fmla="*/ 0 w 2181684"/>
              <a:gd name="connsiteY3-78" fmla="*/ 378258 h 468216"/>
              <a:gd name="connsiteX4-79" fmla="*/ 15094 w 2181684"/>
              <a:gd name="connsiteY4-80" fmla="*/ 0 h 468216"/>
              <a:gd name="connsiteX0-81" fmla="*/ 15094 w 2181684"/>
              <a:gd name="connsiteY0-82" fmla="*/ 0 h 492391"/>
              <a:gd name="connsiteX1-83" fmla="*/ 2181684 w 2181684"/>
              <a:gd name="connsiteY1-84" fmla="*/ 36003 h 492391"/>
              <a:gd name="connsiteX2-85" fmla="*/ 2167467 w 2181684"/>
              <a:gd name="connsiteY2-86" fmla="*/ 468216 h 492391"/>
              <a:gd name="connsiteX3-87" fmla="*/ 0 w 2181684"/>
              <a:gd name="connsiteY3-88" fmla="*/ 378258 h 492391"/>
              <a:gd name="connsiteX4-89" fmla="*/ 15094 w 2181684"/>
              <a:gd name="connsiteY4-90" fmla="*/ 0 h 492391"/>
              <a:gd name="connsiteX0-91" fmla="*/ 15094 w 2181684"/>
              <a:gd name="connsiteY0-92" fmla="*/ 0 h 492391"/>
              <a:gd name="connsiteX1-93" fmla="*/ 2181684 w 2181684"/>
              <a:gd name="connsiteY1-94" fmla="*/ 36003 h 492391"/>
              <a:gd name="connsiteX2-95" fmla="*/ 2167467 w 2181684"/>
              <a:gd name="connsiteY2-96" fmla="*/ 468216 h 492391"/>
              <a:gd name="connsiteX3-97" fmla="*/ 0 w 2181684"/>
              <a:gd name="connsiteY3-98" fmla="*/ 378258 h 492391"/>
              <a:gd name="connsiteX4-99" fmla="*/ 15094 w 2181684"/>
              <a:gd name="connsiteY4-100" fmla="*/ 0 h 492391"/>
              <a:gd name="connsiteX0-101" fmla="*/ 15094 w 2181684"/>
              <a:gd name="connsiteY0-102" fmla="*/ 0 h 456222"/>
              <a:gd name="connsiteX1-103" fmla="*/ 2181684 w 2181684"/>
              <a:gd name="connsiteY1-104" fmla="*/ 36003 h 456222"/>
              <a:gd name="connsiteX2-105" fmla="*/ 2145679 w 2181684"/>
              <a:gd name="connsiteY2-106" fmla="*/ 432047 h 456222"/>
              <a:gd name="connsiteX3-107" fmla="*/ 0 w 2181684"/>
              <a:gd name="connsiteY3-108" fmla="*/ 378258 h 456222"/>
              <a:gd name="connsiteX4-109" fmla="*/ 15094 w 2181684"/>
              <a:gd name="connsiteY4-110" fmla="*/ 0 h 456222"/>
              <a:gd name="connsiteX0-111" fmla="*/ 15094 w 2181684"/>
              <a:gd name="connsiteY0-112" fmla="*/ 0 h 462758"/>
              <a:gd name="connsiteX1-113" fmla="*/ 2181684 w 2181684"/>
              <a:gd name="connsiteY1-114" fmla="*/ 36003 h 462758"/>
              <a:gd name="connsiteX2-115" fmla="*/ 2171699 w 2181684"/>
              <a:gd name="connsiteY2-116" fmla="*/ 438583 h 462758"/>
              <a:gd name="connsiteX3-117" fmla="*/ 0 w 2181684"/>
              <a:gd name="connsiteY3-118" fmla="*/ 378258 h 462758"/>
              <a:gd name="connsiteX4-119" fmla="*/ 15094 w 2181684"/>
              <a:gd name="connsiteY4-120" fmla="*/ 0 h 462758"/>
              <a:gd name="connsiteX0-121" fmla="*/ 21443 w 2181684"/>
              <a:gd name="connsiteY0-122" fmla="*/ 0 h 498763"/>
              <a:gd name="connsiteX1-123" fmla="*/ 2181684 w 2181684"/>
              <a:gd name="connsiteY1-124" fmla="*/ 72008 h 498763"/>
              <a:gd name="connsiteX2-125" fmla="*/ 2171699 w 2181684"/>
              <a:gd name="connsiteY2-126" fmla="*/ 474588 h 498763"/>
              <a:gd name="connsiteX3-127" fmla="*/ 0 w 2181684"/>
              <a:gd name="connsiteY3-128" fmla="*/ 414263 h 498763"/>
              <a:gd name="connsiteX4-129" fmla="*/ 21443 w 2181684"/>
              <a:gd name="connsiteY4-130" fmla="*/ 0 h 498763"/>
              <a:gd name="connsiteX0-131" fmla="*/ 21443 w 2181683"/>
              <a:gd name="connsiteY0-132" fmla="*/ 0 h 498763"/>
              <a:gd name="connsiteX1-133" fmla="*/ 2181683 w 2181683"/>
              <a:gd name="connsiteY1-134" fmla="*/ 36005 h 498763"/>
              <a:gd name="connsiteX2-135" fmla="*/ 2171699 w 2181683"/>
              <a:gd name="connsiteY2-136" fmla="*/ 474588 h 498763"/>
              <a:gd name="connsiteX3-137" fmla="*/ 0 w 2181683"/>
              <a:gd name="connsiteY3-138" fmla="*/ 414263 h 498763"/>
              <a:gd name="connsiteX4-139" fmla="*/ 21443 w 2181683"/>
              <a:gd name="connsiteY4-140" fmla="*/ 0 h 498763"/>
              <a:gd name="connsiteX0-141" fmla="*/ 21443 w 2181683"/>
              <a:gd name="connsiteY0-142" fmla="*/ 0 h 466660"/>
              <a:gd name="connsiteX1-143" fmla="*/ 2181683 w 2181683"/>
              <a:gd name="connsiteY1-144" fmla="*/ 36005 h 466660"/>
              <a:gd name="connsiteX2-145" fmla="*/ 2145680 w 2181683"/>
              <a:gd name="connsiteY2-146" fmla="*/ 432049 h 466660"/>
              <a:gd name="connsiteX3-147" fmla="*/ 0 w 2181683"/>
              <a:gd name="connsiteY3-148" fmla="*/ 414263 h 466660"/>
              <a:gd name="connsiteX4-149" fmla="*/ 21443 w 2181683"/>
              <a:gd name="connsiteY4-150" fmla="*/ 0 h 466660"/>
              <a:gd name="connsiteX0-151" fmla="*/ 21443 w 2181683"/>
              <a:gd name="connsiteY0-152" fmla="*/ 0 h 441574"/>
              <a:gd name="connsiteX1-153" fmla="*/ 2181683 w 2181683"/>
              <a:gd name="connsiteY1-154" fmla="*/ 36005 h 441574"/>
              <a:gd name="connsiteX2-155" fmla="*/ 2161555 w 2181683"/>
              <a:gd name="connsiteY2-156" fmla="*/ 441574 h 441574"/>
              <a:gd name="connsiteX3-157" fmla="*/ 0 w 2181683"/>
              <a:gd name="connsiteY3-158" fmla="*/ 414263 h 441574"/>
              <a:gd name="connsiteX4-159" fmla="*/ 21443 w 2181683"/>
              <a:gd name="connsiteY4-160" fmla="*/ 0 h 441574"/>
              <a:gd name="connsiteX0-161" fmla="*/ 21443 w 2181683"/>
              <a:gd name="connsiteY0-162" fmla="*/ 0 h 441574"/>
              <a:gd name="connsiteX1-163" fmla="*/ 2181683 w 2181683"/>
              <a:gd name="connsiteY1-164" fmla="*/ 36005 h 441574"/>
              <a:gd name="connsiteX2-165" fmla="*/ 2171080 w 2181683"/>
              <a:gd name="connsiteY2-166" fmla="*/ 441574 h 441574"/>
              <a:gd name="connsiteX3-167" fmla="*/ 0 w 2181683"/>
              <a:gd name="connsiteY3-168" fmla="*/ 414263 h 441574"/>
              <a:gd name="connsiteX4-169" fmla="*/ 21443 w 2181683"/>
              <a:gd name="connsiteY4-170" fmla="*/ 0 h 441574"/>
              <a:gd name="connsiteX0-171" fmla="*/ 21443 w 2181683"/>
              <a:gd name="connsiteY0-172" fmla="*/ 0 h 471835"/>
              <a:gd name="connsiteX1-173" fmla="*/ 2181683 w 2181683"/>
              <a:gd name="connsiteY1-174" fmla="*/ 36005 h 471835"/>
              <a:gd name="connsiteX2-175" fmla="*/ 2171080 w 2181683"/>
              <a:gd name="connsiteY2-176" fmla="*/ 441574 h 471835"/>
              <a:gd name="connsiteX3-177" fmla="*/ 0 w 2181683"/>
              <a:gd name="connsiteY3-178" fmla="*/ 414263 h 471835"/>
              <a:gd name="connsiteX4-179" fmla="*/ 21443 w 2181683"/>
              <a:gd name="connsiteY4-180" fmla="*/ 0 h 471835"/>
              <a:gd name="connsiteX0-181" fmla="*/ 21443 w 2181683"/>
              <a:gd name="connsiteY0-182" fmla="*/ 0 h 471835"/>
              <a:gd name="connsiteX1-183" fmla="*/ 2181683 w 2181683"/>
              <a:gd name="connsiteY1-184" fmla="*/ 36005 h 471835"/>
              <a:gd name="connsiteX2-185" fmla="*/ 2171080 w 2181683"/>
              <a:gd name="connsiteY2-186" fmla="*/ 441574 h 471835"/>
              <a:gd name="connsiteX3-187" fmla="*/ 0 w 2181683"/>
              <a:gd name="connsiteY3-188" fmla="*/ 414263 h 471835"/>
              <a:gd name="connsiteX4-189" fmla="*/ 21443 w 2181683"/>
              <a:gd name="connsiteY4-190" fmla="*/ 0 h 471835"/>
              <a:gd name="connsiteX0-191" fmla="*/ 13233 w 2173473"/>
              <a:gd name="connsiteY0-192" fmla="*/ 0 h 471835"/>
              <a:gd name="connsiteX1-193" fmla="*/ 2173473 w 2173473"/>
              <a:gd name="connsiteY1-194" fmla="*/ 36005 h 471835"/>
              <a:gd name="connsiteX2-195" fmla="*/ 2162870 w 2173473"/>
              <a:gd name="connsiteY2-196" fmla="*/ 441574 h 471835"/>
              <a:gd name="connsiteX3-197" fmla="*/ 0 w 2173473"/>
              <a:gd name="connsiteY3-198" fmla="*/ 377428 h 471835"/>
              <a:gd name="connsiteX4-199" fmla="*/ 13233 w 2173473"/>
              <a:gd name="connsiteY4-200" fmla="*/ 0 h 471835"/>
              <a:gd name="connsiteX0-201" fmla="*/ 15627 w 2175867"/>
              <a:gd name="connsiteY0-202" fmla="*/ 0 h 441574"/>
              <a:gd name="connsiteX1-203" fmla="*/ 2175867 w 2175867"/>
              <a:gd name="connsiteY1-204" fmla="*/ 36005 h 441574"/>
              <a:gd name="connsiteX2-205" fmla="*/ 2165264 w 2175867"/>
              <a:gd name="connsiteY2-206" fmla="*/ 441574 h 441574"/>
              <a:gd name="connsiteX3-207" fmla="*/ 0 w 2175867"/>
              <a:gd name="connsiteY3-208" fmla="*/ 354372 h 441574"/>
              <a:gd name="connsiteX4-209" fmla="*/ 15627 w 2175867"/>
              <a:gd name="connsiteY4-210" fmla="*/ 0 h 441574"/>
              <a:gd name="connsiteX0-211" fmla="*/ 15627 w 2175867"/>
              <a:gd name="connsiteY0-212" fmla="*/ 0 h 454274"/>
              <a:gd name="connsiteX1-213" fmla="*/ 2175867 w 2175867"/>
              <a:gd name="connsiteY1-214" fmla="*/ 48705 h 454274"/>
              <a:gd name="connsiteX2-215" fmla="*/ 2165264 w 2175867"/>
              <a:gd name="connsiteY2-216" fmla="*/ 454274 h 454274"/>
              <a:gd name="connsiteX3-217" fmla="*/ 0 w 2175867"/>
              <a:gd name="connsiteY3-218" fmla="*/ 367072 h 454274"/>
              <a:gd name="connsiteX4-219" fmla="*/ 15627 w 2175867"/>
              <a:gd name="connsiteY4-220" fmla="*/ 0 h 454274"/>
              <a:gd name="connsiteX0-221" fmla="*/ 15627 w 2179042"/>
              <a:gd name="connsiteY0-222" fmla="*/ 0 h 454274"/>
              <a:gd name="connsiteX1-223" fmla="*/ 2179042 w 2179042"/>
              <a:gd name="connsiteY1-224" fmla="*/ 39180 h 454274"/>
              <a:gd name="connsiteX2-225" fmla="*/ 2165264 w 2179042"/>
              <a:gd name="connsiteY2-226" fmla="*/ 454274 h 454274"/>
              <a:gd name="connsiteX3-227" fmla="*/ 0 w 2179042"/>
              <a:gd name="connsiteY3-228" fmla="*/ 367072 h 454274"/>
              <a:gd name="connsiteX4-229" fmla="*/ 15627 w 2179042"/>
              <a:gd name="connsiteY4-230" fmla="*/ 0 h 454274"/>
              <a:gd name="connsiteX0-231" fmla="*/ 15627 w 2179042"/>
              <a:gd name="connsiteY0-232" fmla="*/ 0 h 397124"/>
              <a:gd name="connsiteX1-233" fmla="*/ 2179042 w 2179042"/>
              <a:gd name="connsiteY1-234" fmla="*/ 39180 h 397124"/>
              <a:gd name="connsiteX2-235" fmla="*/ 2174789 w 2179042"/>
              <a:gd name="connsiteY2-236" fmla="*/ 397124 h 397124"/>
              <a:gd name="connsiteX3-237" fmla="*/ 0 w 2179042"/>
              <a:gd name="connsiteY3-238" fmla="*/ 367072 h 397124"/>
              <a:gd name="connsiteX4-239" fmla="*/ 15627 w 2179042"/>
              <a:gd name="connsiteY4-240" fmla="*/ 0 h 397124"/>
              <a:gd name="connsiteX0-241" fmla="*/ 18802 w 2182217"/>
              <a:gd name="connsiteY0-242" fmla="*/ 0 h 397124"/>
              <a:gd name="connsiteX1-243" fmla="*/ 2182217 w 2182217"/>
              <a:gd name="connsiteY1-244" fmla="*/ 39180 h 397124"/>
              <a:gd name="connsiteX2-245" fmla="*/ 2177964 w 2182217"/>
              <a:gd name="connsiteY2-246" fmla="*/ 397124 h 397124"/>
              <a:gd name="connsiteX3-247" fmla="*/ 0 w 2182217"/>
              <a:gd name="connsiteY3-248" fmla="*/ 351197 h 397124"/>
              <a:gd name="connsiteX4-249" fmla="*/ 18802 w 2182217"/>
              <a:gd name="connsiteY4-250" fmla="*/ 0 h 397124"/>
              <a:gd name="connsiteX0-251" fmla="*/ 25152 w 2188567"/>
              <a:gd name="connsiteY0-252" fmla="*/ 0 h 397124"/>
              <a:gd name="connsiteX1-253" fmla="*/ 2188567 w 2188567"/>
              <a:gd name="connsiteY1-254" fmla="*/ 39180 h 397124"/>
              <a:gd name="connsiteX2-255" fmla="*/ 2184314 w 2188567"/>
              <a:gd name="connsiteY2-256" fmla="*/ 397124 h 397124"/>
              <a:gd name="connsiteX3-257" fmla="*/ 0 w 2188567"/>
              <a:gd name="connsiteY3-258" fmla="*/ 367072 h 397124"/>
              <a:gd name="connsiteX4-259" fmla="*/ 25152 w 2188567"/>
              <a:gd name="connsiteY4-260" fmla="*/ 0 h 397124"/>
              <a:gd name="connsiteX0-261" fmla="*/ 25152 w 2188567"/>
              <a:gd name="connsiteY0-262" fmla="*/ 0 h 381249"/>
              <a:gd name="connsiteX1-263" fmla="*/ 2188567 w 2188567"/>
              <a:gd name="connsiteY1-264" fmla="*/ 39180 h 381249"/>
              <a:gd name="connsiteX2-265" fmla="*/ 2181139 w 2188567"/>
              <a:gd name="connsiteY2-266" fmla="*/ 381249 h 381249"/>
              <a:gd name="connsiteX3-267" fmla="*/ 0 w 2188567"/>
              <a:gd name="connsiteY3-268" fmla="*/ 367072 h 381249"/>
              <a:gd name="connsiteX4-269" fmla="*/ 25152 w 2188567"/>
              <a:gd name="connsiteY4-270" fmla="*/ 0 h 381249"/>
              <a:gd name="connsiteX0-271" fmla="*/ 25152 w 2188567"/>
              <a:gd name="connsiteY0-272" fmla="*/ 0 h 411696"/>
              <a:gd name="connsiteX1-273" fmla="*/ 2188567 w 2188567"/>
              <a:gd name="connsiteY1-274" fmla="*/ 39180 h 411696"/>
              <a:gd name="connsiteX2-275" fmla="*/ 2181139 w 2188567"/>
              <a:gd name="connsiteY2-276" fmla="*/ 381249 h 411696"/>
              <a:gd name="connsiteX3-277" fmla="*/ 0 w 2188567"/>
              <a:gd name="connsiteY3-278" fmla="*/ 367072 h 411696"/>
              <a:gd name="connsiteX4-279" fmla="*/ 25152 w 2188567"/>
              <a:gd name="connsiteY4-280" fmla="*/ 0 h 411696"/>
              <a:gd name="connsiteX0-281" fmla="*/ 25152 w 2188567"/>
              <a:gd name="connsiteY0-282" fmla="*/ 0 h 436265"/>
              <a:gd name="connsiteX1-283" fmla="*/ 2188567 w 2188567"/>
              <a:gd name="connsiteY1-284" fmla="*/ 39180 h 436265"/>
              <a:gd name="connsiteX2-285" fmla="*/ 2181139 w 2188567"/>
              <a:gd name="connsiteY2-286" fmla="*/ 381249 h 436265"/>
              <a:gd name="connsiteX3-287" fmla="*/ 0 w 2188567"/>
              <a:gd name="connsiteY3-288" fmla="*/ 367072 h 436265"/>
              <a:gd name="connsiteX4-289" fmla="*/ 25152 w 2188567"/>
              <a:gd name="connsiteY4-290" fmla="*/ 0 h 436265"/>
              <a:gd name="connsiteX0-291" fmla="*/ 16942 w 2180357"/>
              <a:gd name="connsiteY0-292" fmla="*/ 0 h 436265"/>
              <a:gd name="connsiteX1-293" fmla="*/ 2180357 w 2180357"/>
              <a:gd name="connsiteY1-294" fmla="*/ 39180 h 436265"/>
              <a:gd name="connsiteX2-295" fmla="*/ 2172929 w 2180357"/>
              <a:gd name="connsiteY2-296" fmla="*/ 381249 h 436265"/>
              <a:gd name="connsiteX3-297" fmla="*/ 0 w 2180357"/>
              <a:gd name="connsiteY3-298" fmla="*/ 338745 h 436265"/>
              <a:gd name="connsiteX4-299" fmla="*/ 16942 w 2180357"/>
              <a:gd name="connsiteY4-300" fmla="*/ 0 h 436265"/>
              <a:gd name="connsiteX0-301" fmla="*/ 16942 w 2180357"/>
              <a:gd name="connsiteY0-302" fmla="*/ 0 h 436265"/>
              <a:gd name="connsiteX1-303" fmla="*/ 2180357 w 2180357"/>
              <a:gd name="connsiteY1-304" fmla="*/ 39180 h 436265"/>
              <a:gd name="connsiteX2-305" fmla="*/ 2172929 w 2180357"/>
              <a:gd name="connsiteY2-306" fmla="*/ 381249 h 436265"/>
              <a:gd name="connsiteX3-307" fmla="*/ 0 w 2180357"/>
              <a:gd name="connsiteY3-308" fmla="*/ 338745 h 436265"/>
              <a:gd name="connsiteX4-309" fmla="*/ 16942 w 2180357"/>
              <a:gd name="connsiteY4-310" fmla="*/ 0 h 4362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80357" h="436265">
                <a:moveTo>
                  <a:pt x="16942" y="0"/>
                </a:moveTo>
                <a:cubicBezTo>
                  <a:pt x="639962" y="54762"/>
                  <a:pt x="1398909" y="66757"/>
                  <a:pt x="2180357" y="39180"/>
                </a:cubicBezTo>
                <a:cubicBezTo>
                  <a:pt x="2178939" y="158495"/>
                  <a:pt x="2174347" y="261934"/>
                  <a:pt x="2172929" y="381249"/>
                </a:cubicBezTo>
                <a:cubicBezTo>
                  <a:pt x="1395033" y="436265"/>
                  <a:pt x="414147" y="370198"/>
                  <a:pt x="0" y="338745"/>
                </a:cubicBezTo>
                <a:lnTo>
                  <a:pt x="16942" y="0"/>
                </a:lnTo>
                <a:close/>
              </a:path>
            </a:pathLst>
          </a:custGeom>
          <a:solidFill>
            <a:srgbClr val="009276"/>
          </a:solidFill>
          <a:ln w="50800">
            <a:solidFill>
              <a:srgbClr val="009276"/>
            </a:solid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endParaRPr lang="ko-KR" altLang="en-US">
              <a:solidFill>
                <a:prstClr val="black"/>
              </a:solidFill>
              <a:latin typeface="Arial" panose="020B0604020202020204" pitchFamily="34" charset="0"/>
              <a:cs typeface="+mn-ea"/>
              <a:sym typeface="Arial" panose="020B0604020202020204" pitchFamily="34" charset="0"/>
            </a:endParaRPr>
          </a:p>
        </p:txBody>
      </p:sp>
      <p:sp>
        <p:nvSpPr>
          <p:cNvPr id="18" name="자유형 124"/>
          <p:cNvSpPr/>
          <p:nvPr/>
        </p:nvSpPr>
        <p:spPr bwMode="auto">
          <a:xfrm>
            <a:off x="6134718" y="2217904"/>
            <a:ext cx="156445" cy="332634"/>
          </a:xfrm>
          <a:custGeom>
            <a:avLst/>
            <a:gdLst>
              <a:gd name="connsiteX0" fmla="*/ 127000 w 203200"/>
              <a:gd name="connsiteY0" fmla="*/ 0 h 279400"/>
              <a:gd name="connsiteX1" fmla="*/ 0 w 203200"/>
              <a:gd name="connsiteY1" fmla="*/ 279400 h 279400"/>
              <a:gd name="connsiteX2" fmla="*/ 203200 w 203200"/>
              <a:gd name="connsiteY2" fmla="*/ 6350 h 279400"/>
              <a:gd name="connsiteX3" fmla="*/ 127000 w 203200"/>
              <a:gd name="connsiteY3" fmla="*/ 0 h 279400"/>
              <a:gd name="connsiteX0-1" fmla="*/ 53950 w 130150"/>
              <a:gd name="connsiteY0-2" fmla="*/ 0 h 226132"/>
              <a:gd name="connsiteX1-3" fmla="*/ 0 w 130150"/>
              <a:gd name="connsiteY1-4" fmla="*/ 226132 h 226132"/>
              <a:gd name="connsiteX2-5" fmla="*/ 130150 w 130150"/>
              <a:gd name="connsiteY2-6" fmla="*/ 6350 h 226132"/>
              <a:gd name="connsiteX3-7" fmla="*/ 53950 w 130150"/>
              <a:gd name="connsiteY3-8" fmla="*/ 0 h 226132"/>
              <a:gd name="connsiteX0-9" fmla="*/ 53950 w 130150"/>
              <a:gd name="connsiteY0-10" fmla="*/ 0 h 226132"/>
              <a:gd name="connsiteX1-11" fmla="*/ 0 w 130150"/>
              <a:gd name="connsiteY1-12" fmla="*/ 226132 h 226132"/>
              <a:gd name="connsiteX2-13" fmla="*/ 130150 w 130150"/>
              <a:gd name="connsiteY2-14" fmla="*/ 6350 h 226132"/>
              <a:gd name="connsiteX3-15" fmla="*/ 53950 w 130150"/>
              <a:gd name="connsiteY3-16" fmla="*/ 0 h 226132"/>
              <a:gd name="connsiteX0-17" fmla="*/ 53950 w 130150"/>
              <a:gd name="connsiteY0-18" fmla="*/ 0 h 226132"/>
              <a:gd name="connsiteX1-19" fmla="*/ 0 w 130150"/>
              <a:gd name="connsiteY1-20" fmla="*/ 226132 h 226132"/>
              <a:gd name="connsiteX2-21" fmla="*/ 130150 w 130150"/>
              <a:gd name="connsiteY2-22" fmla="*/ 6350 h 226132"/>
              <a:gd name="connsiteX3-23" fmla="*/ 53950 w 130150"/>
              <a:gd name="connsiteY3-24" fmla="*/ 0 h 226132"/>
              <a:gd name="connsiteX0-25" fmla="*/ 53950 w 130150"/>
              <a:gd name="connsiteY0-26" fmla="*/ 0 h 226132"/>
              <a:gd name="connsiteX1-27" fmla="*/ 0 w 130150"/>
              <a:gd name="connsiteY1-28" fmla="*/ 226132 h 226132"/>
              <a:gd name="connsiteX2-29" fmla="*/ 130150 w 130150"/>
              <a:gd name="connsiteY2-30" fmla="*/ 6350 h 226132"/>
              <a:gd name="connsiteX3-31" fmla="*/ 53950 w 130150"/>
              <a:gd name="connsiteY3-32" fmla="*/ 0 h 226132"/>
              <a:gd name="connsiteX0-33" fmla="*/ 53950 w 130150"/>
              <a:gd name="connsiteY0-34" fmla="*/ 0 h 226132"/>
              <a:gd name="connsiteX1-35" fmla="*/ 0 w 130150"/>
              <a:gd name="connsiteY1-36" fmla="*/ 226132 h 226132"/>
              <a:gd name="connsiteX2-37" fmla="*/ 130150 w 130150"/>
              <a:gd name="connsiteY2-38" fmla="*/ 6350 h 226132"/>
              <a:gd name="connsiteX3-39" fmla="*/ 53950 w 130150"/>
              <a:gd name="connsiteY3-40" fmla="*/ 0 h 226132"/>
              <a:gd name="connsiteX0-41" fmla="*/ 53950 w 130150"/>
              <a:gd name="connsiteY0-42" fmla="*/ 0 h 226132"/>
              <a:gd name="connsiteX1-43" fmla="*/ 0 w 130150"/>
              <a:gd name="connsiteY1-44" fmla="*/ 226132 h 226132"/>
              <a:gd name="connsiteX2-45" fmla="*/ 130150 w 130150"/>
              <a:gd name="connsiteY2-46" fmla="*/ 6350 h 226132"/>
              <a:gd name="connsiteX3-47" fmla="*/ 53950 w 130150"/>
              <a:gd name="connsiteY3-48" fmla="*/ 0 h 226132"/>
              <a:gd name="connsiteX0-49" fmla="*/ 53950 w 130150"/>
              <a:gd name="connsiteY0-50" fmla="*/ 0 h 226132"/>
              <a:gd name="connsiteX1-51" fmla="*/ 0 w 130150"/>
              <a:gd name="connsiteY1-52" fmla="*/ 226132 h 226132"/>
              <a:gd name="connsiteX2-53" fmla="*/ 130150 w 130150"/>
              <a:gd name="connsiteY2-54" fmla="*/ 6350 h 226132"/>
              <a:gd name="connsiteX3-55" fmla="*/ 53950 w 130150"/>
              <a:gd name="connsiteY3-56" fmla="*/ 0 h 226132"/>
              <a:gd name="connsiteX0-57" fmla="*/ 53950 w 108012"/>
              <a:gd name="connsiteY0-58" fmla="*/ 0 h 226132"/>
              <a:gd name="connsiteX1-59" fmla="*/ 0 w 108012"/>
              <a:gd name="connsiteY1-60" fmla="*/ 226132 h 226132"/>
              <a:gd name="connsiteX2-61" fmla="*/ 108012 w 108012"/>
              <a:gd name="connsiteY2-62" fmla="*/ 0 h 226132"/>
              <a:gd name="connsiteX3-63" fmla="*/ 53950 w 108012"/>
              <a:gd name="connsiteY3-64" fmla="*/ 0 h 226132"/>
              <a:gd name="connsiteX0-65" fmla="*/ 53950 w 108012"/>
              <a:gd name="connsiteY0-66" fmla="*/ 0 h 226132"/>
              <a:gd name="connsiteX1-67" fmla="*/ 0 w 108012"/>
              <a:gd name="connsiteY1-68" fmla="*/ 226132 h 226132"/>
              <a:gd name="connsiteX2-69" fmla="*/ 108012 w 108012"/>
              <a:gd name="connsiteY2-70" fmla="*/ 0 h 226132"/>
              <a:gd name="connsiteX3-71" fmla="*/ 53950 w 108012"/>
              <a:gd name="connsiteY3-72" fmla="*/ 0 h 226132"/>
              <a:gd name="connsiteX0-73" fmla="*/ 72008 w 108012"/>
              <a:gd name="connsiteY0-74" fmla="*/ 0 h 226132"/>
              <a:gd name="connsiteX1-75" fmla="*/ 0 w 108012"/>
              <a:gd name="connsiteY1-76" fmla="*/ 226132 h 226132"/>
              <a:gd name="connsiteX2-77" fmla="*/ 108012 w 108012"/>
              <a:gd name="connsiteY2-78" fmla="*/ 0 h 226132"/>
              <a:gd name="connsiteX3-79" fmla="*/ 72008 w 108012"/>
              <a:gd name="connsiteY3-80" fmla="*/ 0 h 226132"/>
              <a:gd name="connsiteX0-81" fmla="*/ 72008 w 108012"/>
              <a:gd name="connsiteY0-82" fmla="*/ 0 h 226132"/>
              <a:gd name="connsiteX1-83" fmla="*/ 0 w 108012"/>
              <a:gd name="connsiteY1-84" fmla="*/ 226132 h 226132"/>
              <a:gd name="connsiteX2-85" fmla="*/ 108012 w 108012"/>
              <a:gd name="connsiteY2-86" fmla="*/ 0 h 226132"/>
              <a:gd name="connsiteX3-87" fmla="*/ 72008 w 108012"/>
              <a:gd name="connsiteY3-88" fmla="*/ 0 h 226132"/>
              <a:gd name="connsiteX0-89" fmla="*/ 72008 w 108012"/>
              <a:gd name="connsiteY0-90" fmla="*/ 0 h 226132"/>
              <a:gd name="connsiteX1-91" fmla="*/ 0 w 108012"/>
              <a:gd name="connsiteY1-92" fmla="*/ 226132 h 226132"/>
              <a:gd name="connsiteX2-93" fmla="*/ 108012 w 108012"/>
              <a:gd name="connsiteY2-94" fmla="*/ 0 h 226132"/>
              <a:gd name="connsiteX3-95" fmla="*/ 72008 w 108012"/>
              <a:gd name="connsiteY3-96" fmla="*/ 0 h 226132"/>
              <a:gd name="connsiteX0-97" fmla="*/ 72008 w 108012"/>
              <a:gd name="connsiteY0-98" fmla="*/ 0 h 226132"/>
              <a:gd name="connsiteX1-99" fmla="*/ 0 w 108012"/>
              <a:gd name="connsiteY1-100" fmla="*/ 226132 h 226132"/>
              <a:gd name="connsiteX2-101" fmla="*/ 108012 w 108012"/>
              <a:gd name="connsiteY2-102" fmla="*/ 0 h 226132"/>
              <a:gd name="connsiteX3-103" fmla="*/ 72008 w 108012"/>
              <a:gd name="connsiteY3-104" fmla="*/ 0 h 226132"/>
              <a:gd name="connsiteX0-105" fmla="*/ 65881 w 108012"/>
              <a:gd name="connsiteY0-106" fmla="*/ 0 h 229667"/>
              <a:gd name="connsiteX1-107" fmla="*/ 0 w 108012"/>
              <a:gd name="connsiteY1-108" fmla="*/ 229667 h 229667"/>
              <a:gd name="connsiteX2-109" fmla="*/ 108012 w 108012"/>
              <a:gd name="connsiteY2-110" fmla="*/ 3535 h 229667"/>
              <a:gd name="connsiteX3-111" fmla="*/ 65881 w 108012"/>
              <a:gd name="connsiteY3-112" fmla="*/ 0 h 229667"/>
              <a:gd name="connsiteX0-113" fmla="*/ 65881 w 108012"/>
              <a:gd name="connsiteY0-114" fmla="*/ 0 h 229667"/>
              <a:gd name="connsiteX1-115" fmla="*/ 0 w 108012"/>
              <a:gd name="connsiteY1-116" fmla="*/ 229667 h 229667"/>
              <a:gd name="connsiteX2-117" fmla="*/ 108012 w 108012"/>
              <a:gd name="connsiteY2-118" fmla="*/ 3535 h 229667"/>
              <a:gd name="connsiteX3-119" fmla="*/ 65881 w 108012"/>
              <a:gd name="connsiteY3-120" fmla="*/ 0 h 229667"/>
              <a:gd name="connsiteX0-121" fmla="*/ 65881 w 108012"/>
              <a:gd name="connsiteY0-122" fmla="*/ 0 h 229667"/>
              <a:gd name="connsiteX1-123" fmla="*/ 0 w 108012"/>
              <a:gd name="connsiteY1-124" fmla="*/ 229667 h 229667"/>
              <a:gd name="connsiteX2-125" fmla="*/ 108012 w 108012"/>
              <a:gd name="connsiteY2-126" fmla="*/ 3535 h 229667"/>
              <a:gd name="connsiteX3-127" fmla="*/ 65881 w 108012"/>
              <a:gd name="connsiteY3-128" fmla="*/ 0 h 229667"/>
            </a:gdLst>
            <a:ahLst/>
            <a:cxnLst>
              <a:cxn ang="0">
                <a:pos x="connsiteX0-1" y="connsiteY0-2"/>
              </a:cxn>
              <a:cxn ang="0">
                <a:pos x="connsiteX1-3" y="connsiteY1-4"/>
              </a:cxn>
              <a:cxn ang="0">
                <a:pos x="connsiteX2-5" y="connsiteY2-6"/>
              </a:cxn>
              <a:cxn ang="0">
                <a:pos x="connsiteX3-7" y="connsiteY3-8"/>
              </a:cxn>
            </a:cxnLst>
            <a:rect l="l" t="t" r="r" b="b"/>
            <a:pathLst>
              <a:path w="108012" h="229667">
                <a:moveTo>
                  <a:pt x="65881" y="0"/>
                </a:moveTo>
                <a:cubicBezTo>
                  <a:pt x="13989" y="170218"/>
                  <a:pt x="14807" y="145050"/>
                  <a:pt x="0" y="229667"/>
                </a:cubicBezTo>
                <a:cubicBezTo>
                  <a:pt x="60212" y="160858"/>
                  <a:pt x="80727" y="78247"/>
                  <a:pt x="108012" y="3535"/>
                </a:cubicBezTo>
                <a:lnTo>
                  <a:pt x="65881" y="0"/>
                </a:lnTo>
                <a:close/>
              </a:path>
            </a:pathLst>
          </a:custGeom>
          <a:solidFill>
            <a:srgbClr val="009276"/>
          </a:solidFill>
          <a:ln w="5080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endParaRPr lang="ko-KR" altLang="en-US">
              <a:solidFill>
                <a:prstClr val="black"/>
              </a:solidFill>
              <a:latin typeface="Arial" panose="020B0604020202020204" pitchFamily="34" charset="0"/>
              <a:cs typeface="+mn-ea"/>
              <a:sym typeface="Arial" panose="020B0604020202020204" pitchFamily="34" charset="0"/>
            </a:endParaRPr>
          </a:p>
        </p:txBody>
      </p:sp>
      <p:sp>
        <p:nvSpPr>
          <p:cNvPr id="19" name="타원 113"/>
          <p:cNvSpPr/>
          <p:nvPr/>
        </p:nvSpPr>
        <p:spPr bwMode="auto">
          <a:xfrm>
            <a:off x="6105715" y="1886547"/>
            <a:ext cx="357188" cy="357188"/>
          </a:xfrm>
          <a:prstGeom prst="ellipse">
            <a:avLst/>
          </a:prstGeom>
          <a:solidFill>
            <a:srgbClr val="009276"/>
          </a:solidFill>
          <a:ln w="5080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r>
              <a:rPr lang="en-US" altLang="ko-KR" dirty="0">
                <a:solidFill>
                  <a:schemeClr val="bg1"/>
                </a:solidFill>
                <a:latin typeface="华文细黑" panose="02010600040101010101" pitchFamily="2" charset="-122"/>
                <a:ea typeface="华文细黑" panose="02010600040101010101" pitchFamily="2" charset="-122"/>
                <a:cs typeface="+mn-ea"/>
                <a:sym typeface="Arial" panose="020B0604020202020204" pitchFamily="34" charset="0"/>
              </a:rPr>
              <a:t>2</a:t>
            </a:r>
            <a:endParaRPr lang="ko-KR" altLang="en-US" dirty="0">
              <a:solidFill>
                <a:schemeClr val="bg1"/>
              </a:solidFill>
              <a:latin typeface="华文细黑" panose="02010600040101010101" pitchFamily="2" charset="-122"/>
              <a:cs typeface="+mn-ea"/>
              <a:sym typeface="Arial" panose="020B0604020202020204" pitchFamily="34" charset="0"/>
            </a:endParaRPr>
          </a:p>
        </p:txBody>
      </p:sp>
      <p:sp>
        <p:nvSpPr>
          <p:cNvPr id="20" name="자유형 88"/>
          <p:cNvSpPr/>
          <p:nvPr/>
        </p:nvSpPr>
        <p:spPr bwMode="auto">
          <a:xfrm>
            <a:off x="8343586" y="2323266"/>
            <a:ext cx="2557935" cy="2681423"/>
          </a:xfrm>
          <a:custGeom>
            <a:avLst/>
            <a:gdLst>
              <a:gd name="connsiteX0" fmla="*/ 22860 w 2194560"/>
              <a:gd name="connsiteY0" fmla="*/ 0 h 2377440"/>
              <a:gd name="connsiteX1" fmla="*/ 2194560 w 2194560"/>
              <a:gd name="connsiteY1" fmla="*/ 137160 h 2377440"/>
              <a:gd name="connsiteX2" fmla="*/ 2049780 w 2194560"/>
              <a:gd name="connsiteY2" fmla="*/ 1965960 h 2377440"/>
              <a:gd name="connsiteX3" fmla="*/ 853440 w 2194560"/>
              <a:gd name="connsiteY3" fmla="*/ 2377440 h 2377440"/>
              <a:gd name="connsiteX4" fmla="*/ 0 w 2194560"/>
              <a:gd name="connsiteY4" fmla="*/ 2316480 h 2377440"/>
              <a:gd name="connsiteX5" fmla="*/ 22860 w 2194560"/>
              <a:gd name="connsiteY5" fmla="*/ 0 h 2377440"/>
              <a:gd name="connsiteX0-1" fmla="*/ 22860 w 2203388"/>
              <a:gd name="connsiteY0-2" fmla="*/ 0 h 2377440"/>
              <a:gd name="connsiteX1-3" fmla="*/ 2194560 w 2203388"/>
              <a:gd name="connsiteY1-4" fmla="*/ 137160 h 2377440"/>
              <a:gd name="connsiteX2-5" fmla="*/ 2049780 w 2203388"/>
              <a:gd name="connsiteY2-6" fmla="*/ 1965960 h 2377440"/>
              <a:gd name="connsiteX3-7" fmla="*/ 853440 w 2203388"/>
              <a:gd name="connsiteY3-8" fmla="*/ 2377440 h 2377440"/>
              <a:gd name="connsiteX4-9" fmla="*/ 0 w 2203388"/>
              <a:gd name="connsiteY4-10" fmla="*/ 2316480 h 2377440"/>
              <a:gd name="connsiteX5-11" fmla="*/ 22860 w 2203388"/>
              <a:gd name="connsiteY5-12" fmla="*/ 0 h 2377440"/>
              <a:gd name="connsiteX0-13" fmla="*/ 22860 w 2203388"/>
              <a:gd name="connsiteY0-14" fmla="*/ 0 h 2377440"/>
              <a:gd name="connsiteX1-15" fmla="*/ 2194560 w 2203388"/>
              <a:gd name="connsiteY1-16" fmla="*/ 137160 h 2377440"/>
              <a:gd name="connsiteX2-17" fmla="*/ 2049780 w 2203388"/>
              <a:gd name="connsiteY2-18" fmla="*/ 1965960 h 2377440"/>
              <a:gd name="connsiteX3-19" fmla="*/ 853440 w 2203388"/>
              <a:gd name="connsiteY3-20" fmla="*/ 2377440 h 2377440"/>
              <a:gd name="connsiteX4-21" fmla="*/ 0 w 2203388"/>
              <a:gd name="connsiteY4-22" fmla="*/ 2316480 h 2377440"/>
              <a:gd name="connsiteX5-23" fmla="*/ 22860 w 2203388"/>
              <a:gd name="connsiteY5-24" fmla="*/ 0 h 2377440"/>
              <a:gd name="connsiteX0-25" fmla="*/ 22860 w 2203388"/>
              <a:gd name="connsiteY0-26" fmla="*/ 0 h 2377440"/>
              <a:gd name="connsiteX1-27" fmla="*/ 2194560 w 2203388"/>
              <a:gd name="connsiteY1-28" fmla="*/ 137160 h 2377440"/>
              <a:gd name="connsiteX2-29" fmla="*/ 2049780 w 2203388"/>
              <a:gd name="connsiteY2-30" fmla="*/ 1965960 h 2377440"/>
              <a:gd name="connsiteX3-31" fmla="*/ 853440 w 2203388"/>
              <a:gd name="connsiteY3-32" fmla="*/ 2377440 h 2377440"/>
              <a:gd name="connsiteX4-33" fmla="*/ 0 w 2203388"/>
              <a:gd name="connsiteY4-34" fmla="*/ 2316480 h 2377440"/>
              <a:gd name="connsiteX5-35" fmla="*/ 22860 w 2203388"/>
              <a:gd name="connsiteY5-36" fmla="*/ 0 h 2377440"/>
              <a:gd name="connsiteX0-37" fmla="*/ 22860 w 2203388"/>
              <a:gd name="connsiteY0-38" fmla="*/ 0 h 2377440"/>
              <a:gd name="connsiteX1-39" fmla="*/ 2194560 w 2203388"/>
              <a:gd name="connsiteY1-40" fmla="*/ 137160 h 2377440"/>
              <a:gd name="connsiteX2-41" fmla="*/ 2049780 w 2203388"/>
              <a:gd name="connsiteY2-42" fmla="*/ 1965960 h 2377440"/>
              <a:gd name="connsiteX3-43" fmla="*/ 853440 w 2203388"/>
              <a:gd name="connsiteY3-44" fmla="*/ 2377440 h 2377440"/>
              <a:gd name="connsiteX4-45" fmla="*/ 0 w 2203388"/>
              <a:gd name="connsiteY4-46" fmla="*/ 2232248 h 2377440"/>
              <a:gd name="connsiteX5-47" fmla="*/ 22860 w 2203388"/>
              <a:gd name="connsiteY5-48" fmla="*/ 0 h 2377440"/>
              <a:gd name="connsiteX0-49" fmla="*/ 22860 w 2203388"/>
              <a:gd name="connsiteY0-50" fmla="*/ 0 h 2377440"/>
              <a:gd name="connsiteX1-51" fmla="*/ 2194560 w 2203388"/>
              <a:gd name="connsiteY1-52" fmla="*/ 137160 h 2377440"/>
              <a:gd name="connsiteX2-53" fmla="*/ 2049780 w 2203388"/>
              <a:gd name="connsiteY2-54" fmla="*/ 1965960 h 2377440"/>
              <a:gd name="connsiteX3-55" fmla="*/ 853440 w 2203388"/>
              <a:gd name="connsiteY3-56" fmla="*/ 2377440 h 2377440"/>
              <a:gd name="connsiteX4-57" fmla="*/ 0 w 2203388"/>
              <a:gd name="connsiteY4-58" fmla="*/ 2232248 h 2377440"/>
              <a:gd name="connsiteX5-59" fmla="*/ 22860 w 2203388"/>
              <a:gd name="connsiteY5-60" fmla="*/ 0 h 2377440"/>
              <a:gd name="connsiteX0-61" fmla="*/ 22860 w 2203388"/>
              <a:gd name="connsiteY0-62" fmla="*/ 0 h 2377440"/>
              <a:gd name="connsiteX1-63" fmla="*/ 2194560 w 2203388"/>
              <a:gd name="connsiteY1-64" fmla="*/ 137160 h 2377440"/>
              <a:gd name="connsiteX2-65" fmla="*/ 2049780 w 2203388"/>
              <a:gd name="connsiteY2-66" fmla="*/ 1965960 h 2377440"/>
              <a:gd name="connsiteX3-67" fmla="*/ 853440 w 2203388"/>
              <a:gd name="connsiteY3-68" fmla="*/ 2377440 h 2377440"/>
              <a:gd name="connsiteX4-69" fmla="*/ 0 w 2203388"/>
              <a:gd name="connsiteY4-70" fmla="*/ 2232248 h 2377440"/>
              <a:gd name="connsiteX5-71" fmla="*/ 22860 w 2203388"/>
              <a:gd name="connsiteY5-72" fmla="*/ 0 h 2377440"/>
              <a:gd name="connsiteX0-73" fmla="*/ 22860 w 2194560"/>
              <a:gd name="connsiteY0-74" fmla="*/ 0 h 2377440"/>
              <a:gd name="connsiteX1-75" fmla="*/ 2194560 w 2194560"/>
              <a:gd name="connsiteY1-76" fmla="*/ 137160 h 2377440"/>
              <a:gd name="connsiteX2-77" fmla="*/ 2049780 w 2194560"/>
              <a:gd name="connsiteY2-78" fmla="*/ 1965960 h 2377440"/>
              <a:gd name="connsiteX3-79" fmla="*/ 853440 w 2194560"/>
              <a:gd name="connsiteY3-80" fmla="*/ 2377440 h 2377440"/>
              <a:gd name="connsiteX4-81" fmla="*/ 0 w 2194560"/>
              <a:gd name="connsiteY4-82" fmla="*/ 2232248 h 2377440"/>
              <a:gd name="connsiteX5-83" fmla="*/ 22860 w 2194560"/>
              <a:gd name="connsiteY5-84" fmla="*/ 0 h 2377440"/>
              <a:gd name="connsiteX0-85" fmla="*/ 22860 w 2201801"/>
              <a:gd name="connsiteY0-86" fmla="*/ 0 h 2377440"/>
              <a:gd name="connsiteX1-87" fmla="*/ 2194560 w 2201801"/>
              <a:gd name="connsiteY1-88" fmla="*/ 137160 h 2377440"/>
              <a:gd name="connsiteX2-89" fmla="*/ 2049780 w 2201801"/>
              <a:gd name="connsiteY2-90" fmla="*/ 1965960 h 2377440"/>
              <a:gd name="connsiteX3-91" fmla="*/ 853440 w 2201801"/>
              <a:gd name="connsiteY3-92" fmla="*/ 2377440 h 2377440"/>
              <a:gd name="connsiteX4-93" fmla="*/ 0 w 2201801"/>
              <a:gd name="connsiteY4-94" fmla="*/ 2232248 h 2377440"/>
              <a:gd name="connsiteX5-95" fmla="*/ 22860 w 2201801"/>
              <a:gd name="connsiteY5-96" fmla="*/ 0 h 2377440"/>
              <a:gd name="connsiteX0-97" fmla="*/ 22860 w 2201801"/>
              <a:gd name="connsiteY0-98" fmla="*/ 0 h 2340260"/>
              <a:gd name="connsiteX1-99" fmla="*/ 2194560 w 2201801"/>
              <a:gd name="connsiteY1-100" fmla="*/ 137160 h 2340260"/>
              <a:gd name="connsiteX2-101" fmla="*/ 2049780 w 2201801"/>
              <a:gd name="connsiteY2-102" fmla="*/ 1965960 h 2340260"/>
              <a:gd name="connsiteX3-103" fmla="*/ 1080120 w 2201801"/>
              <a:gd name="connsiteY3-104" fmla="*/ 2340260 h 2340260"/>
              <a:gd name="connsiteX4-105" fmla="*/ 0 w 2201801"/>
              <a:gd name="connsiteY4-106" fmla="*/ 2232248 h 2340260"/>
              <a:gd name="connsiteX5-107" fmla="*/ 22860 w 2201801"/>
              <a:gd name="connsiteY5-108" fmla="*/ 0 h 2340260"/>
              <a:gd name="connsiteX0-109" fmla="*/ 22860 w 2201801"/>
              <a:gd name="connsiteY0-110" fmla="*/ 0 h 2340260"/>
              <a:gd name="connsiteX1-111" fmla="*/ 2194560 w 2201801"/>
              <a:gd name="connsiteY1-112" fmla="*/ 137160 h 2340260"/>
              <a:gd name="connsiteX2-113" fmla="*/ 2049780 w 2201801"/>
              <a:gd name="connsiteY2-114" fmla="*/ 1965960 h 2340260"/>
              <a:gd name="connsiteX3-115" fmla="*/ 1080120 w 2201801"/>
              <a:gd name="connsiteY3-116" fmla="*/ 2340260 h 2340260"/>
              <a:gd name="connsiteX4-117" fmla="*/ 0 w 2201801"/>
              <a:gd name="connsiteY4-118" fmla="*/ 2232248 h 2340260"/>
              <a:gd name="connsiteX5-119" fmla="*/ 22860 w 2201801"/>
              <a:gd name="connsiteY5-120" fmla="*/ 0 h 2340260"/>
              <a:gd name="connsiteX0-121" fmla="*/ 22860 w 2201801"/>
              <a:gd name="connsiteY0-122" fmla="*/ 0 h 2316104"/>
              <a:gd name="connsiteX1-123" fmla="*/ 2194560 w 2201801"/>
              <a:gd name="connsiteY1-124" fmla="*/ 137160 h 2316104"/>
              <a:gd name="connsiteX2-125" fmla="*/ 2049780 w 2201801"/>
              <a:gd name="connsiteY2-126" fmla="*/ 1965960 h 2316104"/>
              <a:gd name="connsiteX3-127" fmla="*/ 1116124 w 2201801"/>
              <a:gd name="connsiteY3-128" fmla="*/ 2304256 h 2316104"/>
              <a:gd name="connsiteX4-129" fmla="*/ 0 w 2201801"/>
              <a:gd name="connsiteY4-130" fmla="*/ 2232248 h 2316104"/>
              <a:gd name="connsiteX5-131" fmla="*/ 22860 w 2201801"/>
              <a:gd name="connsiteY5-132" fmla="*/ 0 h 2316104"/>
              <a:gd name="connsiteX0-133" fmla="*/ 216024 w 2201801"/>
              <a:gd name="connsiteY0-134" fmla="*/ 0 h 2280100"/>
              <a:gd name="connsiteX1-135" fmla="*/ 2194560 w 2201801"/>
              <a:gd name="connsiteY1-136" fmla="*/ 101156 h 2280100"/>
              <a:gd name="connsiteX2-137" fmla="*/ 2049780 w 2201801"/>
              <a:gd name="connsiteY2-138" fmla="*/ 1929956 h 2280100"/>
              <a:gd name="connsiteX3-139" fmla="*/ 1116124 w 2201801"/>
              <a:gd name="connsiteY3-140" fmla="*/ 2268252 h 2280100"/>
              <a:gd name="connsiteX4-141" fmla="*/ 0 w 2201801"/>
              <a:gd name="connsiteY4-142" fmla="*/ 2196244 h 2280100"/>
              <a:gd name="connsiteX5-143" fmla="*/ 216024 w 2201801"/>
              <a:gd name="connsiteY5-144" fmla="*/ 0 h 2280100"/>
              <a:gd name="connsiteX0-145" fmla="*/ 72008 w 2201801"/>
              <a:gd name="connsiteY0-146" fmla="*/ 0 h 2280100"/>
              <a:gd name="connsiteX1-147" fmla="*/ 2194560 w 2201801"/>
              <a:gd name="connsiteY1-148" fmla="*/ 101156 h 2280100"/>
              <a:gd name="connsiteX2-149" fmla="*/ 2049780 w 2201801"/>
              <a:gd name="connsiteY2-150" fmla="*/ 1929956 h 2280100"/>
              <a:gd name="connsiteX3-151" fmla="*/ 1116124 w 2201801"/>
              <a:gd name="connsiteY3-152" fmla="*/ 2268252 h 2280100"/>
              <a:gd name="connsiteX4-153" fmla="*/ 0 w 2201801"/>
              <a:gd name="connsiteY4-154" fmla="*/ 2196244 h 2280100"/>
              <a:gd name="connsiteX5-155" fmla="*/ 72008 w 2201801"/>
              <a:gd name="connsiteY5-156" fmla="*/ 0 h 2280100"/>
              <a:gd name="connsiteX0-157" fmla="*/ 72008 w 2201801"/>
              <a:gd name="connsiteY0-158" fmla="*/ 0 h 2280100"/>
              <a:gd name="connsiteX1-159" fmla="*/ 2194560 w 2201801"/>
              <a:gd name="connsiteY1-160" fmla="*/ 101156 h 2280100"/>
              <a:gd name="connsiteX2-161" fmla="*/ 2049780 w 2201801"/>
              <a:gd name="connsiteY2-162" fmla="*/ 1929956 h 2280100"/>
              <a:gd name="connsiteX3-163" fmla="*/ 1116124 w 2201801"/>
              <a:gd name="connsiteY3-164" fmla="*/ 2268252 h 2280100"/>
              <a:gd name="connsiteX4-165" fmla="*/ 0 w 2201801"/>
              <a:gd name="connsiteY4-166" fmla="*/ 2196244 h 2280100"/>
              <a:gd name="connsiteX5-167" fmla="*/ 72008 w 2201801"/>
              <a:gd name="connsiteY5-168" fmla="*/ 0 h 2280100"/>
              <a:gd name="connsiteX0-169" fmla="*/ 72008 w 2201801"/>
              <a:gd name="connsiteY0-170" fmla="*/ 0 h 2280100"/>
              <a:gd name="connsiteX1-171" fmla="*/ 2194560 w 2201801"/>
              <a:gd name="connsiteY1-172" fmla="*/ 101156 h 2280100"/>
              <a:gd name="connsiteX2-173" fmla="*/ 2049780 w 2201801"/>
              <a:gd name="connsiteY2-174" fmla="*/ 1929956 h 2280100"/>
              <a:gd name="connsiteX3-175" fmla="*/ 1116124 w 2201801"/>
              <a:gd name="connsiteY3-176" fmla="*/ 2268252 h 2280100"/>
              <a:gd name="connsiteX4-177" fmla="*/ 0 w 2201801"/>
              <a:gd name="connsiteY4-178" fmla="*/ 2196244 h 2280100"/>
              <a:gd name="connsiteX5-179" fmla="*/ 72008 w 2201801"/>
              <a:gd name="connsiteY5-180" fmla="*/ 0 h 2280100"/>
              <a:gd name="connsiteX0-181" fmla="*/ 144016 w 2201801"/>
              <a:gd name="connsiteY0-182" fmla="*/ 0 h 2244096"/>
              <a:gd name="connsiteX1-183" fmla="*/ 2194560 w 2201801"/>
              <a:gd name="connsiteY1-184" fmla="*/ 65152 h 2244096"/>
              <a:gd name="connsiteX2-185" fmla="*/ 2049780 w 2201801"/>
              <a:gd name="connsiteY2-186" fmla="*/ 1893952 h 2244096"/>
              <a:gd name="connsiteX3-187" fmla="*/ 1116124 w 2201801"/>
              <a:gd name="connsiteY3-188" fmla="*/ 2232248 h 2244096"/>
              <a:gd name="connsiteX4-189" fmla="*/ 0 w 2201801"/>
              <a:gd name="connsiteY4-190" fmla="*/ 2160240 h 2244096"/>
              <a:gd name="connsiteX5-191" fmla="*/ 144016 w 2201801"/>
              <a:gd name="connsiteY5-192" fmla="*/ 0 h 2244096"/>
              <a:gd name="connsiteX0-193" fmla="*/ 144016 w 2201801"/>
              <a:gd name="connsiteY0-194" fmla="*/ 0 h 2244096"/>
              <a:gd name="connsiteX1-195" fmla="*/ 2194560 w 2201801"/>
              <a:gd name="connsiteY1-196" fmla="*/ 65152 h 2244096"/>
              <a:gd name="connsiteX2-197" fmla="*/ 2049780 w 2201801"/>
              <a:gd name="connsiteY2-198" fmla="*/ 1893952 h 2244096"/>
              <a:gd name="connsiteX3-199" fmla="*/ 1116124 w 2201801"/>
              <a:gd name="connsiteY3-200" fmla="*/ 2232248 h 2244096"/>
              <a:gd name="connsiteX4-201" fmla="*/ 0 w 2201801"/>
              <a:gd name="connsiteY4-202" fmla="*/ 2160240 h 2244096"/>
              <a:gd name="connsiteX5-203" fmla="*/ 144016 w 2201801"/>
              <a:gd name="connsiteY5-204" fmla="*/ 0 h 2244096"/>
              <a:gd name="connsiteX0-205" fmla="*/ 144016 w 2201801"/>
              <a:gd name="connsiteY0-206" fmla="*/ 0 h 2244096"/>
              <a:gd name="connsiteX1-207" fmla="*/ 2194560 w 2201801"/>
              <a:gd name="connsiteY1-208" fmla="*/ 65152 h 2244096"/>
              <a:gd name="connsiteX2-209" fmla="*/ 2049780 w 2201801"/>
              <a:gd name="connsiteY2-210" fmla="*/ 1893952 h 2244096"/>
              <a:gd name="connsiteX3-211" fmla="*/ 1116124 w 2201801"/>
              <a:gd name="connsiteY3-212" fmla="*/ 2232248 h 2244096"/>
              <a:gd name="connsiteX4-213" fmla="*/ 0 w 2201801"/>
              <a:gd name="connsiteY4-214" fmla="*/ 2160240 h 2244096"/>
              <a:gd name="connsiteX5-215" fmla="*/ 144016 w 2201801"/>
              <a:gd name="connsiteY5-216" fmla="*/ 0 h 2244096"/>
              <a:gd name="connsiteX0-217" fmla="*/ 144016 w 2201801"/>
              <a:gd name="connsiteY0-218" fmla="*/ 0 h 2244096"/>
              <a:gd name="connsiteX1-219" fmla="*/ 2194560 w 2201801"/>
              <a:gd name="connsiteY1-220" fmla="*/ 65152 h 2244096"/>
              <a:gd name="connsiteX2-221" fmla="*/ 2049780 w 2201801"/>
              <a:gd name="connsiteY2-222" fmla="*/ 1893952 h 2244096"/>
              <a:gd name="connsiteX3-223" fmla="*/ 1116124 w 2201801"/>
              <a:gd name="connsiteY3-224" fmla="*/ 2232248 h 2244096"/>
              <a:gd name="connsiteX4-225" fmla="*/ 0 w 2201801"/>
              <a:gd name="connsiteY4-226" fmla="*/ 2160240 h 2244096"/>
              <a:gd name="connsiteX5-227" fmla="*/ 144016 w 2201801"/>
              <a:gd name="connsiteY5-228" fmla="*/ 0 h 2244096"/>
              <a:gd name="connsiteX0-229" fmla="*/ 144016 w 2201801"/>
              <a:gd name="connsiteY0-230" fmla="*/ 0 h 2244096"/>
              <a:gd name="connsiteX1-231" fmla="*/ 2194560 w 2201801"/>
              <a:gd name="connsiteY1-232" fmla="*/ 65152 h 2244096"/>
              <a:gd name="connsiteX2-233" fmla="*/ 2049780 w 2201801"/>
              <a:gd name="connsiteY2-234" fmla="*/ 1893952 h 2244096"/>
              <a:gd name="connsiteX3-235" fmla="*/ 1116124 w 2201801"/>
              <a:gd name="connsiteY3-236" fmla="*/ 2232248 h 2244096"/>
              <a:gd name="connsiteX4-237" fmla="*/ 0 w 2201801"/>
              <a:gd name="connsiteY4-238" fmla="*/ 2160240 h 2244096"/>
              <a:gd name="connsiteX5-239" fmla="*/ 144016 w 2201801"/>
              <a:gd name="connsiteY5-240" fmla="*/ 0 h 2244096"/>
              <a:gd name="connsiteX0-241" fmla="*/ 144016 w 2201801"/>
              <a:gd name="connsiteY0-242" fmla="*/ 0 h 2244096"/>
              <a:gd name="connsiteX1-243" fmla="*/ 2194560 w 2201801"/>
              <a:gd name="connsiteY1-244" fmla="*/ 65152 h 2244096"/>
              <a:gd name="connsiteX2-245" fmla="*/ 2049780 w 2201801"/>
              <a:gd name="connsiteY2-246" fmla="*/ 1893952 h 2244096"/>
              <a:gd name="connsiteX3-247" fmla="*/ 1116124 w 2201801"/>
              <a:gd name="connsiteY3-248" fmla="*/ 2232248 h 2244096"/>
              <a:gd name="connsiteX4-249" fmla="*/ 0 w 2201801"/>
              <a:gd name="connsiteY4-250" fmla="*/ 2160240 h 2244096"/>
              <a:gd name="connsiteX5-251" fmla="*/ 144016 w 2201801"/>
              <a:gd name="connsiteY5-252" fmla="*/ 0 h 2244096"/>
              <a:gd name="connsiteX0-253" fmla="*/ 144016 w 2201801"/>
              <a:gd name="connsiteY0-254" fmla="*/ 0 h 2244096"/>
              <a:gd name="connsiteX1-255" fmla="*/ 2194560 w 2201801"/>
              <a:gd name="connsiteY1-256" fmla="*/ 65152 h 2244096"/>
              <a:gd name="connsiteX2-257" fmla="*/ 2049780 w 2201801"/>
              <a:gd name="connsiteY2-258" fmla="*/ 1893952 h 2244096"/>
              <a:gd name="connsiteX3-259" fmla="*/ 1116124 w 2201801"/>
              <a:gd name="connsiteY3-260" fmla="*/ 2232248 h 2244096"/>
              <a:gd name="connsiteX4-261" fmla="*/ 0 w 2201801"/>
              <a:gd name="connsiteY4-262" fmla="*/ 2160240 h 2244096"/>
              <a:gd name="connsiteX5-263" fmla="*/ 144016 w 2201801"/>
              <a:gd name="connsiteY5-264" fmla="*/ 0 h 2244096"/>
              <a:gd name="connsiteX0-265" fmla="*/ 144016 w 2201801"/>
              <a:gd name="connsiteY0-266" fmla="*/ 0 h 2232248"/>
              <a:gd name="connsiteX1-267" fmla="*/ 2194560 w 2201801"/>
              <a:gd name="connsiteY1-268" fmla="*/ 65152 h 2232248"/>
              <a:gd name="connsiteX2-269" fmla="*/ 2049780 w 2201801"/>
              <a:gd name="connsiteY2-270" fmla="*/ 1893952 h 2232248"/>
              <a:gd name="connsiteX3-271" fmla="*/ 1116124 w 2201801"/>
              <a:gd name="connsiteY3-272" fmla="*/ 2232248 h 2232248"/>
              <a:gd name="connsiteX4-273" fmla="*/ 0 w 2201801"/>
              <a:gd name="connsiteY4-274" fmla="*/ 2160240 h 2232248"/>
              <a:gd name="connsiteX5-275" fmla="*/ 144016 w 2201801"/>
              <a:gd name="connsiteY5-276" fmla="*/ 0 h 2232248"/>
              <a:gd name="connsiteX0-277" fmla="*/ 144016 w 2201801"/>
              <a:gd name="connsiteY0-278" fmla="*/ 0 h 2232248"/>
              <a:gd name="connsiteX1-279" fmla="*/ 2194560 w 2201801"/>
              <a:gd name="connsiteY1-280" fmla="*/ 65152 h 2232248"/>
              <a:gd name="connsiteX2-281" fmla="*/ 2049780 w 2201801"/>
              <a:gd name="connsiteY2-282" fmla="*/ 1893952 h 2232248"/>
              <a:gd name="connsiteX3-283" fmla="*/ 1116124 w 2201801"/>
              <a:gd name="connsiteY3-284" fmla="*/ 2232248 h 2232248"/>
              <a:gd name="connsiteX4-285" fmla="*/ 0 w 2201801"/>
              <a:gd name="connsiteY4-286" fmla="*/ 2160240 h 2232248"/>
              <a:gd name="connsiteX5-287" fmla="*/ 144016 w 2201801"/>
              <a:gd name="connsiteY5-288" fmla="*/ 0 h 2232248"/>
              <a:gd name="connsiteX0-289" fmla="*/ 144016 w 2201801"/>
              <a:gd name="connsiteY0-290" fmla="*/ 0 h 2232248"/>
              <a:gd name="connsiteX1-291" fmla="*/ 2194560 w 2201801"/>
              <a:gd name="connsiteY1-292" fmla="*/ 65152 h 2232248"/>
              <a:gd name="connsiteX2-293" fmla="*/ 2049780 w 2201801"/>
              <a:gd name="connsiteY2-294" fmla="*/ 1893952 h 2232248"/>
              <a:gd name="connsiteX3-295" fmla="*/ 1116124 w 2201801"/>
              <a:gd name="connsiteY3-296" fmla="*/ 2232248 h 2232248"/>
              <a:gd name="connsiteX4-297" fmla="*/ 0 w 2201801"/>
              <a:gd name="connsiteY4-298" fmla="*/ 2160240 h 2232248"/>
              <a:gd name="connsiteX5-299" fmla="*/ 144016 w 2201801"/>
              <a:gd name="connsiteY5-300" fmla="*/ 0 h 2232248"/>
              <a:gd name="connsiteX0-301" fmla="*/ 180020 w 2201801"/>
              <a:gd name="connsiteY0-302" fmla="*/ 0 h 2232248"/>
              <a:gd name="connsiteX1-303" fmla="*/ 2194560 w 2201801"/>
              <a:gd name="connsiteY1-304" fmla="*/ 65152 h 2232248"/>
              <a:gd name="connsiteX2-305" fmla="*/ 2049780 w 2201801"/>
              <a:gd name="connsiteY2-306" fmla="*/ 1893952 h 2232248"/>
              <a:gd name="connsiteX3-307" fmla="*/ 1116124 w 2201801"/>
              <a:gd name="connsiteY3-308" fmla="*/ 2232248 h 2232248"/>
              <a:gd name="connsiteX4-309" fmla="*/ 0 w 2201801"/>
              <a:gd name="connsiteY4-310" fmla="*/ 2160240 h 2232248"/>
              <a:gd name="connsiteX5-311" fmla="*/ 180020 w 2201801"/>
              <a:gd name="connsiteY5-312" fmla="*/ 0 h 2232248"/>
              <a:gd name="connsiteX0-313" fmla="*/ 180020 w 2201801"/>
              <a:gd name="connsiteY0-314" fmla="*/ 0 h 2232248"/>
              <a:gd name="connsiteX1-315" fmla="*/ 2194560 w 2201801"/>
              <a:gd name="connsiteY1-316" fmla="*/ 65152 h 2232248"/>
              <a:gd name="connsiteX2-317" fmla="*/ 2049780 w 2201801"/>
              <a:gd name="connsiteY2-318" fmla="*/ 1893952 h 2232248"/>
              <a:gd name="connsiteX3-319" fmla="*/ 1116124 w 2201801"/>
              <a:gd name="connsiteY3-320" fmla="*/ 2232248 h 2232248"/>
              <a:gd name="connsiteX4-321" fmla="*/ 0 w 2201801"/>
              <a:gd name="connsiteY4-322" fmla="*/ 2160240 h 2232248"/>
              <a:gd name="connsiteX5-323" fmla="*/ 180020 w 2201801"/>
              <a:gd name="connsiteY5-324" fmla="*/ 0 h 2232248"/>
              <a:gd name="connsiteX0-325" fmla="*/ 180020 w 2201801"/>
              <a:gd name="connsiteY0-326" fmla="*/ 0 h 2232248"/>
              <a:gd name="connsiteX1-327" fmla="*/ 2196244 w 2201801"/>
              <a:gd name="connsiteY1-328" fmla="*/ 36004 h 2232248"/>
              <a:gd name="connsiteX2-329" fmla="*/ 2049780 w 2201801"/>
              <a:gd name="connsiteY2-330" fmla="*/ 1893952 h 2232248"/>
              <a:gd name="connsiteX3-331" fmla="*/ 1116124 w 2201801"/>
              <a:gd name="connsiteY3-332" fmla="*/ 2232248 h 2232248"/>
              <a:gd name="connsiteX4-333" fmla="*/ 0 w 2201801"/>
              <a:gd name="connsiteY4-334" fmla="*/ 2160240 h 2232248"/>
              <a:gd name="connsiteX5-335" fmla="*/ 180020 w 2201801"/>
              <a:gd name="connsiteY5-336" fmla="*/ 0 h 2232248"/>
              <a:gd name="connsiteX0-337" fmla="*/ 180020 w 2201801"/>
              <a:gd name="connsiteY0-338" fmla="*/ 0 h 2232248"/>
              <a:gd name="connsiteX1-339" fmla="*/ 2196244 w 2201801"/>
              <a:gd name="connsiteY1-340" fmla="*/ 36004 h 2232248"/>
              <a:gd name="connsiteX2-341" fmla="*/ 2049780 w 2201801"/>
              <a:gd name="connsiteY2-342" fmla="*/ 1893952 h 2232248"/>
              <a:gd name="connsiteX3-343" fmla="*/ 1116124 w 2201801"/>
              <a:gd name="connsiteY3-344" fmla="*/ 2232248 h 2232248"/>
              <a:gd name="connsiteX4-345" fmla="*/ 0 w 2201801"/>
              <a:gd name="connsiteY4-346" fmla="*/ 2160240 h 2232248"/>
              <a:gd name="connsiteX5-347" fmla="*/ 180020 w 2201801"/>
              <a:gd name="connsiteY5-348" fmla="*/ 0 h 2232248"/>
              <a:gd name="connsiteX0-349" fmla="*/ 180020 w 2196244"/>
              <a:gd name="connsiteY0-350" fmla="*/ 0 h 2232248"/>
              <a:gd name="connsiteX1-351" fmla="*/ 2196244 w 2196244"/>
              <a:gd name="connsiteY1-352" fmla="*/ 36004 h 2232248"/>
              <a:gd name="connsiteX2-353" fmla="*/ 2049780 w 2196244"/>
              <a:gd name="connsiteY2-354" fmla="*/ 1893952 h 2232248"/>
              <a:gd name="connsiteX3-355" fmla="*/ 1116124 w 2196244"/>
              <a:gd name="connsiteY3-356" fmla="*/ 2232248 h 2232248"/>
              <a:gd name="connsiteX4-357" fmla="*/ 0 w 2196244"/>
              <a:gd name="connsiteY4-358" fmla="*/ 2160240 h 2232248"/>
              <a:gd name="connsiteX5-359" fmla="*/ 180020 w 2196244"/>
              <a:gd name="connsiteY5-360" fmla="*/ 0 h 2232248"/>
              <a:gd name="connsiteX0-361" fmla="*/ 180020 w 2196244"/>
              <a:gd name="connsiteY0-362" fmla="*/ 0 h 2232248"/>
              <a:gd name="connsiteX1-363" fmla="*/ 2196244 w 2196244"/>
              <a:gd name="connsiteY1-364" fmla="*/ 36004 h 2232248"/>
              <a:gd name="connsiteX2-365" fmla="*/ 2049780 w 2196244"/>
              <a:gd name="connsiteY2-366" fmla="*/ 1893952 h 2232248"/>
              <a:gd name="connsiteX3-367" fmla="*/ 1116124 w 2196244"/>
              <a:gd name="connsiteY3-368" fmla="*/ 2232248 h 2232248"/>
              <a:gd name="connsiteX4-369" fmla="*/ 0 w 2196244"/>
              <a:gd name="connsiteY4-370" fmla="*/ 2160240 h 2232248"/>
              <a:gd name="connsiteX5-371" fmla="*/ 180020 w 2196244"/>
              <a:gd name="connsiteY5-372" fmla="*/ 0 h 2232248"/>
              <a:gd name="connsiteX0-373" fmla="*/ 180020 w 2196244"/>
              <a:gd name="connsiteY0-374" fmla="*/ 0 h 2232248"/>
              <a:gd name="connsiteX1-375" fmla="*/ 2196244 w 2196244"/>
              <a:gd name="connsiteY1-376" fmla="*/ 36004 h 2232248"/>
              <a:gd name="connsiteX2-377" fmla="*/ 2049780 w 2196244"/>
              <a:gd name="connsiteY2-378" fmla="*/ 1893952 h 2232248"/>
              <a:gd name="connsiteX3-379" fmla="*/ 1116124 w 2196244"/>
              <a:gd name="connsiteY3-380" fmla="*/ 2232248 h 2232248"/>
              <a:gd name="connsiteX4-381" fmla="*/ 0 w 2196244"/>
              <a:gd name="connsiteY4-382" fmla="*/ 2160240 h 2232248"/>
              <a:gd name="connsiteX5-383" fmla="*/ 180020 w 2196244"/>
              <a:gd name="connsiteY5-384" fmla="*/ 0 h 2232248"/>
              <a:gd name="connsiteX0-385" fmla="*/ 180020 w 2196244"/>
              <a:gd name="connsiteY0-386" fmla="*/ 0 h 2232248"/>
              <a:gd name="connsiteX1-387" fmla="*/ 2196244 w 2196244"/>
              <a:gd name="connsiteY1-388" fmla="*/ 36004 h 2232248"/>
              <a:gd name="connsiteX2-389" fmla="*/ 2049780 w 2196244"/>
              <a:gd name="connsiteY2-390" fmla="*/ 1893952 h 2232248"/>
              <a:gd name="connsiteX3-391" fmla="*/ 1116124 w 2196244"/>
              <a:gd name="connsiteY3-392" fmla="*/ 2232248 h 2232248"/>
              <a:gd name="connsiteX4-393" fmla="*/ 0 w 2196244"/>
              <a:gd name="connsiteY4-394" fmla="*/ 2160240 h 2232248"/>
              <a:gd name="connsiteX5-395" fmla="*/ 180020 w 2196244"/>
              <a:gd name="connsiteY5-396" fmla="*/ 0 h 2232248"/>
              <a:gd name="connsiteX0-397" fmla="*/ 180020 w 2196244"/>
              <a:gd name="connsiteY0-398" fmla="*/ 0 h 2302394"/>
              <a:gd name="connsiteX1-399" fmla="*/ 2196244 w 2196244"/>
              <a:gd name="connsiteY1-400" fmla="*/ 36004 h 2302394"/>
              <a:gd name="connsiteX2-401" fmla="*/ 2049780 w 2196244"/>
              <a:gd name="connsiteY2-402" fmla="*/ 1893952 h 2302394"/>
              <a:gd name="connsiteX3-403" fmla="*/ 1116124 w 2196244"/>
              <a:gd name="connsiteY3-404" fmla="*/ 2232248 h 2302394"/>
              <a:gd name="connsiteX4-405" fmla="*/ 0 w 2196244"/>
              <a:gd name="connsiteY4-406" fmla="*/ 2160240 h 2302394"/>
              <a:gd name="connsiteX5-407" fmla="*/ 180020 w 2196244"/>
              <a:gd name="connsiteY5-408" fmla="*/ 0 h 23023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196244" h="2302394">
                <a:moveTo>
                  <a:pt x="180020" y="0"/>
                </a:moveTo>
                <a:cubicBezTo>
                  <a:pt x="857309" y="70607"/>
                  <a:pt x="1482827" y="69527"/>
                  <a:pt x="2196244" y="36004"/>
                </a:cubicBezTo>
                <a:cubicBezTo>
                  <a:pt x="2181324" y="633028"/>
                  <a:pt x="2129347" y="1853427"/>
                  <a:pt x="2049780" y="1893952"/>
                </a:cubicBezTo>
                <a:cubicBezTo>
                  <a:pt x="1651000" y="2031112"/>
                  <a:pt x="1551293" y="2137976"/>
                  <a:pt x="1116124" y="2232248"/>
                </a:cubicBezTo>
                <a:cubicBezTo>
                  <a:pt x="697811" y="2302394"/>
                  <a:pt x="386738" y="2168927"/>
                  <a:pt x="0" y="2160240"/>
                </a:cubicBezTo>
                <a:cubicBezTo>
                  <a:pt x="112494" y="1412821"/>
                  <a:pt x="149009" y="847792"/>
                  <a:pt x="180020" y="0"/>
                </a:cubicBezTo>
                <a:close/>
              </a:path>
            </a:pathLst>
          </a:custGeom>
          <a:noFill/>
          <a:ln w="50800">
            <a:solidFill>
              <a:srgbClr val="009276"/>
            </a:solid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Malgun Gothic" panose="020B0503020000020004" pitchFamily="34" charset="-127"/>
                <a:ea typeface="Malgun Gothic" panose="020B0503020000020004" pitchFamily="34" charset="-127"/>
              </a:defRPr>
            </a:lvl1pPr>
            <a:lvl2pPr marL="742950" indent="-285750">
              <a:defRPr>
                <a:solidFill>
                  <a:schemeClr val="tx1"/>
                </a:solidFill>
                <a:latin typeface="Malgun Gothic" panose="020B0503020000020004" pitchFamily="34" charset="-127"/>
                <a:ea typeface="Malgun Gothic" panose="020B0503020000020004" pitchFamily="34" charset="-127"/>
              </a:defRPr>
            </a:lvl2pPr>
            <a:lvl3pPr marL="1143000" indent="-228600">
              <a:defRPr>
                <a:solidFill>
                  <a:schemeClr val="tx1"/>
                </a:solidFill>
                <a:latin typeface="Malgun Gothic" panose="020B0503020000020004" pitchFamily="34" charset="-127"/>
                <a:ea typeface="Malgun Gothic" panose="020B0503020000020004" pitchFamily="34" charset="-127"/>
              </a:defRPr>
            </a:lvl3pPr>
            <a:lvl4pPr marL="1600200" indent="-228600">
              <a:defRPr>
                <a:solidFill>
                  <a:schemeClr val="tx1"/>
                </a:solidFill>
                <a:latin typeface="Malgun Gothic" panose="020B0503020000020004" pitchFamily="34" charset="-127"/>
                <a:ea typeface="Malgun Gothic" panose="020B0503020000020004" pitchFamily="34" charset="-127"/>
              </a:defRPr>
            </a:lvl4pPr>
            <a:lvl5pPr marL="2057400" indent="-228600">
              <a:defRPr>
                <a:solidFill>
                  <a:schemeClr val="tx1"/>
                </a:solidFill>
                <a:latin typeface="Malgun Gothic" panose="020B0503020000020004" pitchFamily="34" charset="-127"/>
                <a:ea typeface="Malgun Gothic" panose="020B0503020000020004" pitchFamily="34" charset="-127"/>
              </a:defRPr>
            </a:lvl5pPr>
            <a:lvl6pPr marL="25146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6pPr>
            <a:lvl7pPr marL="29718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7pPr>
            <a:lvl8pPr marL="34290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8pPr>
            <a:lvl9pPr marL="38862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9pPr>
          </a:lstStyle>
          <a:p>
            <a:pPr algn="ctr"/>
            <a:endParaRPr lang="ko-KR" altLang="en-US">
              <a:solidFill>
                <a:prstClr val="black"/>
              </a:solidFill>
              <a:latin typeface="Arial" panose="020B0604020202020204" pitchFamily="34" charset="0"/>
              <a:ea typeface="+mn-ea"/>
              <a:cs typeface="+mn-ea"/>
              <a:sym typeface="Arial" panose="020B0604020202020204" pitchFamily="34" charset="0"/>
            </a:endParaRPr>
          </a:p>
        </p:txBody>
      </p:sp>
      <p:sp>
        <p:nvSpPr>
          <p:cNvPr id="21" name="자유형 87"/>
          <p:cNvSpPr/>
          <p:nvPr/>
        </p:nvSpPr>
        <p:spPr bwMode="auto">
          <a:xfrm rot="320811">
            <a:off x="9643521" y="4247326"/>
            <a:ext cx="927498" cy="719143"/>
          </a:xfrm>
          <a:custGeom>
            <a:avLst/>
            <a:gdLst>
              <a:gd name="connsiteX0" fmla="*/ 0 w 1104900"/>
              <a:gd name="connsiteY0" fmla="*/ 655320 h 655320"/>
              <a:gd name="connsiteX1" fmla="*/ 807720 w 1104900"/>
              <a:gd name="connsiteY1" fmla="*/ 0 h 655320"/>
              <a:gd name="connsiteX2" fmla="*/ 1104900 w 1104900"/>
              <a:gd name="connsiteY2" fmla="*/ 274320 h 655320"/>
              <a:gd name="connsiteX3" fmla="*/ 0 w 1104900"/>
              <a:gd name="connsiteY3" fmla="*/ 655320 h 655320"/>
              <a:gd name="connsiteX0-1" fmla="*/ 0 w 1104900"/>
              <a:gd name="connsiteY0-2" fmla="*/ 655320 h 716248"/>
              <a:gd name="connsiteX1-3" fmla="*/ 807720 w 1104900"/>
              <a:gd name="connsiteY1-4" fmla="*/ 0 h 716248"/>
              <a:gd name="connsiteX2-5" fmla="*/ 1104900 w 1104900"/>
              <a:gd name="connsiteY2-6" fmla="*/ 274320 h 716248"/>
              <a:gd name="connsiteX3-7" fmla="*/ 0 w 1104900"/>
              <a:gd name="connsiteY3-8" fmla="*/ 655320 h 716248"/>
              <a:gd name="connsiteX0-9" fmla="*/ 0 w 1104900"/>
              <a:gd name="connsiteY0-10" fmla="*/ 655320 h 716248"/>
              <a:gd name="connsiteX1-11" fmla="*/ 807720 w 1104900"/>
              <a:gd name="connsiteY1-12" fmla="*/ 0 h 716248"/>
              <a:gd name="connsiteX2-13" fmla="*/ 1104900 w 1104900"/>
              <a:gd name="connsiteY2-14" fmla="*/ 274320 h 716248"/>
              <a:gd name="connsiteX3-15" fmla="*/ 0 w 1104900"/>
              <a:gd name="connsiteY3-16" fmla="*/ 655320 h 716248"/>
              <a:gd name="connsiteX0-17" fmla="*/ 0 w 1104900"/>
              <a:gd name="connsiteY0-18" fmla="*/ 655320 h 716248"/>
              <a:gd name="connsiteX1-19" fmla="*/ 807720 w 1104900"/>
              <a:gd name="connsiteY1-20" fmla="*/ 0 h 716248"/>
              <a:gd name="connsiteX2-21" fmla="*/ 1104900 w 1104900"/>
              <a:gd name="connsiteY2-22" fmla="*/ 274320 h 716248"/>
              <a:gd name="connsiteX3-23" fmla="*/ 0 w 1104900"/>
              <a:gd name="connsiteY3-24" fmla="*/ 655320 h 716248"/>
              <a:gd name="connsiteX0-25" fmla="*/ 0 w 1104900"/>
              <a:gd name="connsiteY0-26" fmla="*/ 655320 h 655320"/>
              <a:gd name="connsiteX1-27" fmla="*/ 807720 w 1104900"/>
              <a:gd name="connsiteY1-28" fmla="*/ 0 h 655320"/>
              <a:gd name="connsiteX2-29" fmla="*/ 1104900 w 1104900"/>
              <a:gd name="connsiteY2-30" fmla="*/ 274320 h 655320"/>
              <a:gd name="connsiteX3-31" fmla="*/ 0 w 1104900"/>
              <a:gd name="connsiteY3-32" fmla="*/ 655320 h 655320"/>
              <a:gd name="connsiteX0-33" fmla="*/ 0 w 1104900"/>
              <a:gd name="connsiteY0-34" fmla="*/ 655320 h 655320"/>
              <a:gd name="connsiteX1-35" fmla="*/ 807720 w 1104900"/>
              <a:gd name="connsiteY1-36" fmla="*/ 0 h 655320"/>
              <a:gd name="connsiteX2-37" fmla="*/ 1104900 w 1104900"/>
              <a:gd name="connsiteY2-38" fmla="*/ 274320 h 655320"/>
              <a:gd name="connsiteX3-39" fmla="*/ 0 w 1104900"/>
              <a:gd name="connsiteY3-40" fmla="*/ 655320 h 655320"/>
              <a:gd name="connsiteX0-41" fmla="*/ 0 w 1104900"/>
              <a:gd name="connsiteY0-42" fmla="*/ 655320 h 655320"/>
              <a:gd name="connsiteX1-43" fmla="*/ 807720 w 1104900"/>
              <a:gd name="connsiteY1-44" fmla="*/ 0 h 655320"/>
              <a:gd name="connsiteX2-45" fmla="*/ 1104900 w 1104900"/>
              <a:gd name="connsiteY2-46" fmla="*/ 274320 h 655320"/>
              <a:gd name="connsiteX3-47" fmla="*/ 0 w 1104900"/>
              <a:gd name="connsiteY3-48" fmla="*/ 655320 h 655320"/>
              <a:gd name="connsiteX0-49" fmla="*/ 0 w 1104900"/>
              <a:gd name="connsiteY0-50" fmla="*/ 655320 h 655320"/>
              <a:gd name="connsiteX1-51" fmla="*/ 807720 w 1104900"/>
              <a:gd name="connsiteY1-52" fmla="*/ 0 h 655320"/>
              <a:gd name="connsiteX2-53" fmla="*/ 1104900 w 1104900"/>
              <a:gd name="connsiteY2-54" fmla="*/ 274320 h 655320"/>
              <a:gd name="connsiteX3-55" fmla="*/ 0 w 1104900"/>
              <a:gd name="connsiteY3-56" fmla="*/ 655320 h 655320"/>
              <a:gd name="connsiteX0-57" fmla="*/ 0 w 1104900"/>
              <a:gd name="connsiteY0-58" fmla="*/ 655320 h 655320"/>
              <a:gd name="connsiteX1-59" fmla="*/ 807720 w 1104900"/>
              <a:gd name="connsiteY1-60" fmla="*/ 0 h 655320"/>
              <a:gd name="connsiteX2-61" fmla="*/ 1104900 w 1104900"/>
              <a:gd name="connsiteY2-62" fmla="*/ 274320 h 655320"/>
              <a:gd name="connsiteX3-63" fmla="*/ 0 w 1104900"/>
              <a:gd name="connsiteY3-64" fmla="*/ 655320 h 655320"/>
              <a:gd name="connsiteX0-65" fmla="*/ 0 w 1104900"/>
              <a:gd name="connsiteY0-66" fmla="*/ 655320 h 655320"/>
              <a:gd name="connsiteX1-67" fmla="*/ 807720 w 1104900"/>
              <a:gd name="connsiteY1-68" fmla="*/ 0 h 655320"/>
              <a:gd name="connsiteX2-69" fmla="*/ 1104900 w 1104900"/>
              <a:gd name="connsiteY2-70" fmla="*/ 274320 h 655320"/>
              <a:gd name="connsiteX3-71" fmla="*/ 0 w 1104900"/>
              <a:gd name="connsiteY3-72" fmla="*/ 655320 h 655320"/>
              <a:gd name="connsiteX0-73" fmla="*/ 0 w 1124187"/>
              <a:gd name="connsiteY0-74" fmla="*/ 684497 h 684497"/>
              <a:gd name="connsiteX1-75" fmla="*/ 827007 w 1124187"/>
              <a:gd name="connsiteY1-76" fmla="*/ 0 h 684497"/>
              <a:gd name="connsiteX2-77" fmla="*/ 1124187 w 1124187"/>
              <a:gd name="connsiteY2-78" fmla="*/ 274320 h 684497"/>
              <a:gd name="connsiteX3-79" fmla="*/ 0 w 1124187"/>
              <a:gd name="connsiteY3-80" fmla="*/ 684497 h 684497"/>
              <a:gd name="connsiteX0-81" fmla="*/ 0 w 1124187"/>
              <a:gd name="connsiteY0-82" fmla="*/ 684497 h 684497"/>
              <a:gd name="connsiteX1-83" fmla="*/ 827007 w 1124187"/>
              <a:gd name="connsiteY1-84" fmla="*/ 0 h 684497"/>
              <a:gd name="connsiteX2-85" fmla="*/ 1124187 w 1124187"/>
              <a:gd name="connsiteY2-86" fmla="*/ 274320 h 684497"/>
              <a:gd name="connsiteX3-87" fmla="*/ 0 w 1124187"/>
              <a:gd name="connsiteY3-88" fmla="*/ 684497 h 684497"/>
              <a:gd name="connsiteX0-89" fmla="*/ 0 w 1124187"/>
              <a:gd name="connsiteY0-90" fmla="*/ 684497 h 684497"/>
              <a:gd name="connsiteX1-91" fmla="*/ 827007 w 1124187"/>
              <a:gd name="connsiteY1-92" fmla="*/ 0 h 684497"/>
              <a:gd name="connsiteX2-93" fmla="*/ 1124187 w 1124187"/>
              <a:gd name="connsiteY2-94" fmla="*/ 274320 h 684497"/>
              <a:gd name="connsiteX3-95" fmla="*/ 0 w 1124187"/>
              <a:gd name="connsiteY3-96" fmla="*/ 684497 h 684497"/>
              <a:gd name="connsiteX0-97" fmla="*/ 0 w 1124187"/>
              <a:gd name="connsiteY0-98" fmla="*/ 684497 h 684497"/>
              <a:gd name="connsiteX1-99" fmla="*/ 827007 w 1124187"/>
              <a:gd name="connsiteY1-100" fmla="*/ 0 h 684497"/>
              <a:gd name="connsiteX2-101" fmla="*/ 1124187 w 1124187"/>
              <a:gd name="connsiteY2-102" fmla="*/ 274320 h 684497"/>
              <a:gd name="connsiteX3-103" fmla="*/ 0 w 1124187"/>
              <a:gd name="connsiteY3-104" fmla="*/ 684497 h 684497"/>
              <a:gd name="connsiteX0-105" fmla="*/ 0 w 1125193"/>
              <a:gd name="connsiteY0-106" fmla="*/ 684497 h 684497"/>
              <a:gd name="connsiteX1-107" fmla="*/ 827007 w 1125193"/>
              <a:gd name="connsiteY1-108" fmla="*/ 0 h 684497"/>
              <a:gd name="connsiteX2-109" fmla="*/ 1125193 w 1125193"/>
              <a:gd name="connsiteY2-110" fmla="*/ 302186 h 684497"/>
              <a:gd name="connsiteX3-111" fmla="*/ 0 w 1125193"/>
              <a:gd name="connsiteY3-112" fmla="*/ 684497 h 684497"/>
              <a:gd name="connsiteX0-113" fmla="*/ 0 w 1109869"/>
              <a:gd name="connsiteY0-114" fmla="*/ 684497 h 684497"/>
              <a:gd name="connsiteX1-115" fmla="*/ 827007 w 1109869"/>
              <a:gd name="connsiteY1-116" fmla="*/ 0 h 684497"/>
              <a:gd name="connsiteX2-117" fmla="*/ 1109869 w 1109869"/>
              <a:gd name="connsiteY2-118" fmla="*/ 293334 h 684497"/>
              <a:gd name="connsiteX3-119" fmla="*/ 0 w 1109869"/>
              <a:gd name="connsiteY3-120" fmla="*/ 684497 h 684497"/>
              <a:gd name="connsiteX0-121" fmla="*/ 0 w 1111718"/>
              <a:gd name="connsiteY0-122" fmla="*/ 684497 h 684497"/>
              <a:gd name="connsiteX1-123" fmla="*/ 827007 w 1111718"/>
              <a:gd name="connsiteY1-124" fmla="*/ 0 h 684497"/>
              <a:gd name="connsiteX2-125" fmla="*/ 1111718 w 1111718"/>
              <a:gd name="connsiteY2-126" fmla="*/ 287291 h 684497"/>
              <a:gd name="connsiteX3-127" fmla="*/ 0 w 1111718"/>
              <a:gd name="connsiteY3-128" fmla="*/ 684497 h 684497"/>
              <a:gd name="connsiteX0-129" fmla="*/ 0 w 1113567"/>
              <a:gd name="connsiteY0-130" fmla="*/ 684497 h 684497"/>
              <a:gd name="connsiteX1-131" fmla="*/ 827007 w 1113567"/>
              <a:gd name="connsiteY1-132" fmla="*/ 0 h 684497"/>
              <a:gd name="connsiteX2-133" fmla="*/ 1113567 w 1113567"/>
              <a:gd name="connsiteY2-134" fmla="*/ 272819 h 684497"/>
              <a:gd name="connsiteX3-135" fmla="*/ 0 w 1113567"/>
              <a:gd name="connsiteY3-136" fmla="*/ 684497 h 684497"/>
              <a:gd name="connsiteX0-137" fmla="*/ 0 w 1118278"/>
              <a:gd name="connsiteY0-138" fmla="*/ 684497 h 684497"/>
              <a:gd name="connsiteX1-139" fmla="*/ 827007 w 1118278"/>
              <a:gd name="connsiteY1-140" fmla="*/ 0 h 684497"/>
              <a:gd name="connsiteX2-141" fmla="*/ 1118278 w 1118278"/>
              <a:gd name="connsiteY2-142" fmla="*/ 292399 h 684497"/>
              <a:gd name="connsiteX3-143" fmla="*/ 0 w 1118278"/>
              <a:gd name="connsiteY3-144" fmla="*/ 684497 h 684497"/>
              <a:gd name="connsiteX0-145" fmla="*/ 0 w 1117265"/>
              <a:gd name="connsiteY0-146" fmla="*/ 684497 h 684497"/>
              <a:gd name="connsiteX1-147" fmla="*/ 827007 w 1117265"/>
              <a:gd name="connsiteY1-148" fmla="*/ 0 h 684497"/>
              <a:gd name="connsiteX2-149" fmla="*/ 1117265 w 1117265"/>
              <a:gd name="connsiteY2-150" fmla="*/ 283547 h 684497"/>
              <a:gd name="connsiteX3-151" fmla="*/ 0 w 1117265"/>
              <a:gd name="connsiteY3-152" fmla="*/ 684497 h 684497"/>
              <a:gd name="connsiteX0-153" fmla="*/ 0 w 1117265"/>
              <a:gd name="connsiteY0-154" fmla="*/ 684497 h 684497"/>
              <a:gd name="connsiteX1-155" fmla="*/ 827007 w 1117265"/>
              <a:gd name="connsiteY1-156" fmla="*/ 0 h 684497"/>
              <a:gd name="connsiteX2-157" fmla="*/ 1117265 w 1117265"/>
              <a:gd name="connsiteY2-158" fmla="*/ 283547 h 684497"/>
              <a:gd name="connsiteX3-159" fmla="*/ 0 w 1117265"/>
              <a:gd name="connsiteY3-160" fmla="*/ 684497 h 684497"/>
              <a:gd name="connsiteX0-161" fmla="*/ 0 w 1117265"/>
              <a:gd name="connsiteY0-162" fmla="*/ 684497 h 684497"/>
              <a:gd name="connsiteX1-163" fmla="*/ 827007 w 1117265"/>
              <a:gd name="connsiteY1-164" fmla="*/ 0 h 684497"/>
              <a:gd name="connsiteX2-165" fmla="*/ 1117265 w 1117265"/>
              <a:gd name="connsiteY2-166" fmla="*/ 283547 h 684497"/>
              <a:gd name="connsiteX3-167" fmla="*/ 0 w 1117265"/>
              <a:gd name="connsiteY3-168" fmla="*/ 684497 h 684497"/>
              <a:gd name="connsiteX0-169" fmla="*/ 0 w 1117265"/>
              <a:gd name="connsiteY0-170" fmla="*/ 684497 h 684497"/>
              <a:gd name="connsiteX1-171" fmla="*/ 827007 w 1117265"/>
              <a:gd name="connsiteY1-172" fmla="*/ 0 h 684497"/>
              <a:gd name="connsiteX2-173" fmla="*/ 1117265 w 1117265"/>
              <a:gd name="connsiteY2-174" fmla="*/ 283547 h 684497"/>
              <a:gd name="connsiteX3-175" fmla="*/ 0 w 1117265"/>
              <a:gd name="connsiteY3-176" fmla="*/ 684497 h 684497"/>
              <a:gd name="connsiteX0-177" fmla="*/ 0 w 1117265"/>
              <a:gd name="connsiteY0-178" fmla="*/ 684497 h 684497"/>
              <a:gd name="connsiteX1-179" fmla="*/ 827007 w 1117265"/>
              <a:gd name="connsiteY1-180" fmla="*/ 0 h 684497"/>
              <a:gd name="connsiteX2-181" fmla="*/ 1117265 w 1117265"/>
              <a:gd name="connsiteY2-182" fmla="*/ 283547 h 684497"/>
              <a:gd name="connsiteX3-183" fmla="*/ 0 w 1117265"/>
              <a:gd name="connsiteY3-184" fmla="*/ 684497 h 684497"/>
              <a:gd name="connsiteX0-185" fmla="*/ 0 w 1117265"/>
              <a:gd name="connsiteY0-186" fmla="*/ 684497 h 684497"/>
              <a:gd name="connsiteX1-187" fmla="*/ 827007 w 1117265"/>
              <a:gd name="connsiteY1-188" fmla="*/ 0 h 684497"/>
              <a:gd name="connsiteX2-189" fmla="*/ 1117265 w 1117265"/>
              <a:gd name="connsiteY2-190" fmla="*/ 283547 h 684497"/>
              <a:gd name="connsiteX3-191" fmla="*/ 0 w 1117265"/>
              <a:gd name="connsiteY3-192" fmla="*/ 684497 h 684497"/>
              <a:gd name="connsiteX0-193" fmla="*/ 0 w 1117265"/>
              <a:gd name="connsiteY0-194" fmla="*/ 684497 h 684497"/>
              <a:gd name="connsiteX1-195" fmla="*/ 827007 w 1117265"/>
              <a:gd name="connsiteY1-196" fmla="*/ 0 h 684497"/>
              <a:gd name="connsiteX2-197" fmla="*/ 1117265 w 1117265"/>
              <a:gd name="connsiteY2-198" fmla="*/ 283547 h 684497"/>
              <a:gd name="connsiteX3-199" fmla="*/ 0 w 1117265"/>
              <a:gd name="connsiteY3-200" fmla="*/ 684497 h 684497"/>
              <a:gd name="connsiteX0-201" fmla="*/ 0 w 1117265"/>
              <a:gd name="connsiteY0-202" fmla="*/ 684497 h 684497"/>
              <a:gd name="connsiteX1-203" fmla="*/ 827007 w 1117265"/>
              <a:gd name="connsiteY1-204" fmla="*/ 0 h 684497"/>
              <a:gd name="connsiteX2-205" fmla="*/ 1117265 w 1117265"/>
              <a:gd name="connsiteY2-206" fmla="*/ 283547 h 684497"/>
              <a:gd name="connsiteX3-207" fmla="*/ 0 w 1117265"/>
              <a:gd name="connsiteY3-208" fmla="*/ 684497 h 684497"/>
              <a:gd name="connsiteX0-209" fmla="*/ 0 w 1117265"/>
              <a:gd name="connsiteY0-210" fmla="*/ 684497 h 684497"/>
              <a:gd name="connsiteX1-211" fmla="*/ 827007 w 1117265"/>
              <a:gd name="connsiteY1-212" fmla="*/ 0 h 684497"/>
              <a:gd name="connsiteX2-213" fmla="*/ 1117265 w 1117265"/>
              <a:gd name="connsiteY2-214" fmla="*/ 283547 h 684497"/>
              <a:gd name="connsiteX3-215" fmla="*/ 0 w 1117265"/>
              <a:gd name="connsiteY3-216" fmla="*/ 684497 h 684497"/>
              <a:gd name="connsiteX0-217" fmla="*/ 0 w 1117265"/>
              <a:gd name="connsiteY0-218" fmla="*/ 684497 h 684497"/>
              <a:gd name="connsiteX1-219" fmla="*/ 827007 w 1117265"/>
              <a:gd name="connsiteY1-220" fmla="*/ 0 h 684497"/>
              <a:gd name="connsiteX2-221" fmla="*/ 1117265 w 1117265"/>
              <a:gd name="connsiteY2-222" fmla="*/ 283547 h 684497"/>
              <a:gd name="connsiteX3-223" fmla="*/ 0 w 1117265"/>
              <a:gd name="connsiteY3-224" fmla="*/ 684497 h 684497"/>
              <a:gd name="connsiteX0-225" fmla="*/ 0 w 1117265"/>
              <a:gd name="connsiteY0-226" fmla="*/ 684497 h 684497"/>
              <a:gd name="connsiteX1-227" fmla="*/ 827007 w 1117265"/>
              <a:gd name="connsiteY1-228" fmla="*/ 0 h 684497"/>
              <a:gd name="connsiteX2-229" fmla="*/ 1117265 w 1117265"/>
              <a:gd name="connsiteY2-230" fmla="*/ 283547 h 684497"/>
              <a:gd name="connsiteX3-231" fmla="*/ 0 w 1117265"/>
              <a:gd name="connsiteY3-232" fmla="*/ 684497 h 684497"/>
              <a:gd name="connsiteX0-233" fmla="*/ 0 w 1117265"/>
              <a:gd name="connsiteY0-234" fmla="*/ 684497 h 684497"/>
              <a:gd name="connsiteX1-235" fmla="*/ 827007 w 1117265"/>
              <a:gd name="connsiteY1-236" fmla="*/ 0 h 684497"/>
              <a:gd name="connsiteX2-237" fmla="*/ 1117265 w 1117265"/>
              <a:gd name="connsiteY2-238" fmla="*/ 283547 h 684497"/>
              <a:gd name="connsiteX3-239" fmla="*/ 0 w 1117265"/>
              <a:gd name="connsiteY3-240" fmla="*/ 684497 h 684497"/>
              <a:gd name="connsiteX0-241" fmla="*/ 0 w 1117265"/>
              <a:gd name="connsiteY0-242" fmla="*/ 684497 h 684497"/>
              <a:gd name="connsiteX1-243" fmla="*/ 827007 w 1117265"/>
              <a:gd name="connsiteY1-244" fmla="*/ 0 h 684497"/>
              <a:gd name="connsiteX2-245" fmla="*/ 1117265 w 1117265"/>
              <a:gd name="connsiteY2-246" fmla="*/ 283547 h 684497"/>
              <a:gd name="connsiteX3-247" fmla="*/ 0 w 1117265"/>
              <a:gd name="connsiteY3-248" fmla="*/ 684497 h 684497"/>
            </a:gdLst>
            <a:ahLst/>
            <a:cxnLst>
              <a:cxn ang="0">
                <a:pos x="connsiteX0-1" y="connsiteY0-2"/>
              </a:cxn>
              <a:cxn ang="0">
                <a:pos x="connsiteX1-3" y="connsiteY1-4"/>
              </a:cxn>
              <a:cxn ang="0">
                <a:pos x="connsiteX2-5" y="connsiteY2-6"/>
              </a:cxn>
              <a:cxn ang="0">
                <a:pos x="connsiteX3-7" y="connsiteY3-8"/>
              </a:cxn>
            </a:cxnLst>
            <a:rect l="l" t="t" r="r" b="b"/>
            <a:pathLst>
              <a:path w="1117265" h="684497">
                <a:moveTo>
                  <a:pt x="0" y="684497"/>
                </a:moveTo>
                <a:cubicBezTo>
                  <a:pt x="281310" y="578055"/>
                  <a:pt x="563915" y="445084"/>
                  <a:pt x="827007" y="0"/>
                </a:cubicBezTo>
                <a:cubicBezTo>
                  <a:pt x="830800" y="112603"/>
                  <a:pt x="947335" y="344380"/>
                  <a:pt x="1117265" y="283547"/>
                </a:cubicBezTo>
                <a:cubicBezTo>
                  <a:pt x="779033" y="454015"/>
                  <a:pt x="330704" y="612949"/>
                  <a:pt x="0" y="684497"/>
                </a:cubicBezTo>
                <a:close/>
              </a:path>
            </a:pathLst>
          </a:custGeom>
          <a:noFill/>
          <a:ln w="50800">
            <a:solidFill>
              <a:srgbClr val="009276"/>
            </a:solid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endParaRPr lang="ko-KR" altLang="en-US">
              <a:solidFill>
                <a:prstClr val="black"/>
              </a:solidFill>
              <a:latin typeface="Arial" panose="020B0604020202020204" pitchFamily="34" charset="0"/>
              <a:cs typeface="+mn-ea"/>
              <a:sym typeface="Arial" panose="020B0604020202020204" pitchFamily="34" charset="0"/>
            </a:endParaRPr>
          </a:p>
        </p:txBody>
      </p:sp>
      <p:sp>
        <p:nvSpPr>
          <p:cNvPr id="22" name="자유형 200"/>
          <p:cNvSpPr/>
          <p:nvPr/>
        </p:nvSpPr>
        <p:spPr bwMode="auto">
          <a:xfrm>
            <a:off x="8565117" y="2399976"/>
            <a:ext cx="2299557" cy="460091"/>
          </a:xfrm>
          <a:custGeom>
            <a:avLst/>
            <a:gdLst>
              <a:gd name="connsiteX0" fmla="*/ 0 w 2226733"/>
              <a:gd name="connsiteY0" fmla="*/ 0 h 465666"/>
              <a:gd name="connsiteX1" fmla="*/ 2226733 w 2226733"/>
              <a:gd name="connsiteY1" fmla="*/ 67733 h 465666"/>
              <a:gd name="connsiteX2" fmla="*/ 2192867 w 2226733"/>
              <a:gd name="connsiteY2" fmla="*/ 465666 h 465666"/>
              <a:gd name="connsiteX3" fmla="*/ 16933 w 2226733"/>
              <a:gd name="connsiteY3" fmla="*/ 381000 h 465666"/>
              <a:gd name="connsiteX4" fmla="*/ 0 w 2226733"/>
              <a:gd name="connsiteY4" fmla="*/ 0 h 465666"/>
              <a:gd name="connsiteX0-1" fmla="*/ 0 w 2226733"/>
              <a:gd name="connsiteY0-2" fmla="*/ 0 h 465666"/>
              <a:gd name="connsiteX1-3" fmla="*/ 2226733 w 2226733"/>
              <a:gd name="connsiteY1-4" fmla="*/ 67733 h 465666"/>
              <a:gd name="connsiteX2-5" fmla="*/ 2192867 w 2226733"/>
              <a:gd name="connsiteY2-6" fmla="*/ 465666 h 465666"/>
              <a:gd name="connsiteX3-7" fmla="*/ 16933 w 2226733"/>
              <a:gd name="connsiteY3-8" fmla="*/ 381000 h 465666"/>
              <a:gd name="connsiteX4-9" fmla="*/ 0 w 2226733"/>
              <a:gd name="connsiteY4-10" fmla="*/ 0 h 465666"/>
              <a:gd name="connsiteX0-11" fmla="*/ 0 w 2207084"/>
              <a:gd name="connsiteY0-12" fmla="*/ 0 h 465666"/>
              <a:gd name="connsiteX1-13" fmla="*/ 2207084 w 2207084"/>
              <a:gd name="connsiteY1-14" fmla="*/ 33453 h 465666"/>
              <a:gd name="connsiteX2-15" fmla="*/ 2192867 w 2207084"/>
              <a:gd name="connsiteY2-16" fmla="*/ 465666 h 465666"/>
              <a:gd name="connsiteX3-17" fmla="*/ 16933 w 2207084"/>
              <a:gd name="connsiteY3-18" fmla="*/ 381000 h 465666"/>
              <a:gd name="connsiteX4-19" fmla="*/ 0 w 2207084"/>
              <a:gd name="connsiteY4-20" fmla="*/ 0 h 465666"/>
              <a:gd name="connsiteX0-21" fmla="*/ 0 w 2196244"/>
              <a:gd name="connsiteY0-22" fmla="*/ 0 h 468217"/>
              <a:gd name="connsiteX1-23" fmla="*/ 2196244 w 2196244"/>
              <a:gd name="connsiteY1-24" fmla="*/ 36004 h 468217"/>
              <a:gd name="connsiteX2-25" fmla="*/ 2182027 w 2196244"/>
              <a:gd name="connsiteY2-26" fmla="*/ 468217 h 468217"/>
              <a:gd name="connsiteX3-27" fmla="*/ 6093 w 2196244"/>
              <a:gd name="connsiteY3-28" fmla="*/ 383551 h 468217"/>
              <a:gd name="connsiteX4-29" fmla="*/ 0 w 2196244"/>
              <a:gd name="connsiteY4-30" fmla="*/ 0 h 468217"/>
              <a:gd name="connsiteX0-31" fmla="*/ 0 w 2196244"/>
              <a:gd name="connsiteY0-32" fmla="*/ 0 h 468217"/>
              <a:gd name="connsiteX1-33" fmla="*/ 2196244 w 2196244"/>
              <a:gd name="connsiteY1-34" fmla="*/ 36004 h 468217"/>
              <a:gd name="connsiteX2-35" fmla="*/ 2182027 w 2196244"/>
              <a:gd name="connsiteY2-36" fmla="*/ 468217 h 468217"/>
              <a:gd name="connsiteX3-37" fmla="*/ 6093 w 2196244"/>
              <a:gd name="connsiteY3-38" fmla="*/ 383551 h 468217"/>
              <a:gd name="connsiteX4-39" fmla="*/ 0 w 2196244"/>
              <a:gd name="connsiteY4-40" fmla="*/ 0 h 468217"/>
              <a:gd name="connsiteX0-41" fmla="*/ 29911 w 2190151"/>
              <a:gd name="connsiteY0-42" fmla="*/ 0 h 468216"/>
              <a:gd name="connsiteX1-43" fmla="*/ 2190151 w 2190151"/>
              <a:gd name="connsiteY1-44" fmla="*/ 36003 h 468216"/>
              <a:gd name="connsiteX2-45" fmla="*/ 2175934 w 2190151"/>
              <a:gd name="connsiteY2-46" fmla="*/ 468216 h 468216"/>
              <a:gd name="connsiteX3-47" fmla="*/ 0 w 2190151"/>
              <a:gd name="connsiteY3-48" fmla="*/ 383550 h 468216"/>
              <a:gd name="connsiteX4-49" fmla="*/ 29911 w 2190151"/>
              <a:gd name="connsiteY4-50" fmla="*/ 0 h 468216"/>
              <a:gd name="connsiteX0-51" fmla="*/ 0 w 2160240"/>
              <a:gd name="connsiteY0-52" fmla="*/ 0 h 468216"/>
              <a:gd name="connsiteX1-53" fmla="*/ 2160240 w 2160240"/>
              <a:gd name="connsiteY1-54" fmla="*/ 36003 h 468216"/>
              <a:gd name="connsiteX2-55" fmla="*/ 2146023 w 2160240"/>
              <a:gd name="connsiteY2-56" fmla="*/ 468216 h 468216"/>
              <a:gd name="connsiteX3-57" fmla="*/ 0 w 2160240"/>
              <a:gd name="connsiteY3-58" fmla="*/ 360039 h 468216"/>
              <a:gd name="connsiteX4-59" fmla="*/ 0 w 2160240"/>
              <a:gd name="connsiteY4-60" fmla="*/ 0 h 468216"/>
              <a:gd name="connsiteX0-61" fmla="*/ 21444 w 2181684"/>
              <a:gd name="connsiteY0-62" fmla="*/ 0 h 468216"/>
              <a:gd name="connsiteX1-63" fmla="*/ 2181684 w 2181684"/>
              <a:gd name="connsiteY1-64" fmla="*/ 36003 h 468216"/>
              <a:gd name="connsiteX2-65" fmla="*/ 2167467 w 2181684"/>
              <a:gd name="connsiteY2-66" fmla="*/ 468216 h 468216"/>
              <a:gd name="connsiteX3-67" fmla="*/ 0 w 2181684"/>
              <a:gd name="connsiteY3-68" fmla="*/ 378258 h 468216"/>
              <a:gd name="connsiteX4-69" fmla="*/ 21444 w 2181684"/>
              <a:gd name="connsiteY4-70" fmla="*/ 0 h 468216"/>
              <a:gd name="connsiteX0-71" fmla="*/ 15094 w 2181684"/>
              <a:gd name="connsiteY0-72" fmla="*/ 0 h 468216"/>
              <a:gd name="connsiteX1-73" fmla="*/ 2181684 w 2181684"/>
              <a:gd name="connsiteY1-74" fmla="*/ 36003 h 468216"/>
              <a:gd name="connsiteX2-75" fmla="*/ 2167467 w 2181684"/>
              <a:gd name="connsiteY2-76" fmla="*/ 468216 h 468216"/>
              <a:gd name="connsiteX3-77" fmla="*/ 0 w 2181684"/>
              <a:gd name="connsiteY3-78" fmla="*/ 378258 h 468216"/>
              <a:gd name="connsiteX4-79" fmla="*/ 15094 w 2181684"/>
              <a:gd name="connsiteY4-80" fmla="*/ 0 h 468216"/>
              <a:gd name="connsiteX0-81" fmla="*/ 15094 w 2181684"/>
              <a:gd name="connsiteY0-82" fmla="*/ 0 h 492391"/>
              <a:gd name="connsiteX1-83" fmla="*/ 2181684 w 2181684"/>
              <a:gd name="connsiteY1-84" fmla="*/ 36003 h 492391"/>
              <a:gd name="connsiteX2-85" fmla="*/ 2167467 w 2181684"/>
              <a:gd name="connsiteY2-86" fmla="*/ 468216 h 492391"/>
              <a:gd name="connsiteX3-87" fmla="*/ 0 w 2181684"/>
              <a:gd name="connsiteY3-88" fmla="*/ 378258 h 492391"/>
              <a:gd name="connsiteX4-89" fmla="*/ 15094 w 2181684"/>
              <a:gd name="connsiteY4-90" fmla="*/ 0 h 492391"/>
              <a:gd name="connsiteX0-91" fmla="*/ 15094 w 2181684"/>
              <a:gd name="connsiteY0-92" fmla="*/ 0 h 492391"/>
              <a:gd name="connsiteX1-93" fmla="*/ 2181684 w 2181684"/>
              <a:gd name="connsiteY1-94" fmla="*/ 36003 h 492391"/>
              <a:gd name="connsiteX2-95" fmla="*/ 2167467 w 2181684"/>
              <a:gd name="connsiteY2-96" fmla="*/ 468216 h 492391"/>
              <a:gd name="connsiteX3-97" fmla="*/ 0 w 2181684"/>
              <a:gd name="connsiteY3-98" fmla="*/ 378258 h 492391"/>
              <a:gd name="connsiteX4-99" fmla="*/ 15094 w 2181684"/>
              <a:gd name="connsiteY4-100" fmla="*/ 0 h 492391"/>
              <a:gd name="connsiteX0-101" fmla="*/ 15094 w 2181684"/>
              <a:gd name="connsiteY0-102" fmla="*/ 0 h 456222"/>
              <a:gd name="connsiteX1-103" fmla="*/ 2181684 w 2181684"/>
              <a:gd name="connsiteY1-104" fmla="*/ 36003 h 456222"/>
              <a:gd name="connsiteX2-105" fmla="*/ 2145679 w 2181684"/>
              <a:gd name="connsiteY2-106" fmla="*/ 432047 h 456222"/>
              <a:gd name="connsiteX3-107" fmla="*/ 0 w 2181684"/>
              <a:gd name="connsiteY3-108" fmla="*/ 378258 h 456222"/>
              <a:gd name="connsiteX4-109" fmla="*/ 15094 w 2181684"/>
              <a:gd name="connsiteY4-110" fmla="*/ 0 h 456222"/>
              <a:gd name="connsiteX0-111" fmla="*/ 15094 w 2181684"/>
              <a:gd name="connsiteY0-112" fmla="*/ 0 h 462758"/>
              <a:gd name="connsiteX1-113" fmla="*/ 2181684 w 2181684"/>
              <a:gd name="connsiteY1-114" fmla="*/ 36003 h 462758"/>
              <a:gd name="connsiteX2-115" fmla="*/ 2171699 w 2181684"/>
              <a:gd name="connsiteY2-116" fmla="*/ 438583 h 462758"/>
              <a:gd name="connsiteX3-117" fmla="*/ 0 w 2181684"/>
              <a:gd name="connsiteY3-118" fmla="*/ 378258 h 462758"/>
              <a:gd name="connsiteX4-119" fmla="*/ 15094 w 2181684"/>
              <a:gd name="connsiteY4-120" fmla="*/ 0 h 462758"/>
              <a:gd name="connsiteX0-121" fmla="*/ 21443 w 2181684"/>
              <a:gd name="connsiteY0-122" fmla="*/ 0 h 498763"/>
              <a:gd name="connsiteX1-123" fmla="*/ 2181684 w 2181684"/>
              <a:gd name="connsiteY1-124" fmla="*/ 72008 h 498763"/>
              <a:gd name="connsiteX2-125" fmla="*/ 2171699 w 2181684"/>
              <a:gd name="connsiteY2-126" fmla="*/ 474588 h 498763"/>
              <a:gd name="connsiteX3-127" fmla="*/ 0 w 2181684"/>
              <a:gd name="connsiteY3-128" fmla="*/ 414263 h 498763"/>
              <a:gd name="connsiteX4-129" fmla="*/ 21443 w 2181684"/>
              <a:gd name="connsiteY4-130" fmla="*/ 0 h 498763"/>
              <a:gd name="connsiteX0-131" fmla="*/ 21443 w 2181683"/>
              <a:gd name="connsiteY0-132" fmla="*/ 0 h 498763"/>
              <a:gd name="connsiteX1-133" fmla="*/ 2181683 w 2181683"/>
              <a:gd name="connsiteY1-134" fmla="*/ 36005 h 498763"/>
              <a:gd name="connsiteX2-135" fmla="*/ 2171699 w 2181683"/>
              <a:gd name="connsiteY2-136" fmla="*/ 474588 h 498763"/>
              <a:gd name="connsiteX3-137" fmla="*/ 0 w 2181683"/>
              <a:gd name="connsiteY3-138" fmla="*/ 414263 h 498763"/>
              <a:gd name="connsiteX4-139" fmla="*/ 21443 w 2181683"/>
              <a:gd name="connsiteY4-140" fmla="*/ 0 h 498763"/>
              <a:gd name="connsiteX0-141" fmla="*/ 21443 w 2181683"/>
              <a:gd name="connsiteY0-142" fmla="*/ 0 h 466660"/>
              <a:gd name="connsiteX1-143" fmla="*/ 2181683 w 2181683"/>
              <a:gd name="connsiteY1-144" fmla="*/ 36005 h 466660"/>
              <a:gd name="connsiteX2-145" fmla="*/ 2145680 w 2181683"/>
              <a:gd name="connsiteY2-146" fmla="*/ 432049 h 466660"/>
              <a:gd name="connsiteX3-147" fmla="*/ 0 w 2181683"/>
              <a:gd name="connsiteY3-148" fmla="*/ 414263 h 466660"/>
              <a:gd name="connsiteX4-149" fmla="*/ 21443 w 2181683"/>
              <a:gd name="connsiteY4-150" fmla="*/ 0 h 466660"/>
              <a:gd name="connsiteX0-151" fmla="*/ 21443 w 2181683"/>
              <a:gd name="connsiteY0-152" fmla="*/ 0 h 441574"/>
              <a:gd name="connsiteX1-153" fmla="*/ 2181683 w 2181683"/>
              <a:gd name="connsiteY1-154" fmla="*/ 36005 h 441574"/>
              <a:gd name="connsiteX2-155" fmla="*/ 2161555 w 2181683"/>
              <a:gd name="connsiteY2-156" fmla="*/ 441574 h 441574"/>
              <a:gd name="connsiteX3-157" fmla="*/ 0 w 2181683"/>
              <a:gd name="connsiteY3-158" fmla="*/ 414263 h 441574"/>
              <a:gd name="connsiteX4-159" fmla="*/ 21443 w 2181683"/>
              <a:gd name="connsiteY4-160" fmla="*/ 0 h 441574"/>
              <a:gd name="connsiteX0-161" fmla="*/ 21443 w 2181683"/>
              <a:gd name="connsiteY0-162" fmla="*/ 0 h 441574"/>
              <a:gd name="connsiteX1-163" fmla="*/ 2181683 w 2181683"/>
              <a:gd name="connsiteY1-164" fmla="*/ 36005 h 441574"/>
              <a:gd name="connsiteX2-165" fmla="*/ 2171080 w 2181683"/>
              <a:gd name="connsiteY2-166" fmla="*/ 441574 h 441574"/>
              <a:gd name="connsiteX3-167" fmla="*/ 0 w 2181683"/>
              <a:gd name="connsiteY3-168" fmla="*/ 414263 h 441574"/>
              <a:gd name="connsiteX4-169" fmla="*/ 21443 w 2181683"/>
              <a:gd name="connsiteY4-170" fmla="*/ 0 h 441574"/>
              <a:gd name="connsiteX0-171" fmla="*/ 21443 w 2181683"/>
              <a:gd name="connsiteY0-172" fmla="*/ 0 h 471835"/>
              <a:gd name="connsiteX1-173" fmla="*/ 2181683 w 2181683"/>
              <a:gd name="connsiteY1-174" fmla="*/ 36005 h 471835"/>
              <a:gd name="connsiteX2-175" fmla="*/ 2171080 w 2181683"/>
              <a:gd name="connsiteY2-176" fmla="*/ 441574 h 471835"/>
              <a:gd name="connsiteX3-177" fmla="*/ 0 w 2181683"/>
              <a:gd name="connsiteY3-178" fmla="*/ 414263 h 471835"/>
              <a:gd name="connsiteX4-179" fmla="*/ 21443 w 2181683"/>
              <a:gd name="connsiteY4-180" fmla="*/ 0 h 471835"/>
              <a:gd name="connsiteX0-181" fmla="*/ 21443 w 2181683"/>
              <a:gd name="connsiteY0-182" fmla="*/ 0 h 471835"/>
              <a:gd name="connsiteX1-183" fmla="*/ 2181683 w 2181683"/>
              <a:gd name="connsiteY1-184" fmla="*/ 36005 h 471835"/>
              <a:gd name="connsiteX2-185" fmla="*/ 2171080 w 2181683"/>
              <a:gd name="connsiteY2-186" fmla="*/ 441574 h 471835"/>
              <a:gd name="connsiteX3-187" fmla="*/ 0 w 2181683"/>
              <a:gd name="connsiteY3-188" fmla="*/ 414263 h 471835"/>
              <a:gd name="connsiteX4-189" fmla="*/ 21443 w 2181683"/>
              <a:gd name="connsiteY4-190" fmla="*/ 0 h 471835"/>
              <a:gd name="connsiteX0-191" fmla="*/ 13233 w 2173473"/>
              <a:gd name="connsiteY0-192" fmla="*/ 0 h 471835"/>
              <a:gd name="connsiteX1-193" fmla="*/ 2173473 w 2173473"/>
              <a:gd name="connsiteY1-194" fmla="*/ 36005 h 471835"/>
              <a:gd name="connsiteX2-195" fmla="*/ 2162870 w 2173473"/>
              <a:gd name="connsiteY2-196" fmla="*/ 441574 h 471835"/>
              <a:gd name="connsiteX3-197" fmla="*/ 0 w 2173473"/>
              <a:gd name="connsiteY3-198" fmla="*/ 377428 h 471835"/>
              <a:gd name="connsiteX4-199" fmla="*/ 13233 w 2173473"/>
              <a:gd name="connsiteY4-200" fmla="*/ 0 h 471835"/>
              <a:gd name="connsiteX0-201" fmla="*/ 15627 w 2175867"/>
              <a:gd name="connsiteY0-202" fmla="*/ 0 h 441574"/>
              <a:gd name="connsiteX1-203" fmla="*/ 2175867 w 2175867"/>
              <a:gd name="connsiteY1-204" fmla="*/ 36005 h 441574"/>
              <a:gd name="connsiteX2-205" fmla="*/ 2165264 w 2175867"/>
              <a:gd name="connsiteY2-206" fmla="*/ 441574 h 441574"/>
              <a:gd name="connsiteX3-207" fmla="*/ 0 w 2175867"/>
              <a:gd name="connsiteY3-208" fmla="*/ 354372 h 441574"/>
              <a:gd name="connsiteX4-209" fmla="*/ 15627 w 2175867"/>
              <a:gd name="connsiteY4-210" fmla="*/ 0 h 441574"/>
              <a:gd name="connsiteX0-211" fmla="*/ 15627 w 2175867"/>
              <a:gd name="connsiteY0-212" fmla="*/ 0 h 454274"/>
              <a:gd name="connsiteX1-213" fmla="*/ 2175867 w 2175867"/>
              <a:gd name="connsiteY1-214" fmla="*/ 48705 h 454274"/>
              <a:gd name="connsiteX2-215" fmla="*/ 2165264 w 2175867"/>
              <a:gd name="connsiteY2-216" fmla="*/ 454274 h 454274"/>
              <a:gd name="connsiteX3-217" fmla="*/ 0 w 2175867"/>
              <a:gd name="connsiteY3-218" fmla="*/ 367072 h 454274"/>
              <a:gd name="connsiteX4-219" fmla="*/ 15627 w 2175867"/>
              <a:gd name="connsiteY4-220" fmla="*/ 0 h 454274"/>
              <a:gd name="connsiteX0-221" fmla="*/ 15627 w 2179042"/>
              <a:gd name="connsiteY0-222" fmla="*/ 0 h 454274"/>
              <a:gd name="connsiteX1-223" fmla="*/ 2179042 w 2179042"/>
              <a:gd name="connsiteY1-224" fmla="*/ 39180 h 454274"/>
              <a:gd name="connsiteX2-225" fmla="*/ 2165264 w 2179042"/>
              <a:gd name="connsiteY2-226" fmla="*/ 454274 h 454274"/>
              <a:gd name="connsiteX3-227" fmla="*/ 0 w 2179042"/>
              <a:gd name="connsiteY3-228" fmla="*/ 367072 h 454274"/>
              <a:gd name="connsiteX4-229" fmla="*/ 15627 w 2179042"/>
              <a:gd name="connsiteY4-230" fmla="*/ 0 h 454274"/>
              <a:gd name="connsiteX0-231" fmla="*/ 15627 w 2179042"/>
              <a:gd name="connsiteY0-232" fmla="*/ 0 h 397124"/>
              <a:gd name="connsiteX1-233" fmla="*/ 2179042 w 2179042"/>
              <a:gd name="connsiteY1-234" fmla="*/ 39180 h 397124"/>
              <a:gd name="connsiteX2-235" fmla="*/ 2174789 w 2179042"/>
              <a:gd name="connsiteY2-236" fmla="*/ 397124 h 397124"/>
              <a:gd name="connsiteX3-237" fmla="*/ 0 w 2179042"/>
              <a:gd name="connsiteY3-238" fmla="*/ 367072 h 397124"/>
              <a:gd name="connsiteX4-239" fmla="*/ 15627 w 2179042"/>
              <a:gd name="connsiteY4-240" fmla="*/ 0 h 397124"/>
              <a:gd name="connsiteX0-241" fmla="*/ 18802 w 2182217"/>
              <a:gd name="connsiteY0-242" fmla="*/ 0 h 397124"/>
              <a:gd name="connsiteX1-243" fmla="*/ 2182217 w 2182217"/>
              <a:gd name="connsiteY1-244" fmla="*/ 39180 h 397124"/>
              <a:gd name="connsiteX2-245" fmla="*/ 2177964 w 2182217"/>
              <a:gd name="connsiteY2-246" fmla="*/ 397124 h 397124"/>
              <a:gd name="connsiteX3-247" fmla="*/ 0 w 2182217"/>
              <a:gd name="connsiteY3-248" fmla="*/ 351197 h 397124"/>
              <a:gd name="connsiteX4-249" fmla="*/ 18802 w 2182217"/>
              <a:gd name="connsiteY4-250" fmla="*/ 0 h 397124"/>
              <a:gd name="connsiteX0-251" fmla="*/ 25152 w 2188567"/>
              <a:gd name="connsiteY0-252" fmla="*/ 0 h 397124"/>
              <a:gd name="connsiteX1-253" fmla="*/ 2188567 w 2188567"/>
              <a:gd name="connsiteY1-254" fmla="*/ 39180 h 397124"/>
              <a:gd name="connsiteX2-255" fmla="*/ 2184314 w 2188567"/>
              <a:gd name="connsiteY2-256" fmla="*/ 397124 h 397124"/>
              <a:gd name="connsiteX3-257" fmla="*/ 0 w 2188567"/>
              <a:gd name="connsiteY3-258" fmla="*/ 367072 h 397124"/>
              <a:gd name="connsiteX4-259" fmla="*/ 25152 w 2188567"/>
              <a:gd name="connsiteY4-260" fmla="*/ 0 h 397124"/>
              <a:gd name="connsiteX0-261" fmla="*/ 25152 w 2188567"/>
              <a:gd name="connsiteY0-262" fmla="*/ 0 h 381249"/>
              <a:gd name="connsiteX1-263" fmla="*/ 2188567 w 2188567"/>
              <a:gd name="connsiteY1-264" fmla="*/ 39180 h 381249"/>
              <a:gd name="connsiteX2-265" fmla="*/ 2181139 w 2188567"/>
              <a:gd name="connsiteY2-266" fmla="*/ 381249 h 381249"/>
              <a:gd name="connsiteX3-267" fmla="*/ 0 w 2188567"/>
              <a:gd name="connsiteY3-268" fmla="*/ 367072 h 381249"/>
              <a:gd name="connsiteX4-269" fmla="*/ 25152 w 2188567"/>
              <a:gd name="connsiteY4-270" fmla="*/ 0 h 381249"/>
              <a:gd name="connsiteX0-271" fmla="*/ 25152 w 2188567"/>
              <a:gd name="connsiteY0-272" fmla="*/ 0 h 411696"/>
              <a:gd name="connsiteX1-273" fmla="*/ 2188567 w 2188567"/>
              <a:gd name="connsiteY1-274" fmla="*/ 39180 h 411696"/>
              <a:gd name="connsiteX2-275" fmla="*/ 2181139 w 2188567"/>
              <a:gd name="connsiteY2-276" fmla="*/ 381249 h 411696"/>
              <a:gd name="connsiteX3-277" fmla="*/ 0 w 2188567"/>
              <a:gd name="connsiteY3-278" fmla="*/ 367072 h 411696"/>
              <a:gd name="connsiteX4-279" fmla="*/ 25152 w 2188567"/>
              <a:gd name="connsiteY4-280" fmla="*/ 0 h 411696"/>
              <a:gd name="connsiteX0-281" fmla="*/ 25152 w 2188567"/>
              <a:gd name="connsiteY0-282" fmla="*/ 0 h 436265"/>
              <a:gd name="connsiteX1-283" fmla="*/ 2188567 w 2188567"/>
              <a:gd name="connsiteY1-284" fmla="*/ 39180 h 436265"/>
              <a:gd name="connsiteX2-285" fmla="*/ 2181139 w 2188567"/>
              <a:gd name="connsiteY2-286" fmla="*/ 381249 h 436265"/>
              <a:gd name="connsiteX3-287" fmla="*/ 0 w 2188567"/>
              <a:gd name="connsiteY3-288" fmla="*/ 367072 h 436265"/>
              <a:gd name="connsiteX4-289" fmla="*/ 25152 w 2188567"/>
              <a:gd name="connsiteY4-290" fmla="*/ 0 h 436265"/>
              <a:gd name="connsiteX0-291" fmla="*/ 16942 w 2180357"/>
              <a:gd name="connsiteY0-292" fmla="*/ 0 h 436265"/>
              <a:gd name="connsiteX1-293" fmla="*/ 2180357 w 2180357"/>
              <a:gd name="connsiteY1-294" fmla="*/ 39180 h 436265"/>
              <a:gd name="connsiteX2-295" fmla="*/ 2172929 w 2180357"/>
              <a:gd name="connsiteY2-296" fmla="*/ 381249 h 436265"/>
              <a:gd name="connsiteX3-297" fmla="*/ 0 w 2180357"/>
              <a:gd name="connsiteY3-298" fmla="*/ 338745 h 436265"/>
              <a:gd name="connsiteX4-299" fmla="*/ 16942 w 2180357"/>
              <a:gd name="connsiteY4-300" fmla="*/ 0 h 436265"/>
              <a:gd name="connsiteX0-301" fmla="*/ 16942 w 2180357"/>
              <a:gd name="connsiteY0-302" fmla="*/ 0 h 436265"/>
              <a:gd name="connsiteX1-303" fmla="*/ 2180357 w 2180357"/>
              <a:gd name="connsiteY1-304" fmla="*/ 39180 h 436265"/>
              <a:gd name="connsiteX2-305" fmla="*/ 2172929 w 2180357"/>
              <a:gd name="connsiteY2-306" fmla="*/ 381249 h 436265"/>
              <a:gd name="connsiteX3-307" fmla="*/ 0 w 2180357"/>
              <a:gd name="connsiteY3-308" fmla="*/ 338745 h 436265"/>
              <a:gd name="connsiteX4-309" fmla="*/ 16942 w 2180357"/>
              <a:gd name="connsiteY4-310" fmla="*/ 0 h 4362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80357" h="436265">
                <a:moveTo>
                  <a:pt x="16942" y="0"/>
                </a:moveTo>
                <a:cubicBezTo>
                  <a:pt x="639962" y="54762"/>
                  <a:pt x="1398909" y="66757"/>
                  <a:pt x="2180357" y="39180"/>
                </a:cubicBezTo>
                <a:cubicBezTo>
                  <a:pt x="2178939" y="158495"/>
                  <a:pt x="2174347" y="261934"/>
                  <a:pt x="2172929" y="381249"/>
                </a:cubicBezTo>
                <a:cubicBezTo>
                  <a:pt x="1395033" y="436265"/>
                  <a:pt x="414147" y="370198"/>
                  <a:pt x="0" y="338745"/>
                </a:cubicBezTo>
                <a:lnTo>
                  <a:pt x="16942" y="0"/>
                </a:lnTo>
                <a:close/>
              </a:path>
            </a:pathLst>
          </a:custGeom>
          <a:solidFill>
            <a:srgbClr val="009276"/>
          </a:solidFill>
          <a:ln w="5080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endParaRPr lang="ko-KR" altLang="en-US">
              <a:solidFill>
                <a:prstClr val="black"/>
              </a:solidFill>
              <a:latin typeface="Arial" panose="020B0604020202020204" pitchFamily="34" charset="0"/>
              <a:cs typeface="+mn-ea"/>
              <a:sym typeface="Arial" panose="020B0604020202020204" pitchFamily="34" charset="0"/>
            </a:endParaRPr>
          </a:p>
        </p:txBody>
      </p:sp>
      <p:sp>
        <p:nvSpPr>
          <p:cNvPr id="23" name="자유형 124"/>
          <p:cNvSpPr/>
          <p:nvPr/>
        </p:nvSpPr>
        <p:spPr bwMode="auto">
          <a:xfrm>
            <a:off x="9661271" y="2174430"/>
            <a:ext cx="156445" cy="332634"/>
          </a:xfrm>
          <a:custGeom>
            <a:avLst/>
            <a:gdLst>
              <a:gd name="connsiteX0" fmla="*/ 127000 w 203200"/>
              <a:gd name="connsiteY0" fmla="*/ 0 h 279400"/>
              <a:gd name="connsiteX1" fmla="*/ 0 w 203200"/>
              <a:gd name="connsiteY1" fmla="*/ 279400 h 279400"/>
              <a:gd name="connsiteX2" fmla="*/ 203200 w 203200"/>
              <a:gd name="connsiteY2" fmla="*/ 6350 h 279400"/>
              <a:gd name="connsiteX3" fmla="*/ 127000 w 203200"/>
              <a:gd name="connsiteY3" fmla="*/ 0 h 279400"/>
              <a:gd name="connsiteX0-1" fmla="*/ 53950 w 130150"/>
              <a:gd name="connsiteY0-2" fmla="*/ 0 h 226132"/>
              <a:gd name="connsiteX1-3" fmla="*/ 0 w 130150"/>
              <a:gd name="connsiteY1-4" fmla="*/ 226132 h 226132"/>
              <a:gd name="connsiteX2-5" fmla="*/ 130150 w 130150"/>
              <a:gd name="connsiteY2-6" fmla="*/ 6350 h 226132"/>
              <a:gd name="connsiteX3-7" fmla="*/ 53950 w 130150"/>
              <a:gd name="connsiteY3-8" fmla="*/ 0 h 226132"/>
              <a:gd name="connsiteX0-9" fmla="*/ 53950 w 130150"/>
              <a:gd name="connsiteY0-10" fmla="*/ 0 h 226132"/>
              <a:gd name="connsiteX1-11" fmla="*/ 0 w 130150"/>
              <a:gd name="connsiteY1-12" fmla="*/ 226132 h 226132"/>
              <a:gd name="connsiteX2-13" fmla="*/ 130150 w 130150"/>
              <a:gd name="connsiteY2-14" fmla="*/ 6350 h 226132"/>
              <a:gd name="connsiteX3-15" fmla="*/ 53950 w 130150"/>
              <a:gd name="connsiteY3-16" fmla="*/ 0 h 226132"/>
              <a:gd name="connsiteX0-17" fmla="*/ 53950 w 130150"/>
              <a:gd name="connsiteY0-18" fmla="*/ 0 h 226132"/>
              <a:gd name="connsiteX1-19" fmla="*/ 0 w 130150"/>
              <a:gd name="connsiteY1-20" fmla="*/ 226132 h 226132"/>
              <a:gd name="connsiteX2-21" fmla="*/ 130150 w 130150"/>
              <a:gd name="connsiteY2-22" fmla="*/ 6350 h 226132"/>
              <a:gd name="connsiteX3-23" fmla="*/ 53950 w 130150"/>
              <a:gd name="connsiteY3-24" fmla="*/ 0 h 226132"/>
              <a:gd name="connsiteX0-25" fmla="*/ 53950 w 130150"/>
              <a:gd name="connsiteY0-26" fmla="*/ 0 h 226132"/>
              <a:gd name="connsiteX1-27" fmla="*/ 0 w 130150"/>
              <a:gd name="connsiteY1-28" fmla="*/ 226132 h 226132"/>
              <a:gd name="connsiteX2-29" fmla="*/ 130150 w 130150"/>
              <a:gd name="connsiteY2-30" fmla="*/ 6350 h 226132"/>
              <a:gd name="connsiteX3-31" fmla="*/ 53950 w 130150"/>
              <a:gd name="connsiteY3-32" fmla="*/ 0 h 226132"/>
              <a:gd name="connsiteX0-33" fmla="*/ 53950 w 130150"/>
              <a:gd name="connsiteY0-34" fmla="*/ 0 h 226132"/>
              <a:gd name="connsiteX1-35" fmla="*/ 0 w 130150"/>
              <a:gd name="connsiteY1-36" fmla="*/ 226132 h 226132"/>
              <a:gd name="connsiteX2-37" fmla="*/ 130150 w 130150"/>
              <a:gd name="connsiteY2-38" fmla="*/ 6350 h 226132"/>
              <a:gd name="connsiteX3-39" fmla="*/ 53950 w 130150"/>
              <a:gd name="connsiteY3-40" fmla="*/ 0 h 226132"/>
              <a:gd name="connsiteX0-41" fmla="*/ 53950 w 130150"/>
              <a:gd name="connsiteY0-42" fmla="*/ 0 h 226132"/>
              <a:gd name="connsiteX1-43" fmla="*/ 0 w 130150"/>
              <a:gd name="connsiteY1-44" fmla="*/ 226132 h 226132"/>
              <a:gd name="connsiteX2-45" fmla="*/ 130150 w 130150"/>
              <a:gd name="connsiteY2-46" fmla="*/ 6350 h 226132"/>
              <a:gd name="connsiteX3-47" fmla="*/ 53950 w 130150"/>
              <a:gd name="connsiteY3-48" fmla="*/ 0 h 226132"/>
              <a:gd name="connsiteX0-49" fmla="*/ 53950 w 130150"/>
              <a:gd name="connsiteY0-50" fmla="*/ 0 h 226132"/>
              <a:gd name="connsiteX1-51" fmla="*/ 0 w 130150"/>
              <a:gd name="connsiteY1-52" fmla="*/ 226132 h 226132"/>
              <a:gd name="connsiteX2-53" fmla="*/ 130150 w 130150"/>
              <a:gd name="connsiteY2-54" fmla="*/ 6350 h 226132"/>
              <a:gd name="connsiteX3-55" fmla="*/ 53950 w 130150"/>
              <a:gd name="connsiteY3-56" fmla="*/ 0 h 226132"/>
              <a:gd name="connsiteX0-57" fmla="*/ 53950 w 108012"/>
              <a:gd name="connsiteY0-58" fmla="*/ 0 h 226132"/>
              <a:gd name="connsiteX1-59" fmla="*/ 0 w 108012"/>
              <a:gd name="connsiteY1-60" fmla="*/ 226132 h 226132"/>
              <a:gd name="connsiteX2-61" fmla="*/ 108012 w 108012"/>
              <a:gd name="connsiteY2-62" fmla="*/ 0 h 226132"/>
              <a:gd name="connsiteX3-63" fmla="*/ 53950 w 108012"/>
              <a:gd name="connsiteY3-64" fmla="*/ 0 h 226132"/>
              <a:gd name="connsiteX0-65" fmla="*/ 53950 w 108012"/>
              <a:gd name="connsiteY0-66" fmla="*/ 0 h 226132"/>
              <a:gd name="connsiteX1-67" fmla="*/ 0 w 108012"/>
              <a:gd name="connsiteY1-68" fmla="*/ 226132 h 226132"/>
              <a:gd name="connsiteX2-69" fmla="*/ 108012 w 108012"/>
              <a:gd name="connsiteY2-70" fmla="*/ 0 h 226132"/>
              <a:gd name="connsiteX3-71" fmla="*/ 53950 w 108012"/>
              <a:gd name="connsiteY3-72" fmla="*/ 0 h 226132"/>
              <a:gd name="connsiteX0-73" fmla="*/ 72008 w 108012"/>
              <a:gd name="connsiteY0-74" fmla="*/ 0 h 226132"/>
              <a:gd name="connsiteX1-75" fmla="*/ 0 w 108012"/>
              <a:gd name="connsiteY1-76" fmla="*/ 226132 h 226132"/>
              <a:gd name="connsiteX2-77" fmla="*/ 108012 w 108012"/>
              <a:gd name="connsiteY2-78" fmla="*/ 0 h 226132"/>
              <a:gd name="connsiteX3-79" fmla="*/ 72008 w 108012"/>
              <a:gd name="connsiteY3-80" fmla="*/ 0 h 226132"/>
              <a:gd name="connsiteX0-81" fmla="*/ 72008 w 108012"/>
              <a:gd name="connsiteY0-82" fmla="*/ 0 h 226132"/>
              <a:gd name="connsiteX1-83" fmla="*/ 0 w 108012"/>
              <a:gd name="connsiteY1-84" fmla="*/ 226132 h 226132"/>
              <a:gd name="connsiteX2-85" fmla="*/ 108012 w 108012"/>
              <a:gd name="connsiteY2-86" fmla="*/ 0 h 226132"/>
              <a:gd name="connsiteX3-87" fmla="*/ 72008 w 108012"/>
              <a:gd name="connsiteY3-88" fmla="*/ 0 h 226132"/>
              <a:gd name="connsiteX0-89" fmla="*/ 72008 w 108012"/>
              <a:gd name="connsiteY0-90" fmla="*/ 0 h 226132"/>
              <a:gd name="connsiteX1-91" fmla="*/ 0 w 108012"/>
              <a:gd name="connsiteY1-92" fmla="*/ 226132 h 226132"/>
              <a:gd name="connsiteX2-93" fmla="*/ 108012 w 108012"/>
              <a:gd name="connsiteY2-94" fmla="*/ 0 h 226132"/>
              <a:gd name="connsiteX3-95" fmla="*/ 72008 w 108012"/>
              <a:gd name="connsiteY3-96" fmla="*/ 0 h 226132"/>
              <a:gd name="connsiteX0-97" fmla="*/ 72008 w 108012"/>
              <a:gd name="connsiteY0-98" fmla="*/ 0 h 226132"/>
              <a:gd name="connsiteX1-99" fmla="*/ 0 w 108012"/>
              <a:gd name="connsiteY1-100" fmla="*/ 226132 h 226132"/>
              <a:gd name="connsiteX2-101" fmla="*/ 108012 w 108012"/>
              <a:gd name="connsiteY2-102" fmla="*/ 0 h 226132"/>
              <a:gd name="connsiteX3-103" fmla="*/ 72008 w 108012"/>
              <a:gd name="connsiteY3-104" fmla="*/ 0 h 226132"/>
              <a:gd name="connsiteX0-105" fmla="*/ 65881 w 108012"/>
              <a:gd name="connsiteY0-106" fmla="*/ 0 h 229667"/>
              <a:gd name="connsiteX1-107" fmla="*/ 0 w 108012"/>
              <a:gd name="connsiteY1-108" fmla="*/ 229667 h 229667"/>
              <a:gd name="connsiteX2-109" fmla="*/ 108012 w 108012"/>
              <a:gd name="connsiteY2-110" fmla="*/ 3535 h 229667"/>
              <a:gd name="connsiteX3-111" fmla="*/ 65881 w 108012"/>
              <a:gd name="connsiteY3-112" fmla="*/ 0 h 229667"/>
              <a:gd name="connsiteX0-113" fmla="*/ 65881 w 108012"/>
              <a:gd name="connsiteY0-114" fmla="*/ 0 h 229667"/>
              <a:gd name="connsiteX1-115" fmla="*/ 0 w 108012"/>
              <a:gd name="connsiteY1-116" fmla="*/ 229667 h 229667"/>
              <a:gd name="connsiteX2-117" fmla="*/ 108012 w 108012"/>
              <a:gd name="connsiteY2-118" fmla="*/ 3535 h 229667"/>
              <a:gd name="connsiteX3-119" fmla="*/ 65881 w 108012"/>
              <a:gd name="connsiteY3-120" fmla="*/ 0 h 229667"/>
              <a:gd name="connsiteX0-121" fmla="*/ 65881 w 108012"/>
              <a:gd name="connsiteY0-122" fmla="*/ 0 h 229667"/>
              <a:gd name="connsiteX1-123" fmla="*/ 0 w 108012"/>
              <a:gd name="connsiteY1-124" fmla="*/ 229667 h 229667"/>
              <a:gd name="connsiteX2-125" fmla="*/ 108012 w 108012"/>
              <a:gd name="connsiteY2-126" fmla="*/ 3535 h 229667"/>
              <a:gd name="connsiteX3-127" fmla="*/ 65881 w 108012"/>
              <a:gd name="connsiteY3-128" fmla="*/ 0 h 229667"/>
            </a:gdLst>
            <a:ahLst/>
            <a:cxnLst>
              <a:cxn ang="0">
                <a:pos x="connsiteX0-1" y="connsiteY0-2"/>
              </a:cxn>
              <a:cxn ang="0">
                <a:pos x="connsiteX1-3" y="connsiteY1-4"/>
              </a:cxn>
              <a:cxn ang="0">
                <a:pos x="connsiteX2-5" y="connsiteY2-6"/>
              </a:cxn>
              <a:cxn ang="0">
                <a:pos x="connsiteX3-7" y="connsiteY3-8"/>
              </a:cxn>
            </a:cxnLst>
            <a:rect l="l" t="t" r="r" b="b"/>
            <a:pathLst>
              <a:path w="108012" h="229667">
                <a:moveTo>
                  <a:pt x="65881" y="0"/>
                </a:moveTo>
                <a:cubicBezTo>
                  <a:pt x="13989" y="170218"/>
                  <a:pt x="14807" y="145050"/>
                  <a:pt x="0" y="229667"/>
                </a:cubicBezTo>
                <a:cubicBezTo>
                  <a:pt x="60212" y="160858"/>
                  <a:pt x="80727" y="78247"/>
                  <a:pt x="108012" y="3535"/>
                </a:cubicBezTo>
                <a:lnTo>
                  <a:pt x="65881" y="0"/>
                </a:lnTo>
                <a:close/>
              </a:path>
            </a:pathLst>
          </a:custGeom>
          <a:solidFill>
            <a:srgbClr val="009276"/>
          </a:solidFill>
          <a:ln w="5080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endParaRPr lang="ko-KR" altLang="en-US">
              <a:solidFill>
                <a:prstClr val="black"/>
              </a:solidFill>
              <a:latin typeface="Arial" panose="020B0604020202020204" pitchFamily="34" charset="0"/>
              <a:cs typeface="+mn-ea"/>
              <a:sym typeface="Arial" panose="020B0604020202020204" pitchFamily="34" charset="0"/>
            </a:endParaRPr>
          </a:p>
        </p:txBody>
      </p:sp>
      <p:sp>
        <p:nvSpPr>
          <p:cNvPr id="24" name="타원 113"/>
          <p:cNvSpPr/>
          <p:nvPr/>
        </p:nvSpPr>
        <p:spPr bwMode="auto">
          <a:xfrm>
            <a:off x="9632268" y="1843073"/>
            <a:ext cx="357188" cy="357188"/>
          </a:xfrm>
          <a:prstGeom prst="ellipse">
            <a:avLst/>
          </a:prstGeom>
          <a:solidFill>
            <a:srgbClr val="009276"/>
          </a:solidFill>
          <a:ln w="5080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r>
              <a:rPr lang="en-US" altLang="ko-KR" dirty="0">
                <a:solidFill>
                  <a:schemeClr val="bg1"/>
                </a:solidFill>
                <a:latin typeface="华文细黑" panose="02010600040101010101" pitchFamily="2" charset="-122"/>
                <a:ea typeface="华文细黑" panose="02010600040101010101" pitchFamily="2" charset="-122"/>
                <a:cs typeface="+mn-ea"/>
                <a:sym typeface="Arial" panose="020B0604020202020204" pitchFamily="34" charset="0"/>
              </a:rPr>
              <a:t>3</a:t>
            </a:r>
            <a:endParaRPr lang="ko-KR" altLang="en-US" dirty="0">
              <a:solidFill>
                <a:schemeClr val="bg1"/>
              </a:solidFill>
              <a:latin typeface="华文细黑" panose="02010600040101010101" pitchFamily="2" charset="-122"/>
              <a:cs typeface="+mn-ea"/>
              <a:sym typeface="Arial" panose="020B0604020202020204" pitchFamily="34" charset="0"/>
            </a:endParaRPr>
          </a:p>
        </p:txBody>
      </p:sp>
      <p:sp>
        <p:nvSpPr>
          <p:cNvPr id="31" name="文本框 356"/>
          <p:cNvSpPr>
            <a:spLocks noChangeArrowheads="1"/>
          </p:cNvSpPr>
          <p:nvPr/>
        </p:nvSpPr>
        <p:spPr bwMode="auto">
          <a:xfrm>
            <a:off x="2119165" y="2443450"/>
            <a:ext cx="10852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3765" fontAlgn="base">
              <a:spcBef>
                <a:spcPct val="0"/>
              </a:spcBef>
              <a:spcAft>
                <a:spcPct val="0"/>
              </a:spcAft>
            </a:pPr>
            <a:r>
              <a:rPr lang="zh-CN" altLang="en-US" sz="1600" b="1" dirty="0">
                <a:solidFill>
                  <a:schemeClr val="bg1"/>
                </a:solidFill>
                <a:latin typeface="Calibri" panose="020F0502020204030204"/>
                <a:ea typeface="宋体" panose="02010600030101010101" pitchFamily="2" charset="-122"/>
                <a:cs typeface="微软雅黑" panose="020B0503020204020204" pitchFamily="34" charset="-122"/>
                <a:sym typeface="+mn-lt"/>
              </a:rPr>
              <a:t>添加标题</a:t>
            </a:r>
            <a:endParaRPr lang="zh-CN" altLang="en-US" sz="1600" b="1" dirty="0">
              <a:solidFill>
                <a:schemeClr val="bg1"/>
              </a:solidFill>
              <a:latin typeface="Calibri" panose="020F0502020204030204"/>
              <a:ea typeface="宋体" panose="02010600030101010101" pitchFamily="2" charset="-122"/>
              <a:cs typeface="微软雅黑" panose="020B0503020204020204" pitchFamily="34" charset="-122"/>
              <a:sym typeface="+mn-lt"/>
            </a:endParaRPr>
          </a:p>
        </p:txBody>
      </p:sp>
      <p:sp>
        <p:nvSpPr>
          <p:cNvPr id="32" name="文本框 356"/>
          <p:cNvSpPr>
            <a:spLocks noChangeArrowheads="1"/>
          </p:cNvSpPr>
          <p:nvPr/>
        </p:nvSpPr>
        <p:spPr bwMode="auto">
          <a:xfrm>
            <a:off x="5689503" y="2504218"/>
            <a:ext cx="10852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3765" fontAlgn="base">
              <a:spcBef>
                <a:spcPct val="0"/>
              </a:spcBef>
              <a:spcAft>
                <a:spcPct val="0"/>
              </a:spcAft>
            </a:pPr>
            <a:r>
              <a:rPr lang="zh-CN" altLang="en-US" sz="1600" b="1" dirty="0">
                <a:solidFill>
                  <a:schemeClr val="bg1"/>
                </a:solidFill>
                <a:latin typeface="Calibri" panose="020F0502020204030204"/>
                <a:ea typeface="宋体" panose="02010600030101010101" pitchFamily="2" charset="-122"/>
                <a:cs typeface="微软雅黑" panose="020B0503020204020204" pitchFamily="34" charset="-122"/>
                <a:sym typeface="+mn-lt"/>
              </a:rPr>
              <a:t>添加标题</a:t>
            </a:r>
            <a:endParaRPr lang="zh-CN" altLang="en-US" sz="1600" b="1" dirty="0">
              <a:solidFill>
                <a:schemeClr val="bg1"/>
              </a:solidFill>
              <a:latin typeface="Calibri" panose="020F0502020204030204"/>
              <a:ea typeface="宋体" panose="02010600030101010101" pitchFamily="2" charset="-122"/>
              <a:cs typeface="微软雅黑" panose="020B0503020204020204" pitchFamily="34" charset="-122"/>
              <a:sym typeface="+mn-lt"/>
            </a:endParaRPr>
          </a:p>
        </p:txBody>
      </p:sp>
      <p:sp>
        <p:nvSpPr>
          <p:cNvPr id="37" name="文本框 356"/>
          <p:cNvSpPr>
            <a:spLocks noChangeArrowheads="1"/>
          </p:cNvSpPr>
          <p:nvPr/>
        </p:nvSpPr>
        <p:spPr bwMode="auto">
          <a:xfrm>
            <a:off x="9255226" y="2474749"/>
            <a:ext cx="10852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3765" fontAlgn="base">
              <a:spcBef>
                <a:spcPct val="0"/>
              </a:spcBef>
              <a:spcAft>
                <a:spcPct val="0"/>
              </a:spcAft>
            </a:pPr>
            <a:r>
              <a:rPr lang="zh-CN" altLang="en-US" sz="1600" b="1" dirty="0">
                <a:solidFill>
                  <a:schemeClr val="bg1"/>
                </a:solidFill>
                <a:latin typeface="Calibri" panose="020F0502020204030204"/>
                <a:ea typeface="宋体" panose="02010600030101010101" pitchFamily="2" charset="-122"/>
                <a:cs typeface="微软雅黑" panose="020B0503020204020204" pitchFamily="34" charset="-122"/>
                <a:sym typeface="+mn-lt"/>
              </a:rPr>
              <a:t>添加标题</a:t>
            </a:r>
            <a:endParaRPr lang="zh-CN" altLang="en-US" sz="1600" b="1" dirty="0">
              <a:solidFill>
                <a:schemeClr val="bg1"/>
              </a:solidFill>
              <a:latin typeface="Calibri" panose="020F0502020204030204"/>
              <a:ea typeface="宋体" panose="02010600030101010101" pitchFamily="2" charset="-122"/>
              <a:cs typeface="微软雅黑" panose="020B0503020204020204" pitchFamily="34" charset="-122"/>
              <a:sym typeface="+mn-lt"/>
            </a:endParaRPr>
          </a:p>
        </p:txBody>
      </p:sp>
      <p:sp>
        <p:nvSpPr>
          <p:cNvPr id="38" name="文本框 37"/>
          <p:cNvSpPr txBox="1"/>
          <p:nvPr/>
        </p:nvSpPr>
        <p:spPr>
          <a:xfrm>
            <a:off x="1636631" y="3200256"/>
            <a:ext cx="1943068" cy="830997"/>
          </a:xfrm>
          <a:prstGeom prst="rect">
            <a:avLst/>
          </a:prstGeom>
        </p:spPr>
        <p:txBody>
          <a:bodyPr wrap="square">
            <a:spAutoFit/>
          </a:bodyPr>
          <a:lstStyle>
            <a:defPPr>
              <a:defRPr lang="zh-CN"/>
            </a:defPPr>
            <a:lvl1pPr>
              <a:defRPr sz="1500" b="1">
                <a:solidFill>
                  <a:srgbClr val="00948D"/>
                </a:solidFill>
              </a:defRPr>
            </a:lvl1pPr>
          </a:lstStyle>
          <a:p>
            <a:pPr algn="ctr"/>
            <a:r>
              <a:rPr lang="zh-CN" altLang="en-US" sz="1200" dirty="0">
                <a:solidFill>
                  <a:srgbClr val="005D4B"/>
                </a:solidFill>
                <a:latin typeface="微软雅黑" panose="020B0503020204020204" pitchFamily="34" charset="-122"/>
                <a:ea typeface="微软雅黑" panose="020B0503020204020204" pitchFamily="34" charset="-122"/>
              </a:rPr>
              <a:t>点击添加正文、温提示正文行距在</a:t>
            </a:r>
            <a:r>
              <a:rPr lang="en-US" altLang="zh-CN" sz="1200" dirty="0">
                <a:solidFill>
                  <a:srgbClr val="005D4B"/>
                </a:solidFill>
                <a:latin typeface="微软雅黑" panose="020B0503020204020204" pitchFamily="34" charset="-122"/>
                <a:ea typeface="微软雅黑" panose="020B0503020204020204" pitchFamily="34" charset="-122"/>
              </a:rPr>
              <a:t>1.2~1.3</a:t>
            </a:r>
            <a:r>
              <a:rPr lang="zh-CN" altLang="en-US" sz="1200" dirty="0">
                <a:solidFill>
                  <a:srgbClr val="005D4B"/>
                </a:solidFill>
                <a:latin typeface="微软雅黑" panose="020B0503020204020204" pitchFamily="34" charset="-122"/>
                <a:ea typeface="微软雅黑" panose="020B0503020204020204" pitchFamily="34" charset="-122"/>
              </a:rPr>
              <a:t>之间点击添加正文、温提示正文行距在</a:t>
            </a:r>
            <a:r>
              <a:rPr lang="en-US" altLang="zh-CN" sz="1200" dirty="0">
                <a:solidFill>
                  <a:srgbClr val="005D4B"/>
                </a:solidFill>
                <a:latin typeface="微软雅黑" panose="020B0503020204020204" pitchFamily="34" charset="-122"/>
                <a:ea typeface="微软雅黑" panose="020B0503020204020204" pitchFamily="34" charset="-122"/>
              </a:rPr>
              <a:t>1.2~1.3</a:t>
            </a:r>
            <a:r>
              <a:rPr lang="zh-CN" altLang="en-US" sz="1200" dirty="0">
                <a:solidFill>
                  <a:srgbClr val="005D4B"/>
                </a:solidFill>
                <a:latin typeface="微软雅黑" panose="020B0503020204020204" pitchFamily="34" charset="-122"/>
                <a:ea typeface="微软雅黑" panose="020B0503020204020204" pitchFamily="34" charset="-122"/>
              </a:rPr>
              <a:t>之间</a:t>
            </a:r>
            <a:endParaRPr lang="zh-CN" altLang="en-US" sz="1200" dirty="0">
              <a:solidFill>
                <a:srgbClr val="005D4B"/>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8651019" y="3200256"/>
            <a:ext cx="1943068" cy="830997"/>
          </a:xfrm>
          <a:prstGeom prst="rect">
            <a:avLst/>
          </a:prstGeom>
        </p:spPr>
        <p:txBody>
          <a:bodyPr wrap="square">
            <a:spAutoFit/>
          </a:bodyPr>
          <a:lstStyle>
            <a:defPPr>
              <a:defRPr lang="zh-CN"/>
            </a:defPPr>
            <a:lvl1pPr>
              <a:defRPr sz="1500" b="1">
                <a:solidFill>
                  <a:srgbClr val="00948D"/>
                </a:solidFill>
              </a:defRPr>
            </a:lvl1pPr>
          </a:lstStyle>
          <a:p>
            <a:pPr algn="ctr"/>
            <a:r>
              <a:rPr lang="zh-CN" altLang="en-US" sz="1200" dirty="0">
                <a:solidFill>
                  <a:srgbClr val="005D4B"/>
                </a:solidFill>
                <a:latin typeface="微软雅黑" panose="020B0503020204020204" pitchFamily="34" charset="-122"/>
                <a:ea typeface="微软雅黑" panose="020B0503020204020204" pitchFamily="34" charset="-122"/>
              </a:rPr>
              <a:t>点击添加正文、温提示正文行距在</a:t>
            </a:r>
            <a:r>
              <a:rPr lang="en-US" altLang="zh-CN" sz="1200" dirty="0">
                <a:solidFill>
                  <a:srgbClr val="005D4B"/>
                </a:solidFill>
                <a:latin typeface="微软雅黑" panose="020B0503020204020204" pitchFamily="34" charset="-122"/>
                <a:ea typeface="微软雅黑" panose="020B0503020204020204" pitchFamily="34" charset="-122"/>
              </a:rPr>
              <a:t>1.2~1.3</a:t>
            </a:r>
            <a:r>
              <a:rPr lang="zh-CN" altLang="en-US" sz="1200" dirty="0">
                <a:solidFill>
                  <a:srgbClr val="005D4B"/>
                </a:solidFill>
                <a:latin typeface="微软雅黑" panose="020B0503020204020204" pitchFamily="34" charset="-122"/>
                <a:ea typeface="微软雅黑" panose="020B0503020204020204" pitchFamily="34" charset="-122"/>
              </a:rPr>
              <a:t>之间点击添加正文、温提示正文行距在</a:t>
            </a:r>
            <a:r>
              <a:rPr lang="en-US" altLang="zh-CN" sz="1200" dirty="0">
                <a:solidFill>
                  <a:srgbClr val="005D4B"/>
                </a:solidFill>
                <a:latin typeface="微软雅黑" panose="020B0503020204020204" pitchFamily="34" charset="-122"/>
                <a:ea typeface="微软雅黑" panose="020B0503020204020204" pitchFamily="34" charset="-122"/>
              </a:rPr>
              <a:t>1.2~1.3</a:t>
            </a:r>
            <a:r>
              <a:rPr lang="zh-CN" altLang="en-US" sz="1200" dirty="0">
                <a:solidFill>
                  <a:srgbClr val="005D4B"/>
                </a:solidFill>
                <a:latin typeface="微软雅黑" panose="020B0503020204020204" pitchFamily="34" charset="-122"/>
                <a:ea typeface="微软雅黑" panose="020B0503020204020204" pitchFamily="34" charset="-122"/>
              </a:rPr>
              <a:t>之间</a:t>
            </a:r>
            <a:endParaRPr lang="zh-CN" altLang="en-US" sz="1200" dirty="0">
              <a:solidFill>
                <a:srgbClr val="005D4B"/>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5143825" y="3200256"/>
            <a:ext cx="1943068" cy="830997"/>
          </a:xfrm>
          <a:prstGeom prst="rect">
            <a:avLst/>
          </a:prstGeom>
        </p:spPr>
        <p:txBody>
          <a:bodyPr wrap="square">
            <a:spAutoFit/>
          </a:bodyPr>
          <a:lstStyle>
            <a:defPPr>
              <a:defRPr lang="zh-CN"/>
            </a:defPPr>
            <a:lvl1pPr>
              <a:defRPr sz="1500" b="1">
                <a:solidFill>
                  <a:srgbClr val="00948D"/>
                </a:solidFill>
              </a:defRPr>
            </a:lvl1pPr>
          </a:lstStyle>
          <a:p>
            <a:pPr algn="ctr"/>
            <a:r>
              <a:rPr lang="zh-CN" altLang="en-US" sz="1200" dirty="0">
                <a:solidFill>
                  <a:srgbClr val="005D4B"/>
                </a:solidFill>
                <a:latin typeface="微软雅黑" panose="020B0503020204020204" pitchFamily="34" charset="-122"/>
                <a:ea typeface="微软雅黑" panose="020B0503020204020204" pitchFamily="34" charset="-122"/>
              </a:rPr>
              <a:t>点击添加正文、温提示正文行距在</a:t>
            </a:r>
            <a:r>
              <a:rPr lang="en-US" altLang="zh-CN" sz="1200" dirty="0">
                <a:solidFill>
                  <a:srgbClr val="005D4B"/>
                </a:solidFill>
                <a:latin typeface="微软雅黑" panose="020B0503020204020204" pitchFamily="34" charset="-122"/>
                <a:ea typeface="微软雅黑" panose="020B0503020204020204" pitchFamily="34" charset="-122"/>
              </a:rPr>
              <a:t>1.2~1.3</a:t>
            </a:r>
            <a:r>
              <a:rPr lang="zh-CN" altLang="en-US" sz="1200" dirty="0">
                <a:solidFill>
                  <a:srgbClr val="005D4B"/>
                </a:solidFill>
                <a:latin typeface="微软雅黑" panose="020B0503020204020204" pitchFamily="34" charset="-122"/>
                <a:ea typeface="微软雅黑" panose="020B0503020204020204" pitchFamily="34" charset="-122"/>
              </a:rPr>
              <a:t>之间点击添加正文、温提示正文行距在</a:t>
            </a:r>
            <a:r>
              <a:rPr lang="en-US" altLang="zh-CN" sz="1200" dirty="0">
                <a:solidFill>
                  <a:srgbClr val="005D4B"/>
                </a:solidFill>
                <a:latin typeface="微软雅黑" panose="020B0503020204020204" pitchFamily="34" charset="-122"/>
                <a:ea typeface="微软雅黑" panose="020B0503020204020204" pitchFamily="34" charset="-122"/>
              </a:rPr>
              <a:t>1.2~1.3</a:t>
            </a:r>
            <a:r>
              <a:rPr lang="zh-CN" altLang="en-US" sz="1200" dirty="0">
                <a:solidFill>
                  <a:srgbClr val="005D4B"/>
                </a:solidFill>
                <a:latin typeface="微软雅黑" panose="020B0503020204020204" pitchFamily="34" charset="-122"/>
                <a:ea typeface="微软雅黑" panose="020B0503020204020204" pitchFamily="34" charset="-122"/>
              </a:rPr>
              <a:t>之间</a:t>
            </a:r>
            <a:endParaRPr lang="zh-CN" altLang="en-US" sz="1200" dirty="0">
              <a:solidFill>
                <a:srgbClr val="005D4B"/>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5458692"/>
            <a:ext cx="2905136" cy="1399308"/>
          </a:xfrm>
          <a:prstGeom prst="rect">
            <a:avLst/>
          </a:prstGeom>
        </p:spPr>
      </p:pic>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0800000">
            <a:off x="9286864" y="0"/>
            <a:ext cx="2905136" cy="1399308"/>
          </a:xfrm>
          <a:prstGeom prst="rect">
            <a:avLst/>
          </a:prstGeom>
        </p:spPr>
      </p:pic>
      <p:sp>
        <p:nvSpPr>
          <p:cNvPr id="33" name="等腰三角形 32"/>
          <p:cNvSpPr/>
          <p:nvPr/>
        </p:nvSpPr>
        <p:spPr>
          <a:xfrm rot="5400000">
            <a:off x="877948" y="203152"/>
            <a:ext cx="362123" cy="312175"/>
          </a:xfrm>
          <a:prstGeom prst="triangle">
            <a:avLst/>
          </a:prstGeom>
          <a:solidFill>
            <a:srgbClr val="00948D"/>
          </a:solidFill>
          <a:ln>
            <a:solidFill>
              <a:srgbClr val="005D4B"/>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4" name="文本框 33"/>
          <p:cNvSpPr txBox="1"/>
          <p:nvPr/>
        </p:nvSpPr>
        <p:spPr>
          <a:xfrm>
            <a:off x="1347056" y="74654"/>
            <a:ext cx="2192337" cy="338554"/>
          </a:xfrm>
          <a:prstGeom prst="rect">
            <a:avLst/>
          </a:prstGeom>
          <a:noFill/>
        </p:spPr>
        <p:txBody>
          <a:bodyPr wrap="square" rtlCol="0">
            <a:spAutoFit/>
          </a:bodyPr>
          <a:lstStyle>
            <a:defPPr>
              <a:defRPr lang="zh-CN"/>
            </a:defPPr>
            <a:lvl1pPr>
              <a:defRPr sz="1600" b="1">
                <a:solidFill>
                  <a:srgbClr val="005D4B"/>
                </a:solidFill>
              </a:defRPr>
            </a:lvl1pPr>
          </a:lstStyle>
          <a:p>
            <a:r>
              <a:rPr lang="en-US" altLang="zh-CN" dirty="0" smtClean="0">
                <a:latin typeface="微软雅黑" panose="020B0503020204020204" pitchFamily="34" charset="-122"/>
                <a:ea typeface="微软雅黑" panose="020B0503020204020204" pitchFamily="34" charset="-122"/>
              </a:rPr>
              <a:t>05.</a:t>
            </a:r>
            <a:r>
              <a:rPr lang="zh-CN" altLang="en-US" dirty="0">
                <a:latin typeface="微软雅黑" panose="020B0503020204020204" pitchFamily="34" charset="-122"/>
                <a:ea typeface="微软雅黑" panose="020B0503020204020204" pitchFamily="34" charset="-122"/>
              </a:rPr>
              <a:t>请输入小标题</a:t>
            </a:r>
            <a:endParaRPr lang="zh-CN" altLang="en-US" dirty="0">
              <a:latin typeface="微软雅黑" panose="020B0503020204020204" pitchFamily="34" charset="-122"/>
              <a:ea typeface="微软雅黑" panose="020B0503020204020204" pitchFamily="34" charset="-122"/>
            </a:endParaRPr>
          </a:p>
        </p:txBody>
      </p:sp>
      <p:cxnSp>
        <p:nvCxnSpPr>
          <p:cNvPr id="35" name="直接连接符 34"/>
          <p:cNvCxnSpPr/>
          <p:nvPr/>
        </p:nvCxnSpPr>
        <p:spPr>
          <a:xfrm>
            <a:off x="1347056" y="413208"/>
            <a:ext cx="1988205" cy="0"/>
          </a:xfrm>
          <a:prstGeom prst="line">
            <a:avLst/>
          </a:prstGeom>
          <a:ln>
            <a:solidFill>
              <a:srgbClr val="005D4B"/>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1347056" y="512880"/>
            <a:ext cx="3191931" cy="276999"/>
          </a:xfrm>
          <a:prstGeom prst="rect">
            <a:avLst/>
          </a:prstGeom>
        </p:spPr>
        <p:txBody>
          <a:bodyPr wrap="square">
            <a:spAutoFit/>
          </a:bodyPr>
          <a:lstStyle>
            <a:defPPr>
              <a:defRPr lang="zh-CN"/>
            </a:defPPr>
            <a:lvl1pPr>
              <a:defRPr sz="1500" b="1">
                <a:solidFill>
                  <a:srgbClr val="00948D"/>
                </a:solidFill>
              </a:defRPr>
            </a:lvl1pPr>
          </a:lstStyle>
          <a:p>
            <a:r>
              <a:rPr lang="zh-CN" altLang="en-US" sz="1200" dirty="0">
                <a:latin typeface="微软雅黑" panose="020B0503020204020204" pitchFamily="34" charset="-122"/>
                <a:ea typeface="微软雅黑" panose="020B0503020204020204" pitchFamily="34" charset="-122"/>
              </a:rPr>
              <a:t>点击添加正文、温提示正文</a:t>
            </a:r>
            <a:r>
              <a:rPr lang="zh-CN" altLang="en-US" sz="1200" dirty="0" smtClean="0">
                <a:latin typeface="微软雅黑" panose="020B0503020204020204" pitchFamily="34" charset="-122"/>
                <a:ea typeface="微软雅黑" panose="020B0503020204020204" pitchFamily="34" charset="-122"/>
              </a:rPr>
              <a:t>行距随意添加</a:t>
            </a:r>
            <a:endParaRPr lang="zh-CN" altLang="en-US" sz="1200" dirty="0">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60" y="52989"/>
            <a:ext cx="691803" cy="648666"/>
          </a:xfrm>
          <a:prstGeom prst="rect">
            <a:avLst/>
          </a:prstGeom>
        </p:spPr>
      </p:pic>
      <p:sp>
        <p:nvSpPr>
          <p:cNvPr id="10" name="六边形 9"/>
          <p:cNvSpPr/>
          <p:nvPr/>
        </p:nvSpPr>
        <p:spPr>
          <a:xfrm>
            <a:off x="629865" y="3298918"/>
            <a:ext cx="1598280" cy="1377827"/>
          </a:xfrm>
          <a:prstGeom prst="hexagon">
            <a:avLst/>
          </a:prstGeom>
          <a:blipFill>
            <a:blip r:embed="rId3" cstate="screen"/>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六边形 10"/>
          <p:cNvSpPr/>
          <p:nvPr/>
        </p:nvSpPr>
        <p:spPr>
          <a:xfrm>
            <a:off x="3330165" y="1804059"/>
            <a:ext cx="1598280" cy="1377827"/>
          </a:xfrm>
          <a:prstGeom prst="hexagon">
            <a:avLst/>
          </a:prstGeom>
          <a:blipFill>
            <a:blip r:embed="rId4" cstate="screen"/>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 name="六边形 11"/>
          <p:cNvSpPr/>
          <p:nvPr/>
        </p:nvSpPr>
        <p:spPr>
          <a:xfrm>
            <a:off x="1980015" y="2548726"/>
            <a:ext cx="1598280" cy="1377827"/>
          </a:xfrm>
          <a:prstGeom prst="hexagon">
            <a:avLst/>
          </a:prstGeom>
          <a:solidFill>
            <a:srgbClr val="009276"/>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沉稳</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3" name="六边形 12"/>
          <p:cNvSpPr/>
          <p:nvPr/>
        </p:nvSpPr>
        <p:spPr>
          <a:xfrm>
            <a:off x="1980015" y="4049110"/>
            <a:ext cx="1598280" cy="1377827"/>
          </a:xfrm>
          <a:prstGeom prst="hexagon">
            <a:avLst/>
          </a:prstGeom>
          <a:blipFill>
            <a:blip r:embed="rId5" cstate="screen"/>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 name="六边形 13"/>
          <p:cNvSpPr/>
          <p:nvPr/>
        </p:nvSpPr>
        <p:spPr>
          <a:xfrm>
            <a:off x="4680315" y="4049110"/>
            <a:ext cx="1598280" cy="1377827"/>
          </a:xfrm>
          <a:prstGeom prst="hexagon">
            <a:avLst/>
          </a:prstGeom>
          <a:blipFill>
            <a:blip r:embed="rId6" cstate="screen"/>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 name="六边形 14"/>
          <p:cNvSpPr/>
          <p:nvPr/>
        </p:nvSpPr>
        <p:spPr>
          <a:xfrm>
            <a:off x="3330165" y="3293393"/>
            <a:ext cx="1598280" cy="1377827"/>
          </a:xfrm>
          <a:prstGeom prst="hexagon">
            <a:avLst/>
          </a:prstGeom>
          <a:solidFill>
            <a:srgbClr val="009276"/>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专业</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6" name="六边形 15"/>
          <p:cNvSpPr/>
          <p:nvPr/>
        </p:nvSpPr>
        <p:spPr>
          <a:xfrm>
            <a:off x="4680315" y="2548726"/>
            <a:ext cx="1598280" cy="1377827"/>
          </a:xfrm>
          <a:prstGeom prst="hexagon">
            <a:avLst/>
          </a:prstGeom>
          <a:solidFill>
            <a:srgbClr val="009276"/>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效率</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7" name="六边形 16"/>
          <p:cNvSpPr/>
          <p:nvPr/>
        </p:nvSpPr>
        <p:spPr>
          <a:xfrm>
            <a:off x="6030466" y="3298918"/>
            <a:ext cx="1598280" cy="1377827"/>
          </a:xfrm>
          <a:prstGeom prst="hexagon">
            <a:avLst/>
          </a:prstGeom>
          <a:solidFill>
            <a:srgbClr val="009276"/>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业绩</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8263493" y="1978727"/>
            <a:ext cx="3041816" cy="773594"/>
            <a:chOff x="1565564" y="1925678"/>
            <a:chExt cx="2618312" cy="773594"/>
          </a:xfrm>
        </p:grpSpPr>
        <p:sp>
          <p:nvSpPr>
            <p:cNvPr id="28" name="文本框 88"/>
            <p:cNvSpPr txBox="1"/>
            <p:nvPr/>
          </p:nvSpPr>
          <p:spPr>
            <a:xfrm>
              <a:off x="1565564" y="1925678"/>
              <a:ext cx="2235550" cy="346249"/>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添加标题</a:t>
              </a:r>
              <a:endParaRPr lang="zh-CN" altLang="en-US"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9" name="文本框 92"/>
            <p:cNvSpPr txBox="1"/>
            <p:nvPr/>
          </p:nvSpPr>
          <p:spPr>
            <a:xfrm>
              <a:off x="1565564" y="2260690"/>
              <a:ext cx="2618312" cy="438582"/>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sz="12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单击此处添加文本单击此处添加文本单击此处添加文本单击此处添加</a:t>
              </a:r>
              <a:r>
                <a:rPr lang="zh-CN" altLang="en-US" sz="1200" dirty="0" smtClean="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文本</a:t>
              </a:r>
              <a:endParaRPr lang="zh-CN" altLang="en-US" sz="12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grpSp>
        <p:nvGrpSpPr>
          <p:cNvPr id="30" name="组合 29"/>
          <p:cNvGrpSpPr/>
          <p:nvPr/>
        </p:nvGrpSpPr>
        <p:grpSpPr>
          <a:xfrm>
            <a:off x="8263493" y="3358375"/>
            <a:ext cx="3041816" cy="773594"/>
            <a:chOff x="1565564" y="1925678"/>
            <a:chExt cx="2618312" cy="773594"/>
          </a:xfrm>
        </p:grpSpPr>
        <p:sp>
          <p:nvSpPr>
            <p:cNvPr id="31" name="文本框 88"/>
            <p:cNvSpPr txBox="1"/>
            <p:nvPr/>
          </p:nvSpPr>
          <p:spPr>
            <a:xfrm>
              <a:off x="1565564" y="1925678"/>
              <a:ext cx="2235550" cy="346249"/>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添加标题</a:t>
              </a:r>
              <a:endParaRPr lang="zh-CN" altLang="en-US"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32" name="文本框 92"/>
            <p:cNvSpPr txBox="1"/>
            <p:nvPr/>
          </p:nvSpPr>
          <p:spPr>
            <a:xfrm>
              <a:off x="1565564" y="2260690"/>
              <a:ext cx="2618312" cy="438582"/>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sz="12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单击此处添加文本单击此处添加文本单击此处添加文本单击此处添加</a:t>
              </a:r>
              <a:r>
                <a:rPr lang="zh-CN" altLang="en-US" sz="1200" dirty="0" smtClean="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文本</a:t>
              </a:r>
              <a:endParaRPr lang="zh-CN" altLang="en-US" sz="12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grpSp>
        <p:nvGrpSpPr>
          <p:cNvPr id="37" name="组合 36"/>
          <p:cNvGrpSpPr/>
          <p:nvPr/>
        </p:nvGrpSpPr>
        <p:grpSpPr>
          <a:xfrm>
            <a:off x="8263493" y="4738023"/>
            <a:ext cx="3041816" cy="773594"/>
            <a:chOff x="1565564" y="1925678"/>
            <a:chExt cx="2618312" cy="773594"/>
          </a:xfrm>
        </p:grpSpPr>
        <p:sp>
          <p:nvSpPr>
            <p:cNvPr id="38" name="文本框 88"/>
            <p:cNvSpPr txBox="1"/>
            <p:nvPr/>
          </p:nvSpPr>
          <p:spPr>
            <a:xfrm>
              <a:off x="1565564" y="1925678"/>
              <a:ext cx="2235550" cy="346249"/>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添加标题</a:t>
              </a:r>
              <a:endParaRPr lang="zh-CN" altLang="en-US"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39" name="文本框 92"/>
            <p:cNvSpPr txBox="1"/>
            <p:nvPr/>
          </p:nvSpPr>
          <p:spPr>
            <a:xfrm>
              <a:off x="1565564" y="2260690"/>
              <a:ext cx="2618312" cy="438582"/>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sz="12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单击此处添加文本单击此处添加文本单击此处添加文本单击此处添加</a:t>
              </a:r>
              <a:r>
                <a:rPr lang="zh-CN" altLang="en-US" sz="1200" dirty="0" smtClean="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文本</a:t>
              </a:r>
              <a:endParaRPr lang="zh-CN" altLang="en-US" sz="12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内容占位符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grpSp>
        <p:nvGrpSpPr>
          <p:cNvPr id="13" name="组合 12"/>
          <p:cNvGrpSpPr/>
          <p:nvPr/>
        </p:nvGrpSpPr>
        <p:grpSpPr>
          <a:xfrm>
            <a:off x="2140528" y="2381691"/>
            <a:ext cx="7910945" cy="2095888"/>
            <a:chOff x="2140528" y="2317442"/>
            <a:chExt cx="7910945" cy="2095888"/>
          </a:xfrm>
        </p:grpSpPr>
        <p:sp>
          <p:nvSpPr>
            <p:cNvPr id="5" name="文本框 4"/>
            <p:cNvSpPr txBox="1"/>
            <p:nvPr/>
          </p:nvSpPr>
          <p:spPr>
            <a:xfrm>
              <a:off x="3834708" y="2317442"/>
              <a:ext cx="4521200" cy="922020"/>
            </a:xfrm>
            <a:prstGeom prst="rect">
              <a:avLst/>
            </a:prstGeom>
            <a:noFill/>
          </p:spPr>
          <p:txBody>
            <a:bodyPr wrap="square" rtlCol="0">
              <a:spAutoFit/>
            </a:bodyPr>
            <a:lstStyle/>
            <a:p>
              <a:pPr algn="ctr"/>
              <a:r>
                <a:rPr lang="en-US" altLang="zh-CN" sz="5400" dirty="0" smtClean="0">
                  <a:solidFill>
                    <a:srgbClr val="00948D"/>
                  </a:solidFill>
                  <a:latin typeface="微软雅黑" panose="020B0503020204020204" pitchFamily="34" charset="-122"/>
                  <a:ea typeface="微软雅黑" panose="020B0503020204020204" pitchFamily="34" charset="-122"/>
                </a:rPr>
                <a:t>THANK YOU </a:t>
              </a:r>
              <a:endParaRPr lang="zh-CN" altLang="en-US" sz="5400" dirty="0">
                <a:solidFill>
                  <a:srgbClr val="00948D"/>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2140528" y="3239502"/>
              <a:ext cx="7910945" cy="0"/>
            </a:xfrm>
            <a:prstGeom prst="line">
              <a:avLst/>
            </a:prstGeom>
            <a:ln w="25400">
              <a:solidFill>
                <a:srgbClr val="00948D"/>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190388" y="3305334"/>
              <a:ext cx="7811221" cy="1107996"/>
            </a:xfrm>
            <a:prstGeom prst="rect">
              <a:avLst/>
            </a:prstGeom>
            <a:noFill/>
          </p:spPr>
          <p:txBody>
            <a:bodyPr wrap="square" rtlCol="0">
              <a:spAutoFit/>
            </a:bodyPr>
            <a:lstStyle/>
            <a:p>
              <a:pPr algn="ctr"/>
              <a:r>
                <a:rPr lang="en-US" altLang="zh-CN" sz="1600" dirty="0" smtClean="0">
                  <a:solidFill>
                    <a:srgbClr val="00948D"/>
                  </a:solidFill>
                  <a:latin typeface="微软雅黑" panose="020B0503020204020204" pitchFamily="34" charset="-122"/>
                  <a:ea typeface="微软雅黑" panose="020B0503020204020204" pitchFamily="34" charset="-122"/>
                </a:rPr>
                <a:t>You can click here and enter whatever you like and also you can delete here ,enter the right thing. You can click here and enter whatever you like and also you can delete here ,enter the right thing. </a:t>
              </a:r>
              <a:endParaRPr lang="zh-CN" altLang="en-US" sz="1600" dirty="0" smtClean="0">
                <a:solidFill>
                  <a:srgbClr val="00948D"/>
                </a:solidFill>
                <a:latin typeface="微软雅黑" panose="020B0503020204020204" pitchFamily="34" charset="-122"/>
                <a:ea typeface="微软雅黑" panose="020B0503020204020204" pitchFamily="34" charset="-122"/>
              </a:endParaRPr>
            </a:p>
            <a:p>
              <a:pPr algn="ctr"/>
              <a:endParaRPr lang="zh-CN" altLang="en-US" sz="1600" dirty="0">
                <a:solidFill>
                  <a:srgbClr val="00948D"/>
                </a:solidFill>
                <a:latin typeface="微软雅黑" panose="020B0503020204020204" pitchFamily="34" charset="-122"/>
                <a:ea typeface="微软雅黑" panose="020B0503020204020204" pitchFamily="34" charset="-122"/>
              </a:endParaRPr>
            </a:p>
          </p:txBody>
        </p:sp>
      </p:gr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05" y="0"/>
            <a:ext cx="2132701" cy="206567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rotWithShape="1">
          <a:blip r:embed="rId1" cstate="print">
            <a:extLst>
              <a:ext uri="{28A0092B-C50C-407E-A947-70E740481C1C}">
                <a14:useLocalDpi xmlns:a14="http://schemas.microsoft.com/office/drawing/2010/main" val="0"/>
              </a:ext>
            </a:extLst>
          </a:blip>
          <a:srcRect l="35293"/>
          <a:stretch>
            <a:fillRect/>
          </a:stretch>
        </p:blipFill>
        <p:spPr>
          <a:xfrm>
            <a:off x="0" y="4882845"/>
            <a:ext cx="4186672" cy="2156146"/>
          </a:xfrm>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3542" y="2759460"/>
            <a:ext cx="1427929" cy="1339080"/>
          </a:xfrm>
          <a:prstGeom prst="rect">
            <a:avLst/>
          </a:prstGeom>
        </p:spPr>
      </p:pic>
      <p:grpSp>
        <p:nvGrpSpPr>
          <p:cNvPr id="13" name="组合 12"/>
          <p:cNvGrpSpPr/>
          <p:nvPr/>
        </p:nvGrpSpPr>
        <p:grpSpPr>
          <a:xfrm>
            <a:off x="4111436" y="2607513"/>
            <a:ext cx="5707022" cy="1642975"/>
            <a:chOff x="4111436" y="2361292"/>
            <a:chExt cx="5707022" cy="1642975"/>
          </a:xfrm>
        </p:grpSpPr>
        <p:sp>
          <p:nvSpPr>
            <p:cNvPr id="7" name="文本框 6"/>
            <p:cNvSpPr txBox="1"/>
            <p:nvPr/>
          </p:nvSpPr>
          <p:spPr>
            <a:xfrm>
              <a:off x="4111436" y="2361292"/>
              <a:ext cx="3174365" cy="583565"/>
            </a:xfrm>
            <a:prstGeom prst="rect">
              <a:avLst/>
            </a:prstGeom>
            <a:noFill/>
          </p:spPr>
          <p:txBody>
            <a:bodyPr wrap="square" rtlCol="0">
              <a:spAutoFit/>
            </a:bodyPr>
            <a:lstStyle/>
            <a:p>
              <a:r>
                <a:rPr lang="en-US" altLang="zh-CN" sz="3200" b="1" dirty="0" smtClean="0">
                  <a:solidFill>
                    <a:srgbClr val="00948D"/>
                  </a:solidFill>
                  <a:latin typeface="微软雅黑" panose="020B0503020204020204" pitchFamily="34" charset="-122"/>
                  <a:ea typeface="微软雅黑" panose="020B0503020204020204" pitchFamily="34" charset="-122"/>
                </a:rPr>
                <a:t>01.</a:t>
              </a:r>
              <a:r>
                <a:rPr lang="zh-CN" altLang="en-US" sz="3200" b="1" dirty="0" smtClean="0">
                  <a:solidFill>
                    <a:srgbClr val="00948D"/>
                  </a:solidFill>
                  <a:latin typeface="微软雅黑" panose="020B0503020204020204" pitchFamily="34" charset="-122"/>
                  <a:ea typeface="微软雅黑" panose="020B0503020204020204" pitchFamily="34" charset="-122"/>
                </a:rPr>
                <a:t>请输入标题</a:t>
              </a:r>
              <a:endParaRPr lang="zh-CN" altLang="en-US" sz="3200" b="1" dirty="0">
                <a:solidFill>
                  <a:srgbClr val="00948D"/>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4111436" y="3030832"/>
              <a:ext cx="5414961" cy="0"/>
            </a:xfrm>
            <a:prstGeom prst="line">
              <a:avLst/>
            </a:prstGeom>
            <a:ln w="25400">
              <a:solidFill>
                <a:srgbClr val="00948D"/>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111436" y="3173270"/>
              <a:ext cx="5707022" cy="830997"/>
            </a:xfrm>
            <a:prstGeom prst="rect">
              <a:avLst/>
            </a:prstGeom>
            <a:noFill/>
          </p:spPr>
          <p:txBody>
            <a:bodyPr wrap="square" rtlCol="0">
              <a:spAutoFit/>
            </a:bodyPr>
            <a:lstStyle/>
            <a:p>
              <a:r>
                <a:rPr lang="en-US" altLang="zh-CN" sz="1600" dirty="0" smtClean="0">
                  <a:solidFill>
                    <a:srgbClr val="00948D"/>
                  </a:solidFill>
                  <a:latin typeface="微软雅黑" panose="020B0503020204020204" pitchFamily="34" charset="-122"/>
                  <a:ea typeface="微软雅黑" panose="020B0503020204020204" pitchFamily="34" charset="-122"/>
                </a:rPr>
                <a:t>You can click here and enter whatever you like and also you can delete here ,enter the right thing. </a:t>
              </a:r>
              <a:r>
                <a:rPr lang="en-US" altLang="zh-CN" sz="1600" dirty="0">
                  <a:solidFill>
                    <a:srgbClr val="00948D"/>
                  </a:solidFill>
                  <a:latin typeface="微软雅黑" panose="020B0503020204020204" pitchFamily="34" charset="-122"/>
                  <a:ea typeface="微软雅黑" panose="020B0503020204020204" pitchFamily="34" charset="-122"/>
                </a:rPr>
                <a:t>You can click here and enter whatever you like and </a:t>
              </a:r>
              <a:r>
                <a:rPr lang="en-US" altLang="zh-CN" sz="1600" dirty="0" smtClean="0">
                  <a:solidFill>
                    <a:srgbClr val="00948D"/>
                  </a:solidFill>
                  <a:latin typeface="微软雅黑" panose="020B0503020204020204" pitchFamily="34" charset="-122"/>
                  <a:ea typeface="微软雅黑" panose="020B0503020204020204" pitchFamily="34" charset="-122"/>
                </a:rPr>
                <a:t>also.</a:t>
              </a:r>
              <a:endParaRPr lang="zh-CN" altLang="en-US" sz="1600" dirty="0">
                <a:solidFill>
                  <a:srgbClr val="00948D"/>
                </a:solidFill>
                <a:latin typeface="微软雅黑" panose="020B0503020204020204" pitchFamily="34" charset="-122"/>
                <a:ea typeface="微软雅黑" panose="020B0503020204020204" pitchFamily="34" charset="-122"/>
              </a:endParaRPr>
            </a:p>
          </p:txBody>
        </p:sp>
      </p:grpSp>
      <p:sp>
        <p:nvSpPr>
          <p:cNvPr id="12" name="矩形 11"/>
          <p:cNvSpPr/>
          <p:nvPr/>
        </p:nvSpPr>
        <p:spPr>
          <a:xfrm>
            <a:off x="1808018" y="1975155"/>
            <a:ext cx="8575964" cy="2907690"/>
          </a:xfrm>
          <a:prstGeom prst="rect">
            <a:avLst/>
          </a:prstGeom>
          <a:noFill/>
          <a:ln w="25400">
            <a:solidFill>
              <a:srgbClr val="0094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11" name="内容占位符 3"/>
          <p:cNvPicPr>
            <a:picLocks noChangeAspect="1"/>
          </p:cNvPicPr>
          <p:nvPr/>
        </p:nvPicPr>
        <p:blipFill rotWithShape="1">
          <a:blip r:embed="rId1" cstate="print">
            <a:extLst>
              <a:ext uri="{28A0092B-C50C-407E-A947-70E740481C1C}">
                <a14:useLocalDpi xmlns:a14="http://schemas.microsoft.com/office/drawing/2010/main" val="0"/>
              </a:ext>
            </a:extLst>
          </a:blip>
          <a:srcRect l="35293"/>
          <a:stretch>
            <a:fillRect/>
          </a:stretch>
        </p:blipFill>
        <p:spPr>
          <a:xfrm rot="10800000">
            <a:off x="8005328" y="-180991"/>
            <a:ext cx="4186672" cy="2156146"/>
          </a:xfrm>
          <a:prstGeom prst="rect">
            <a:avLst/>
          </a:prstGeom>
        </p:spPr>
      </p:pic>
      <p:grpSp>
        <p:nvGrpSpPr>
          <p:cNvPr id="3" name="组合 2"/>
          <p:cNvGrpSpPr/>
          <p:nvPr/>
        </p:nvGrpSpPr>
        <p:grpSpPr>
          <a:xfrm>
            <a:off x="-378962" y="-51536"/>
            <a:ext cx="2256400" cy="1556190"/>
            <a:chOff x="-378962" y="-51536"/>
            <a:chExt cx="2256400" cy="1556190"/>
          </a:xfrm>
        </p:grpSpPr>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777386">
              <a:off x="-174746" y="-255752"/>
              <a:ext cx="789434" cy="1197866"/>
            </a:xfrm>
            <a:prstGeom prst="rect">
              <a:avLst/>
            </a:prstGeom>
          </p:spPr>
        </p:pic>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777386">
              <a:off x="178099" y="-80737"/>
              <a:ext cx="789434" cy="1197866"/>
            </a:xfrm>
            <a:prstGeom prst="rect">
              <a:avLst/>
            </a:prstGeom>
          </p:spPr>
        </p:pic>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777386">
              <a:off x="883788" y="-168244"/>
              <a:ext cx="789434" cy="1197866"/>
            </a:xfrm>
            <a:prstGeom prst="rect">
              <a:avLst/>
            </a:prstGeom>
          </p:spPr>
        </p:pic>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777386">
              <a:off x="24805" y="511004"/>
              <a:ext cx="789434" cy="1197866"/>
            </a:xfrm>
            <a:prstGeom prst="rect">
              <a:avLst/>
            </a:prstGeom>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5458692"/>
            <a:ext cx="2905136" cy="1399308"/>
          </a:xfrm>
          <a:prstGeom prst="rect">
            <a:avLst/>
          </a:prstGeom>
        </p:spPr>
      </p:pic>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0800000">
            <a:off x="9286864" y="0"/>
            <a:ext cx="2905136" cy="1399308"/>
          </a:xfrm>
          <a:prstGeom prst="rect">
            <a:avLst/>
          </a:prstGeom>
        </p:spPr>
      </p:pic>
      <p:grpSp>
        <p:nvGrpSpPr>
          <p:cNvPr id="2" name="组合 1"/>
          <p:cNvGrpSpPr/>
          <p:nvPr/>
        </p:nvGrpSpPr>
        <p:grpSpPr>
          <a:xfrm>
            <a:off x="2218171" y="1191201"/>
            <a:ext cx="7727950" cy="5666799"/>
            <a:chOff x="2151640" y="317644"/>
            <a:chExt cx="7727950" cy="5666799"/>
          </a:xfrm>
        </p:grpSpPr>
        <p:sp>
          <p:nvSpPr>
            <p:cNvPr id="5" name="任意多边形 4"/>
            <p:cNvSpPr/>
            <p:nvPr/>
          </p:nvSpPr>
          <p:spPr bwMode="auto">
            <a:xfrm rot="16200000">
              <a:off x="6711972" y="2036887"/>
              <a:ext cx="933450" cy="205259"/>
            </a:xfrm>
            <a:custGeom>
              <a:avLst/>
              <a:gdLst>
                <a:gd name="T0" fmla="*/ 0 w 361950"/>
                <a:gd name="T1" fmla="*/ 0 h 58122"/>
                <a:gd name="T2" fmla="*/ 1102923 w 361950"/>
                <a:gd name="T3" fmla="*/ 0 h 58122"/>
                <a:gd name="T4" fmla="*/ 0 60000 65536"/>
                <a:gd name="T5" fmla="*/ 0 60000 65536"/>
                <a:gd name="T6" fmla="*/ 0 w 361950"/>
                <a:gd name="T7" fmla="*/ 0 h 58122"/>
                <a:gd name="T8" fmla="*/ 361950 w 361950"/>
                <a:gd name="T9" fmla="*/ 58122 h 58122"/>
              </a:gdLst>
              <a:ahLst/>
              <a:cxnLst>
                <a:cxn ang="T4">
                  <a:pos x="T0" y="T1"/>
                </a:cxn>
                <a:cxn ang="T5">
                  <a:pos x="T2" y="T3"/>
                </a:cxn>
              </a:cxnLst>
              <a:rect l="T6" t="T7" r="T8" b="T9"/>
              <a:pathLst>
                <a:path w="361950" h="58122">
                  <a:moveTo>
                    <a:pt x="0" y="0"/>
                  </a:moveTo>
                  <a:lnTo>
                    <a:pt x="361950" y="0"/>
                  </a:lnTo>
                </a:path>
              </a:pathLst>
            </a:custGeom>
            <a:noFill/>
            <a:ln w="19050">
              <a:solidFill>
                <a:srgbClr val="92D050"/>
              </a:solidFill>
              <a:prstDash val="sysDash"/>
              <a:round/>
            </a:ln>
          </p:spPr>
          <p:txBody>
            <a:bodyPr anchor="ctr"/>
            <a:lstStyle/>
            <a:p>
              <a:endParaRPr lang="zh-CN" altLang="en-US">
                <a:latin typeface="微软雅黑" panose="020B0503020204020204" pitchFamily="34" charset="-122"/>
                <a:ea typeface="微软雅黑" panose="020B0503020204020204" pitchFamily="34" charset="-122"/>
              </a:endParaRPr>
            </a:p>
          </p:txBody>
        </p:sp>
        <p:sp>
          <p:nvSpPr>
            <p:cNvPr id="6" name="Freeform 5"/>
            <p:cNvSpPr/>
            <p:nvPr/>
          </p:nvSpPr>
          <p:spPr bwMode="auto">
            <a:xfrm>
              <a:off x="4243965" y="1628343"/>
              <a:ext cx="3795712" cy="4356100"/>
            </a:xfrm>
            <a:custGeom>
              <a:avLst/>
              <a:gdLst>
                <a:gd name="T0" fmla="*/ 2147483647 w 1045"/>
                <a:gd name="T1" fmla="*/ 2147483647 h 1279"/>
                <a:gd name="T2" fmla="*/ 2147483647 w 1045"/>
                <a:gd name="T3" fmla="*/ 2147483647 h 1279"/>
                <a:gd name="T4" fmla="*/ 2147483647 w 1045"/>
                <a:gd name="T5" fmla="*/ 2147483647 h 1279"/>
                <a:gd name="T6" fmla="*/ 2147483647 w 1045"/>
                <a:gd name="T7" fmla="*/ 2147483647 h 1279"/>
                <a:gd name="T8" fmla="*/ 2147483647 w 1045"/>
                <a:gd name="T9" fmla="*/ 2147483647 h 1279"/>
                <a:gd name="T10" fmla="*/ 0 w 1045"/>
                <a:gd name="T11" fmla="*/ 2147483647 h 1279"/>
                <a:gd name="T12" fmla="*/ 2147483647 w 1045"/>
                <a:gd name="T13" fmla="*/ 2147483647 h 1279"/>
                <a:gd name="T14" fmla="*/ 1543615916 w 1045"/>
                <a:gd name="T15" fmla="*/ 2147483647 h 1279"/>
                <a:gd name="T16" fmla="*/ 2147483647 w 1045"/>
                <a:gd name="T17" fmla="*/ 2147483647 h 1279"/>
                <a:gd name="T18" fmla="*/ 2147483647 w 1045"/>
                <a:gd name="T19" fmla="*/ 2147483647 h 1279"/>
                <a:gd name="T20" fmla="*/ 2147483647 w 1045"/>
                <a:gd name="T21" fmla="*/ 2147483647 h 1279"/>
                <a:gd name="T22" fmla="*/ 2147483647 w 1045"/>
                <a:gd name="T23" fmla="*/ 2147483647 h 1279"/>
                <a:gd name="T24" fmla="*/ 2147483647 w 1045"/>
                <a:gd name="T25" fmla="*/ 2147483647 h 1279"/>
                <a:gd name="T26" fmla="*/ 145126949 w 1045"/>
                <a:gd name="T27" fmla="*/ 2147483647 h 1279"/>
                <a:gd name="T28" fmla="*/ 2147483647 w 1045"/>
                <a:gd name="T29" fmla="*/ 2147483647 h 1279"/>
                <a:gd name="T30" fmla="*/ 2147483647 w 1045"/>
                <a:gd name="T31" fmla="*/ 2147483647 h 1279"/>
                <a:gd name="T32" fmla="*/ 2147483647 w 1045"/>
                <a:gd name="T33" fmla="*/ 2147483647 h 1279"/>
                <a:gd name="T34" fmla="*/ 2147483647 w 1045"/>
                <a:gd name="T35" fmla="*/ 2147483647 h 1279"/>
                <a:gd name="T36" fmla="*/ 2147483647 w 1045"/>
                <a:gd name="T37" fmla="*/ 2147483647 h 1279"/>
                <a:gd name="T38" fmla="*/ 2147483647 w 1045"/>
                <a:gd name="T39" fmla="*/ 2147483647 h 1279"/>
                <a:gd name="T40" fmla="*/ 2147483647 w 1045"/>
                <a:gd name="T41" fmla="*/ 0 h 1279"/>
                <a:gd name="T42" fmla="*/ 2147483647 w 1045"/>
                <a:gd name="T43" fmla="*/ 2147483647 h 1279"/>
                <a:gd name="T44" fmla="*/ 2147483647 w 1045"/>
                <a:gd name="T45" fmla="*/ 2147483647 h 1279"/>
                <a:gd name="T46" fmla="*/ 2147483647 w 1045"/>
                <a:gd name="T47" fmla="*/ 2147483647 h 1279"/>
                <a:gd name="T48" fmla="*/ 2147483647 w 1045"/>
                <a:gd name="T49" fmla="*/ 2147483647 h 1279"/>
                <a:gd name="T50" fmla="*/ 2147483647 w 1045"/>
                <a:gd name="T51" fmla="*/ 2147483647 h 1279"/>
                <a:gd name="T52" fmla="*/ 2147483647 w 1045"/>
                <a:gd name="T53" fmla="*/ 2147483647 h 1279"/>
                <a:gd name="T54" fmla="*/ 2147483647 w 1045"/>
                <a:gd name="T55" fmla="*/ 2147483647 h 1279"/>
                <a:gd name="T56" fmla="*/ 2147483647 w 1045"/>
                <a:gd name="T57" fmla="*/ 2147483647 h 1279"/>
                <a:gd name="T58" fmla="*/ 2147483647 w 1045"/>
                <a:gd name="T59" fmla="*/ 2147483647 h 1279"/>
                <a:gd name="T60" fmla="*/ 2147483647 w 1045"/>
                <a:gd name="T61" fmla="*/ 2147483647 h 1279"/>
                <a:gd name="T62" fmla="*/ 2147483647 w 1045"/>
                <a:gd name="T63" fmla="*/ 2147483647 h 1279"/>
                <a:gd name="T64" fmla="*/ 2147483647 w 1045"/>
                <a:gd name="T65" fmla="*/ 2147483647 h 1279"/>
                <a:gd name="T66" fmla="*/ 2147483647 w 1045"/>
                <a:gd name="T67" fmla="*/ 2147483647 h 12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45"/>
                <a:gd name="T103" fmla="*/ 0 h 1279"/>
                <a:gd name="T104" fmla="*/ 1045 w 1045"/>
                <a:gd name="T105" fmla="*/ 1279 h 127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45" h="1279">
                  <a:moveTo>
                    <a:pt x="621" y="1278"/>
                  </a:moveTo>
                  <a:cubicBezTo>
                    <a:pt x="493" y="1279"/>
                    <a:pt x="493" y="1279"/>
                    <a:pt x="493" y="1279"/>
                  </a:cubicBezTo>
                  <a:cubicBezTo>
                    <a:pt x="480" y="1238"/>
                    <a:pt x="485" y="1193"/>
                    <a:pt x="491" y="1068"/>
                  </a:cubicBezTo>
                  <a:cubicBezTo>
                    <a:pt x="453" y="1033"/>
                    <a:pt x="408" y="998"/>
                    <a:pt x="362" y="961"/>
                  </a:cubicBezTo>
                  <a:cubicBezTo>
                    <a:pt x="310" y="963"/>
                    <a:pt x="280" y="960"/>
                    <a:pt x="239" y="952"/>
                  </a:cubicBezTo>
                  <a:cubicBezTo>
                    <a:pt x="153" y="935"/>
                    <a:pt x="123" y="906"/>
                    <a:pt x="0" y="832"/>
                  </a:cubicBezTo>
                  <a:cubicBezTo>
                    <a:pt x="134" y="888"/>
                    <a:pt x="210" y="930"/>
                    <a:pt x="322" y="928"/>
                  </a:cubicBezTo>
                  <a:cubicBezTo>
                    <a:pt x="244" y="861"/>
                    <a:pt x="168" y="787"/>
                    <a:pt x="117" y="696"/>
                  </a:cubicBezTo>
                  <a:cubicBezTo>
                    <a:pt x="236" y="800"/>
                    <a:pt x="263" y="854"/>
                    <a:pt x="430" y="953"/>
                  </a:cubicBezTo>
                  <a:cubicBezTo>
                    <a:pt x="448" y="964"/>
                    <a:pt x="467" y="976"/>
                    <a:pt x="494" y="997"/>
                  </a:cubicBezTo>
                  <a:cubicBezTo>
                    <a:pt x="494" y="993"/>
                    <a:pt x="494" y="993"/>
                    <a:pt x="494" y="993"/>
                  </a:cubicBezTo>
                  <a:cubicBezTo>
                    <a:pt x="497" y="887"/>
                    <a:pt x="467" y="762"/>
                    <a:pt x="469" y="687"/>
                  </a:cubicBezTo>
                  <a:cubicBezTo>
                    <a:pt x="371" y="661"/>
                    <a:pt x="303" y="619"/>
                    <a:pt x="248" y="580"/>
                  </a:cubicBezTo>
                  <a:cubicBezTo>
                    <a:pt x="105" y="480"/>
                    <a:pt x="40" y="342"/>
                    <a:pt x="11" y="217"/>
                  </a:cubicBezTo>
                  <a:cubicBezTo>
                    <a:pt x="94" y="400"/>
                    <a:pt x="163" y="479"/>
                    <a:pt x="275" y="548"/>
                  </a:cubicBezTo>
                  <a:cubicBezTo>
                    <a:pt x="285" y="525"/>
                    <a:pt x="324" y="475"/>
                    <a:pt x="320" y="398"/>
                  </a:cubicBezTo>
                  <a:cubicBezTo>
                    <a:pt x="315" y="314"/>
                    <a:pt x="306" y="285"/>
                    <a:pt x="316" y="246"/>
                  </a:cubicBezTo>
                  <a:cubicBezTo>
                    <a:pt x="332" y="334"/>
                    <a:pt x="354" y="416"/>
                    <a:pt x="349" y="460"/>
                  </a:cubicBezTo>
                  <a:cubicBezTo>
                    <a:pt x="345" y="497"/>
                    <a:pt x="340" y="510"/>
                    <a:pt x="328" y="580"/>
                  </a:cubicBezTo>
                  <a:cubicBezTo>
                    <a:pt x="394" y="614"/>
                    <a:pt x="436" y="623"/>
                    <a:pt x="471" y="633"/>
                  </a:cubicBezTo>
                  <a:cubicBezTo>
                    <a:pt x="480" y="526"/>
                    <a:pt x="544" y="250"/>
                    <a:pt x="547" y="0"/>
                  </a:cubicBezTo>
                  <a:cubicBezTo>
                    <a:pt x="602" y="287"/>
                    <a:pt x="501" y="515"/>
                    <a:pt x="529" y="678"/>
                  </a:cubicBezTo>
                  <a:cubicBezTo>
                    <a:pt x="546" y="776"/>
                    <a:pt x="564" y="812"/>
                    <a:pt x="576" y="875"/>
                  </a:cubicBezTo>
                  <a:cubicBezTo>
                    <a:pt x="617" y="825"/>
                    <a:pt x="645" y="811"/>
                    <a:pt x="741" y="730"/>
                  </a:cubicBezTo>
                  <a:cubicBezTo>
                    <a:pt x="723" y="598"/>
                    <a:pt x="730" y="473"/>
                    <a:pt x="809" y="374"/>
                  </a:cubicBezTo>
                  <a:cubicBezTo>
                    <a:pt x="738" y="537"/>
                    <a:pt x="772" y="588"/>
                    <a:pt x="791" y="687"/>
                  </a:cubicBezTo>
                  <a:cubicBezTo>
                    <a:pt x="841" y="647"/>
                    <a:pt x="874" y="615"/>
                    <a:pt x="903" y="571"/>
                  </a:cubicBezTo>
                  <a:cubicBezTo>
                    <a:pt x="937" y="523"/>
                    <a:pt x="988" y="442"/>
                    <a:pt x="1045" y="321"/>
                  </a:cubicBezTo>
                  <a:cubicBezTo>
                    <a:pt x="1027" y="404"/>
                    <a:pt x="992" y="483"/>
                    <a:pt x="958" y="545"/>
                  </a:cubicBezTo>
                  <a:cubicBezTo>
                    <a:pt x="854" y="740"/>
                    <a:pt x="738" y="767"/>
                    <a:pt x="616" y="966"/>
                  </a:cubicBezTo>
                  <a:cubicBezTo>
                    <a:pt x="614" y="992"/>
                    <a:pt x="612" y="1040"/>
                    <a:pt x="610" y="1095"/>
                  </a:cubicBezTo>
                  <a:cubicBezTo>
                    <a:pt x="698" y="1054"/>
                    <a:pt x="845" y="1010"/>
                    <a:pt x="939" y="888"/>
                  </a:cubicBezTo>
                  <a:cubicBezTo>
                    <a:pt x="901" y="979"/>
                    <a:pt x="728" y="1086"/>
                    <a:pt x="610" y="1140"/>
                  </a:cubicBezTo>
                  <a:cubicBezTo>
                    <a:pt x="613" y="1200"/>
                    <a:pt x="625" y="1222"/>
                    <a:pt x="621" y="1278"/>
                  </a:cubicBezTo>
                  <a:close/>
                </a:path>
              </a:pathLst>
            </a:custGeom>
            <a:solidFill>
              <a:srgbClr val="00948D"/>
            </a:solidFill>
            <a:ln w="9525">
              <a:noFill/>
              <a:rou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7" name="Freeform 7"/>
            <p:cNvSpPr/>
            <p:nvPr/>
          </p:nvSpPr>
          <p:spPr bwMode="auto">
            <a:xfrm>
              <a:off x="5954136" y="317644"/>
              <a:ext cx="522288" cy="565150"/>
            </a:xfrm>
            <a:custGeom>
              <a:avLst/>
              <a:gdLst>
                <a:gd name="T0" fmla="*/ 524578686 w 259"/>
                <a:gd name="T1" fmla="*/ 0 h 299"/>
                <a:gd name="T2" fmla="*/ 788900780 w 259"/>
                <a:gd name="T3" fmla="*/ 135758862 h 299"/>
                <a:gd name="T4" fmla="*/ 1053222748 w 259"/>
                <a:gd name="T5" fmla="*/ 264373022 h 299"/>
                <a:gd name="T6" fmla="*/ 1053222748 w 259"/>
                <a:gd name="T7" fmla="*/ 532318395 h 299"/>
                <a:gd name="T8" fmla="*/ 1053222748 w 259"/>
                <a:gd name="T9" fmla="*/ 796691299 h 299"/>
                <a:gd name="T10" fmla="*/ 788900780 w 259"/>
                <a:gd name="T11" fmla="*/ 932450102 h 299"/>
                <a:gd name="T12" fmla="*/ 524578686 w 259"/>
                <a:gd name="T13" fmla="*/ 1068209142 h 299"/>
                <a:gd name="T14" fmla="*/ 260256656 w 259"/>
                <a:gd name="T15" fmla="*/ 932450102 h 299"/>
                <a:gd name="T16" fmla="*/ 0 w 259"/>
                <a:gd name="T17" fmla="*/ 796691299 h 299"/>
                <a:gd name="T18" fmla="*/ 0 w 259"/>
                <a:gd name="T19" fmla="*/ 532318395 h 299"/>
                <a:gd name="T20" fmla="*/ 0 w 259"/>
                <a:gd name="T21" fmla="*/ 264373022 h 299"/>
                <a:gd name="T22" fmla="*/ 260256656 w 259"/>
                <a:gd name="T23" fmla="*/ 135758862 h 299"/>
                <a:gd name="T24" fmla="*/ 524578686 w 259"/>
                <a:gd name="T25" fmla="*/ 0 h 299"/>
                <a:gd name="T26" fmla="*/ 524578686 w 259"/>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299"/>
                <a:gd name="T44" fmla="*/ 259 w 259"/>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299">
                  <a:moveTo>
                    <a:pt x="129" y="0"/>
                  </a:moveTo>
                  <a:lnTo>
                    <a:pt x="194" y="38"/>
                  </a:lnTo>
                  <a:lnTo>
                    <a:pt x="259" y="74"/>
                  </a:lnTo>
                  <a:lnTo>
                    <a:pt x="259" y="149"/>
                  </a:lnTo>
                  <a:lnTo>
                    <a:pt x="259" y="223"/>
                  </a:lnTo>
                  <a:lnTo>
                    <a:pt x="194" y="261"/>
                  </a:lnTo>
                  <a:lnTo>
                    <a:pt x="129" y="299"/>
                  </a:lnTo>
                  <a:lnTo>
                    <a:pt x="64" y="261"/>
                  </a:lnTo>
                  <a:lnTo>
                    <a:pt x="0" y="223"/>
                  </a:lnTo>
                  <a:lnTo>
                    <a:pt x="0" y="149"/>
                  </a:lnTo>
                  <a:lnTo>
                    <a:pt x="0" y="74"/>
                  </a:lnTo>
                  <a:lnTo>
                    <a:pt x="64" y="38"/>
                  </a:lnTo>
                  <a:lnTo>
                    <a:pt x="129" y="0"/>
                  </a:lnTo>
                  <a:close/>
                </a:path>
              </a:pathLst>
            </a:custGeom>
            <a:solidFill>
              <a:srgbClr val="00D2AA"/>
            </a:solidFill>
            <a:ln w="9525">
              <a:noFill/>
              <a:rou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8" name="Freeform 8"/>
            <p:cNvSpPr/>
            <p:nvPr/>
          </p:nvSpPr>
          <p:spPr bwMode="auto">
            <a:xfrm>
              <a:off x="7796790" y="2083955"/>
              <a:ext cx="519112" cy="561975"/>
            </a:xfrm>
            <a:custGeom>
              <a:avLst/>
              <a:gdLst>
                <a:gd name="T0" fmla="*/ 522234630 w 257"/>
                <a:gd name="T1" fmla="*/ 0 h 297"/>
                <a:gd name="T2" fmla="*/ 783352008 w 257"/>
                <a:gd name="T3" fmla="*/ 128890959 h 297"/>
                <a:gd name="T4" fmla="*/ 1048549437 w 257"/>
                <a:gd name="T5" fmla="*/ 264943785 h 297"/>
                <a:gd name="T6" fmla="*/ 1048549437 w 257"/>
                <a:gd name="T7" fmla="*/ 529885679 h 297"/>
                <a:gd name="T8" fmla="*/ 1048549437 w 257"/>
                <a:gd name="T9" fmla="*/ 801989321 h 297"/>
                <a:gd name="T10" fmla="*/ 783352008 w 257"/>
                <a:gd name="T11" fmla="*/ 934462100 h 297"/>
                <a:gd name="T12" fmla="*/ 522234630 w 257"/>
                <a:gd name="T13" fmla="*/ 1063353237 h 297"/>
                <a:gd name="T14" fmla="*/ 257037137 w 257"/>
                <a:gd name="T15" fmla="*/ 934462100 h 297"/>
                <a:gd name="T16" fmla="*/ 0 w 257"/>
                <a:gd name="T17" fmla="*/ 801989321 h 297"/>
                <a:gd name="T18" fmla="*/ 0 w 257"/>
                <a:gd name="T19" fmla="*/ 529885679 h 297"/>
                <a:gd name="T20" fmla="*/ 0 w 257"/>
                <a:gd name="T21" fmla="*/ 264943785 h 297"/>
                <a:gd name="T22" fmla="*/ 257037137 w 257"/>
                <a:gd name="T23" fmla="*/ 128890959 h 297"/>
                <a:gd name="T24" fmla="*/ 522234630 w 257"/>
                <a:gd name="T25" fmla="*/ 0 h 297"/>
                <a:gd name="T26" fmla="*/ 522234630 w 257"/>
                <a:gd name="T27" fmla="*/ 0 h 2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
                <a:gd name="T43" fmla="*/ 0 h 297"/>
                <a:gd name="T44" fmla="*/ 257 w 257"/>
                <a:gd name="T45" fmla="*/ 297 h 2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 h="297">
                  <a:moveTo>
                    <a:pt x="128" y="0"/>
                  </a:moveTo>
                  <a:lnTo>
                    <a:pt x="192" y="36"/>
                  </a:lnTo>
                  <a:lnTo>
                    <a:pt x="257" y="74"/>
                  </a:lnTo>
                  <a:lnTo>
                    <a:pt x="257" y="148"/>
                  </a:lnTo>
                  <a:lnTo>
                    <a:pt x="257" y="224"/>
                  </a:lnTo>
                  <a:lnTo>
                    <a:pt x="192" y="261"/>
                  </a:lnTo>
                  <a:lnTo>
                    <a:pt x="128" y="297"/>
                  </a:lnTo>
                  <a:lnTo>
                    <a:pt x="63" y="261"/>
                  </a:lnTo>
                  <a:lnTo>
                    <a:pt x="0" y="224"/>
                  </a:lnTo>
                  <a:lnTo>
                    <a:pt x="0" y="148"/>
                  </a:lnTo>
                  <a:lnTo>
                    <a:pt x="0" y="74"/>
                  </a:lnTo>
                  <a:lnTo>
                    <a:pt x="63" y="36"/>
                  </a:lnTo>
                  <a:lnTo>
                    <a:pt x="128" y="0"/>
                  </a:lnTo>
                  <a:close/>
                </a:path>
              </a:pathLst>
            </a:custGeom>
            <a:solidFill>
              <a:srgbClr val="A6A6A6"/>
            </a:solidFill>
            <a:ln w="9525">
              <a:noFill/>
              <a:rou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 name="Freeform 9"/>
            <p:cNvSpPr/>
            <p:nvPr/>
          </p:nvSpPr>
          <p:spPr bwMode="auto">
            <a:xfrm>
              <a:off x="7472940" y="4015943"/>
              <a:ext cx="523875" cy="565150"/>
            </a:xfrm>
            <a:custGeom>
              <a:avLst/>
              <a:gdLst>
                <a:gd name="T0" fmla="*/ 527779762 w 260"/>
                <a:gd name="T1" fmla="*/ 0 h 299"/>
                <a:gd name="T2" fmla="*/ 791667691 w 260"/>
                <a:gd name="T3" fmla="*/ 135758862 h 299"/>
                <a:gd name="T4" fmla="*/ 1055557509 w 260"/>
                <a:gd name="T5" fmla="*/ 271517725 h 299"/>
                <a:gd name="T6" fmla="*/ 1055557509 w 260"/>
                <a:gd name="T7" fmla="*/ 535890747 h 299"/>
                <a:gd name="T8" fmla="*/ 1055557509 w 260"/>
                <a:gd name="T9" fmla="*/ 800263650 h 299"/>
                <a:gd name="T10" fmla="*/ 791667691 w 260"/>
                <a:gd name="T11" fmla="*/ 932450102 h 299"/>
                <a:gd name="T12" fmla="*/ 527779762 w 260"/>
                <a:gd name="T13" fmla="*/ 1068209142 h 299"/>
                <a:gd name="T14" fmla="*/ 263889881 w 260"/>
                <a:gd name="T15" fmla="*/ 932450102 h 299"/>
                <a:gd name="T16" fmla="*/ 0 w 260"/>
                <a:gd name="T17" fmla="*/ 800263650 h 299"/>
                <a:gd name="T18" fmla="*/ 0 w 260"/>
                <a:gd name="T19" fmla="*/ 535890747 h 299"/>
                <a:gd name="T20" fmla="*/ 0 w 260"/>
                <a:gd name="T21" fmla="*/ 271517725 h 299"/>
                <a:gd name="T22" fmla="*/ 263889881 w 260"/>
                <a:gd name="T23" fmla="*/ 135758862 h 299"/>
                <a:gd name="T24" fmla="*/ 527779762 w 260"/>
                <a:gd name="T25" fmla="*/ 0 h 299"/>
                <a:gd name="T26" fmla="*/ 527779762 w 260"/>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0"/>
                <a:gd name="T43" fmla="*/ 0 h 299"/>
                <a:gd name="T44" fmla="*/ 260 w 260"/>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0" h="299">
                  <a:moveTo>
                    <a:pt x="130" y="0"/>
                  </a:moveTo>
                  <a:lnTo>
                    <a:pt x="195" y="38"/>
                  </a:lnTo>
                  <a:lnTo>
                    <a:pt x="260" y="76"/>
                  </a:lnTo>
                  <a:lnTo>
                    <a:pt x="260" y="150"/>
                  </a:lnTo>
                  <a:lnTo>
                    <a:pt x="260" y="224"/>
                  </a:lnTo>
                  <a:lnTo>
                    <a:pt x="195" y="261"/>
                  </a:lnTo>
                  <a:lnTo>
                    <a:pt x="130" y="299"/>
                  </a:lnTo>
                  <a:lnTo>
                    <a:pt x="65" y="261"/>
                  </a:lnTo>
                  <a:lnTo>
                    <a:pt x="0" y="224"/>
                  </a:lnTo>
                  <a:lnTo>
                    <a:pt x="0" y="150"/>
                  </a:lnTo>
                  <a:lnTo>
                    <a:pt x="0" y="76"/>
                  </a:lnTo>
                  <a:lnTo>
                    <a:pt x="65" y="38"/>
                  </a:lnTo>
                  <a:lnTo>
                    <a:pt x="130" y="0"/>
                  </a:lnTo>
                  <a:close/>
                </a:path>
              </a:pathLst>
            </a:custGeom>
            <a:solidFill>
              <a:srgbClr val="A6A6A6"/>
            </a:solidFill>
            <a:ln w="9525">
              <a:noFill/>
              <a:rou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 name="Freeform 10"/>
            <p:cNvSpPr/>
            <p:nvPr/>
          </p:nvSpPr>
          <p:spPr bwMode="auto">
            <a:xfrm>
              <a:off x="4607502" y="1854562"/>
              <a:ext cx="520700" cy="565150"/>
            </a:xfrm>
            <a:custGeom>
              <a:avLst/>
              <a:gdLst>
                <a:gd name="T0" fmla="*/ 521369928 w 258"/>
                <a:gd name="T1" fmla="*/ 0 h 299"/>
                <a:gd name="T2" fmla="*/ 786127714 w 258"/>
                <a:gd name="T3" fmla="*/ 135758862 h 299"/>
                <a:gd name="T4" fmla="*/ 1050885375 w 258"/>
                <a:gd name="T5" fmla="*/ 271517725 h 299"/>
                <a:gd name="T6" fmla="*/ 1050885375 w 258"/>
                <a:gd name="T7" fmla="*/ 535890747 h 299"/>
                <a:gd name="T8" fmla="*/ 1050885375 w 258"/>
                <a:gd name="T9" fmla="*/ 796691299 h 299"/>
                <a:gd name="T10" fmla="*/ 786127714 w 258"/>
                <a:gd name="T11" fmla="*/ 932450102 h 299"/>
                <a:gd name="T12" fmla="*/ 521369928 w 258"/>
                <a:gd name="T13" fmla="*/ 1068209142 h 299"/>
                <a:gd name="T14" fmla="*/ 256612204 w 258"/>
                <a:gd name="T15" fmla="*/ 932450102 h 299"/>
                <a:gd name="T16" fmla="*/ 0 w 258"/>
                <a:gd name="T17" fmla="*/ 796691299 h 299"/>
                <a:gd name="T18" fmla="*/ 0 w 258"/>
                <a:gd name="T19" fmla="*/ 535890747 h 299"/>
                <a:gd name="T20" fmla="*/ 0 w 258"/>
                <a:gd name="T21" fmla="*/ 271517725 h 299"/>
                <a:gd name="T22" fmla="*/ 256612204 w 258"/>
                <a:gd name="T23" fmla="*/ 135758862 h 299"/>
                <a:gd name="T24" fmla="*/ 521369928 w 258"/>
                <a:gd name="T25" fmla="*/ 0 h 299"/>
                <a:gd name="T26" fmla="*/ 521369928 w 258"/>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8"/>
                <a:gd name="T43" fmla="*/ 0 h 299"/>
                <a:gd name="T44" fmla="*/ 258 w 258"/>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8" h="299">
                  <a:moveTo>
                    <a:pt x="128" y="0"/>
                  </a:moveTo>
                  <a:lnTo>
                    <a:pt x="193" y="38"/>
                  </a:lnTo>
                  <a:lnTo>
                    <a:pt x="258" y="76"/>
                  </a:lnTo>
                  <a:lnTo>
                    <a:pt x="258" y="150"/>
                  </a:lnTo>
                  <a:lnTo>
                    <a:pt x="258" y="223"/>
                  </a:lnTo>
                  <a:lnTo>
                    <a:pt x="193" y="261"/>
                  </a:lnTo>
                  <a:lnTo>
                    <a:pt x="128" y="299"/>
                  </a:lnTo>
                  <a:lnTo>
                    <a:pt x="63" y="261"/>
                  </a:lnTo>
                  <a:lnTo>
                    <a:pt x="0" y="223"/>
                  </a:lnTo>
                  <a:lnTo>
                    <a:pt x="0" y="150"/>
                  </a:lnTo>
                  <a:lnTo>
                    <a:pt x="0" y="76"/>
                  </a:lnTo>
                  <a:lnTo>
                    <a:pt x="63" y="38"/>
                  </a:lnTo>
                  <a:lnTo>
                    <a:pt x="128" y="0"/>
                  </a:lnTo>
                  <a:close/>
                </a:path>
              </a:pathLst>
            </a:custGeom>
            <a:solidFill>
              <a:srgbClr val="404040"/>
            </a:solidFill>
            <a:ln w="9525">
              <a:noFill/>
              <a:rou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 name="Freeform 11"/>
            <p:cNvSpPr/>
            <p:nvPr/>
          </p:nvSpPr>
          <p:spPr bwMode="auto">
            <a:xfrm>
              <a:off x="3955040" y="3866718"/>
              <a:ext cx="520700" cy="560387"/>
            </a:xfrm>
            <a:custGeom>
              <a:avLst/>
              <a:gdLst>
                <a:gd name="T0" fmla="*/ 529515574 w 258"/>
                <a:gd name="T1" fmla="*/ 0 h 297"/>
                <a:gd name="T2" fmla="*/ 786127714 w 258"/>
                <a:gd name="T3" fmla="*/ 128164476 h 297"/>
                <a:gd name="T4" fmla="*/ 1050885375 w 258"/>
                <a:gd name="T5" fmla="*/ 263447939 h 297"/>
                <a:gd name="T6" fmla="*/ 1050885375 w 258"/>
                <a:gd name="T7" fmla="*/ 526895877 h 297"/>
                <a:gd name="T8" fmla="*/ 1050885375 w 258"/>
                <a:gd name="T9" fmla="*/ 793904135 h 297"/>
                <a:gd name="T10" fmla="*/ 786127714 w 258"/>
                <a:gd name="T11" fmla="*/ 929187539 h 297"/>
                <a:gd name="T12" fmla="*/ 529515574 w 258"/>
                <a:gd name="T13" fmla="*/ 1057352191 h 297"/>
                <a:gd name="T14" fmla="*/ 264757787 w 258"/>
                <a:gd name="T15" fmla="*/ 929187539 h 297"/>
                <a:gd name="T16" fmla="*/ 0 w 258"/>
                <a:gd name="T17" fmla="*/ 793904135 h 297"/>
                <a:gd name="T18" fmla="*/ 0 w 258"/>
                <a:gd name="T19" fmla="*/ 526895877 h 297"/>
                <a:gd name="T20" fmla="*/ 0 w 258"/>
                <a:gd name="T21" fmla="*/ 263447939 h 297"/>
                <a:gd name="T22" fmla="*/ 264757787 w 258"/>
                <a:gd name="T23" fmla="*/ 128164476 h 297"/>
                <a:gd name="T24" fmla="*/ 529515574 w 258"/>
                <a:gd name="T25" fmla="*/ 0 h 297"/>
                <a:gd name="T26" fmla="*/ 529515574 w 258"/>
                <a:gd name="T27" fmla="*/ 0 h 2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8"/>
                <a:gd name="T43" fmla="*/ 0 h 297"/>
                <a:gd name="T44" fmla="*/ 258 w 258"/>
                <a:gd name="T45" fmla="*/ 297 h 2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8" h="297">
                  <a:moveTo>
                    <a:pt x="130" y="0"/>
                  </a:moveTo>
                  <a:lnTo>
                    <a:pt x="193" y="36"/>
                  </a:lnTo>
                  <a:lnTo>
                    <a:pt x="258" y="74"/>
                  </a:lnTo>
                  <a:lnTo>
                    <a:pt x="258" y="148"/>
                  </a:lnTo>
                  <a:lnTo>
                    <a:pt x="258" y="223"/>
                  </a:lnTo>
                  <a:lnTo>
                    <a:pt x="193" y="261"/>
                  </a:lnTo>
                  <a:lnTo>
                    <a:pt x="130" y="297"/>
                  </a:lnTo>
                  <a:lnTo>
                    <a:pt x="65" y="261"/>
                  </a:lnTo>
                  <a:lnTo>
                    <a:pt x="0" y="223"/>
                  </a:lnTo>
                  <a:lnTo>
                    <a:pt x="0" y="148"/>
                  </a:lnTo>
                  <a:lnTo>
                    <a:pt x="0" y="74"/>
                  </a:lnTo>
                  <a:lnTo>
                    <a:pt x="65" y="36"/>
                  </a:lnTo>
                  <a:lnTo>
                    <a:pt x="130" y="0"/>
                  </a:lnTo>
                  <a:close/>
                </a:path>
              </a:pathLst>
            </a:custGeom>
            <a:solidFill>
              <a:srgbClr val="009276"/>
            </a:solidFill>
            <a:ln w="9525">
              <a:noFill/>
              <a:rou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 name="Freeform 13"/>
            <p:cNvSpPr/>
            <p:nvPr/>
          </p:nvSpPr>
          <p:spPr bwMode="auto">
            <a:xfrm>
              <a:off x="6785552" y="4768418"/>
              <a:ext cx="290513" cy="314325"/>
            </a:xfrm>
            <a:custGeom>
              <a:avLst/>
              <a:gdLst>
                <a:gd name="T0" fmla="*/ 293048938 w 144"/>
                <a:gd name="T1" fmla="*/ 0 h 166"/>
                <a:gd name="T2" fmla="*/ 439572336 w 144"/>
                <a:gd name="T3" fmla="*/ 78880427 h 166"/>
                <a:gd name="T4" fmla="*/ 586095859 w 144"/>
                <a:gd name="T5" fmla="*/ 150588188 h 166"/>
                <a:gd name="T6" fmla="*/ 586095859 w 144"/>
                <a:gd name="T7" fmla="*/ 297591936 h 166"/>
                <a:gd name="T8" fmla="*/ 586095859 w 144"/>
                <a:gd name="T9" fmla="*/ 444593732 h 166"/>
                <a:gd name="T10" fmla="*/ 439572336 w 144"/>
                <a:gd name="T11" fmla="*/ 516301582 h 166"/>
                <a:gd name="T12" fmla="*/ 293048938 w 144"/>
                <a:gd name="T13" fmla="*/ 595181979 h 166"/>
                <a:gd name="T14" fmla="*/ 146523460 w 144"/>
                <a:gd name="T15" fmla="*/ 516301582 h 166"/>
                <a:gd name="T16" fmla="*/ 0 w 144"/>
                <a:gd name="T17" fmla="*/ 444593732 h 166"/>
                <a:gd name="T18" fmla="*/ 0 w 144"/>
                <a:gd name="T19" fmla="*/ 297591936 h 166"/>
                <a:gd name="T20" fmla="*/ 0 w 144"/>
                <a:gd name="T21" fmla="*/ 150588188 h 166"/>
                <a:gd name="T22" fmla="*/ 146523460 w 144"/>
                <a:gd name="T23" fmla="*/ 78880427 h 166"/>
                <a:gd name="T24" fmla="*/ 293048938 w 144"/>
                <a:gd name="T25" fmla="*/ 0 h 166"/>
                <a:gd name="T26" fmla="*/ 293048938 w 144"/>
                <a:gd name="T27" fmla="*/ 0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4"/>
                <a:gd name="T43" fmla="*/ 0 h 166"/>
                <a:gd name="T44" fmla="*/ 144 w 144"/>
                <a:gd name="T45" fmla="*/ 166 h 1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4" h="166">
                  <a:moveTo>
                    <a:pt x="72" y="0"/>
                  </a:moveTo>
                  <a:lnTo>
                    <a:pt x="108" y="22"/>
                  </a:lnTo>
                  <a:lnTo>
                    <a:pt x="144" y="42"/>
                  </a:lnTo>
                  <a:lnTo>
                    <a:pt x="144" y="83"/>
                  </a:lnTo>
                  <a:lnTo>
                    <a:pt x="144" y="124"/>
                  </a:lnTo>
                  <a:lnTo>
                    <a:pt x="108" y="144"/>
                  </a:lnTo>
                  <a:lnTo>
                    <a:pt x="72" y="166"/>
                  </a:lnTo>
                  <a:lnTo>
                    <a:pt x="36" y="144"/>
                  </a:lnTo>
                  <a:lnTo>
                    <a:pt x="0" y="124"/>
                  </a:lnTo>
                  <a:lnTo>
                    <a:pt x="0" y="83"/>
                  </a:lnTo>
                  <a:lnTo>
                    <a:pt x="0" y="42"/>
                  </a:lnTo>
                  <a:lnTo>
                    <a:pt x="36" y="22"/>
                  </a:lnTo>
                  <a:lnTo>
                    <a:pt x="72" y="0"/>
                  </a:lnTo>
                  <a:close/>
                </a:path>
              </a:pathLst>
            </a:custGeom>
            <a:solidFill>
              <a:srgbClr val="FFC000"/>
            </a:solidFill>
            <a:ln w="9525">
              <a:noFill/>
              <a:rou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 name="Freeform 14"/>
            <p:cNvSpPr/>
            <p:nvPr/>
          </p:nvSpPr>
          <p:spPr bwMode="auto">
            <a:xfrm>
              <a:off x="4824990" y="2866593"/>
              <a:ext cx="285750" cy="314325"/>
            </a:xfrm>
            <a:custGeom>
              <a:avLst/>
              <a:gdLst>
                <a:gd name="T0" fmla="*/ 283461992 w 142"/>
                <a:gd name="T1" fmla="*/ 0 h 166"/>
                <a:gd name="T2" fmla="*/ 429240712 w 142"/>
                <a:gd name="T3" fmla="*/ 78880427 h 166"/>
                <a:gd name="T4" fmla="*/ 575021571 w 142"/>
                <a:gd name="T5" fmla="*/ 150588188 h 166"/>
                <a:gd name="T6" fmla="*/ 575021571 w 142"/>
                <a:gd name="T7" fmla="*/ 297591936 h 166"/>
                <a:gd name="T8" fmla="*/ 575021571 w 142"/>
                <a:gd name="T9" fmla="*/ 448180065 h 166"/>
                <a:gd name="T10" fmla="*/ 429240712 w 142"/>
                <a:gd name="T11" fmla="*/ 516301582 h 166"/>
                <a:gd name="T12" fmla="*/ 283461992 w 142"/>
                <a:gd name="T13" fmla="*/ 595181979 h 166"/>
                <a:gd name="T14" fmla="*/ 137681196 w 142"/>
                <a:gd name="T15" fmla="*/ 516301582 h 166"/>
                <a:gd name="T16" fmla="*/ 0 w 142"/>
                <a:gd name="T17" fmla="*/ 448180065 h 166"/>
                <a:gd name="T18" fmla="*/ 0 w 142"/>
                <a:gd name="T19" fmla="*/ 297591936 h 166"/>
                <a:gd name="T20" fmla="*/ 0 w 142"/>
                <a:gd name="T21" fmla="*/ 150588188 h 166"/>
                <a:gd name="T22" fmla="*/ 137681196 w 142"/>
                <a:gd name="T23" fmla="*/ 78880427 h 166"/>
                <a:gd name="T24" fmla="*/ 283461992 w 142"/>
                <a:gd name="T25" fmla="*/ 0 h 166"/>
                <a:gd name="T26" fmla="*/ 283461992 w 142"/>
                <a:gd name="T27" fmla="*/ 0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166"/>
                <a:gd name="T44" fmla="*/ 142 w 142"/>
                <a:gd name="T45" fmla="*/ 166 h 1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166">
                  <a:moveTo>
                    <a:pt x="70" y="0"/>
                  </a:moveTo>
                  <a:lnTo>
                    <a:pt x="106" y="22"/>
                  </a:lnTo>
                  <a:lnTo>
                    <a:pt x="142" y="42"/>
                  </a:lnTo>
                  <a:lnTo>
                    <a:pt x="142" y="83"/>
                  </a:lnTo>
                  <a:lnTo>
                    <a:pt x="142" y="125"/>
                  </a:lnTo>
                  <a:lnTo>
                    <a:pt x="106" y="144"/>
                  </a:lnTo>
                  <a:lnTo>
                    <a:pt x="70" y="166"/>
                  </a:lnTo>
                  <a:lnTo>
                    <a:pt x="34" y="144"/>
                  </a:lnTo>
                  <a:lnTo>
                    <a:pt x="0" y="125"/>
                  </a:lnTo>
                  <a:lnTo>
                    <a:pt x="0" y="83"/>
                  </a:lnTo>
                  <a:lnTo>
                    <a:pt x="0" y="42"/>
                  </a:lnTo>
                  <a:lnTo>
                    <a:pt x="34" y="22"/>
                  </a:lnTo>
                  <a:lnTo>
                    <a:pt x="70" y="0"/>
                  </a:lnTo>
                  <a:close/>
                </a:path>
              </a:pathLst>
            </a:custGeom>
            <a:solidFill>
              <a:srgbClr val="92D050"/>
            </a:solidFill>
            <a:ln w="9525">
              <a:noFill/>
              <a:rou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 name="Freeform 15"/>
            <p:cNvSpPr/>
            <p:nvPr/>
          </p:nvSpPr>
          <p:spPr bwMode="auto">
            <a:xfrm>
              <a:off x="5801302" y="2390343"/>
              <a:ext cx="287338" cy="311150"/>
            </a:xfrm>
            <a:custGeom>
              <a:avLst/>
              <a:gdLst>
                <a:gd name="T0" fmla="*/ 286619658 w 142"/>
                <a:gd name="T1" fmla="*/ 0 h 164"/>
                <a:gd name="T2" fmla="*/ 434026012 w 142"/>
                <a:gd name="T3" fmla="*/ 71991385 h 164"/>
                <a:gd name="T4" fmla="*/ 581430470 w 142"/>
                <a:gd name="T5" fmla="*/ 143982771 h 164"/>
                <a:gd name="T6" fmla="*/ 581430470 w 142"/>
                <a:gd name="T7" fmla="*/ 291566533 h 164"/>
                <a:gd name="T8" fmla="*/ 581430470 w 142"/>
                <a:gd name="T9" fmla="*/ 442749328 h 164"/>
                <a:gd name="T10" fmla="*/ 434026012 w 142"/>
                <a:gd name="T11" fmla="*/ 514740803 h 164"/>
                <a:gd name="T12" fmla="*/ 286619658 w 142"/>
                <a:gd name="T13" fmla="*/ 590331252 h 164"/>
                <a:gd name="T14" fmla="*/ 147404394 w 142"/>
                <a:gd name="T15" fmla="*/ 514740803 h 164"/>
                <a:gd name="T16" fmla="*/ 0 w 142"/>
                <a:gd name="T17" fmla="*/ 442749328 h 164"/>
                <a:gd name="T18" fmla="*/ 0 w 142"/>
                <a:gd name="T19" fmla="*/ 291566533 h 164"/>
                <a:gd name="T20" fmla="*/ 0 w 142"/>
                <a:gd name="T21" fmla="*/ 143982771 h 164"/>
                <a:gd name="T22" fmla="*/ 147404394 w 142"/>
                <a:gd name="T23" fmla="*/ 71991385 h 164"/>
                <a:gd name="T24" fmla="*/ 286619658 w 142"/>
                <a:gd name="T25" fmla="*/ 0 h 164"/>
                <a:gd name="T26" fmla="*/ 286619658 w 142"/>
                <a:gd name="T27" fmla="*/ 0 h 1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164"/>
                <a:gd name="T44" fmla="*/ 142 w 142"/>
                <a:gd name="T45" fmla="*/ 164 h 1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164">
                  <a:moveTo>
                    <a:pt x="70" y="0"/>
                  </a:moveTo>
                  <a:lnTo>
                    <a:pt x="106" y="20"/>
                  </a:lnTo>
                  <a:lnTo>
                    <a:pt x="142" y="40"/>
                  </a:lnTo>
                  <a:lnTo>
                    <a:pt x="142" y="81"/>
                  </a:lnTo>
                  <a:lnTo>
                    <a:pt x="142" y="123"/>
                  </a:lnTo>
                  <a:lnTo>
                    <a:pt x="106" y="143"/>
                  </a:lnTo>
                  <a:lnTo>
                    <a:pt x="70" y="164"/>
                  </a:lnTo>
                  <a:lnTo>
                    <a:pt x="36" y="143"/>
                  </a:lnTo>
                  <a:lnTo>
                    <a:pt x="0" y="123"/>
                  </a:lnTo>
                  <a:lnTo>
                    <a:pt x="0" y="81"/>
                  </a:lnTo>
                  <a:lnTo>
                    <a:pt x="0" y="40"/>
                  </a:lnTo>
                  <a:lnTo>
                    <a:pt x="36" y="20"/>
                  </a:lnTo>
                  <a:lnTo>
                    <a:pt x="70" y="0"/>
                  </a:lnTo>
                  <a:close/>
                </a:path>
              </a:pathLst>
            </a:custGeom>
            <a:solidFill>
              <a:srgbClr val="7E7E7D"/>
            </a:solidFill>
            <a:ln w="9525">
              <a:noFill/>
              <a:rou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 name="Freeform 16"/>
            <p:cNvSpPr/>
            <p:nvPr/>
          </p:nvSpPr>
          <p:spPr bwMode="auto">
            <a:xfrm>
              <a:off x="6379152" y="4006418"/>
              <a:ext cx="287338" cy="309562"/>
            </a:xfrm>
            <a:custGeom>
              <a:avLst/>
              <a:gdLst>
                <a:gd name="T0" fmla="*/ 290701665 w 143"/>
                <a:gd name="T1" fmla="*/ 0 h 164"/>
                <a:gd name="T2" fmla="*/ 436052434 w 143"/>
                <a:gd name="T3" fmla="*/ 71257778 h 164"/>
                <a:gd name="T4" fmla="*/ 577364524 w 143"/>
                <a:gd name="T5" fmla="*/ 138953706 h 164"/>
                <a:gd name="T6" fmla="*/ 577364524 w 143"/>
                <a:gd name="T7" fmla="*/ 288596735 h 164"/>
                <a:gd name="T8" fmla="*/ 577364524 w 143"/>
                <a:gd name="T9" fmla="*/ 434677856 h 164"/>
                <a:gd name="T10" fmla="*/ 436052434 w 143"/>
                <a:gd name="T11" fmla="*/ 513063196 h 164"/>
                <a:gd name="T12" fmla="*/ 290701665 w 143"/>
                <a:gd name="T13" fmla="*/ 584320944 h 164"/>
                <a:gd name="T14" fmla="*/ 145350832 w 143"/>
                <a:gd name="T15" fmla="*/ 513063196 h 164"/>
                <a:gd name="T16" fmla="*/ 0 w 143"/>
                <a:gd name="T17" fmla="*/ 434677856 h 164"/>
                <a:gd name="T18" fmla="*/ 0 w 143"/>
                <a:gd name="T19" fmla="*/ 288596735 h 164"/>
                <a:gd name="T20" fmla="*/ 0 w 143"/>
                <a:gd name="T21" fmla="*/ 138953706 h 164"/>
                <a:gd name="T22" fmla="*/ 145350832 w 143"/>
                <a:gd name="T23" fmla="*/ 71257778 h 164"/>
                <a:gd name="T24" fmla="*/ 290701665 w 143"/>
                <a:gd name="T25" fmla="*/ 0 h 164"/>
                <a:gd name="T26" fmla="*/ 290701665 w 143"/>
                <a:gd name="T27" fmla="*/ 0 h 1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3"/>
                <a:gd name="T43" fmla="*/ 0 h 164"/>
                <a:gd name="T44" fmla="*/ 143 w 143"/>
                <a:gd name="T45" fmla="*/ 164 h 1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3" h="164">
                  <a:moveTo>
                    <a:pt x="72" y="0"/>
                  </a:moveTo>
                  <a:lnTo>
                    <a:pt x="108" y="20"/>
                  </a:lnTo>
                  <a:lnTo>
                    <a:pt x="143" y="39"/>
                  </a:lnTo>
                  <a:lnTo>
                    <a:pt x="143" y="81"/>
                  </a:lnTo>
                  <a:lnTo>
                    <a:pt x="143" y="122"/>
                  </a:lnTo>
                  <a:lnTo>
                    <a:pt x="108" y="144"/>
                  </a:lnTo>
                  <a:lnTo>
                    <a:pt x="72" y="164"/>
                  </a:lnTo>
                  <a:lnTo>
                    <a:pt x="36" y="144"/>
                  </a:lnTo>
                  <a:lnTo>
                    <a:pt x="0" y="122"/>
                  </a:lnTo>
                  <a:lnTo>
                    <a:pt x="0" y="81"/>
                  </a:lnTo>
                  <a:lnTo>
                    <a:pt x="0" y="39"/>
                  </a:lnTo>
                  <a:lnTo>
                    <a:pt x="36" y="20"/>
                  </a:lnTo>
                  <a:lnTo>
                    <a:pt x="72" y="0"/>
                  </a:lnTo>
                  <a:close/>
                </a:path>
              </a:pathLst>
            </a:custGeom>
            <a:solidFill>
              <a:srgbClr val="7E7E7D"/>
            </a:solidFill>
            <a:ln w="9525">
              <a:noFill/>
              <a:rou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 name="Freeform 17"/>
            <p:cNvSpPr/>
            <p:nvPr/>
          </p:nvSpPr>
          <p:spPr bwMode="auto">
            <a:xfrm>
              <a:off x="4667827" y="3712730"/>
              <a:ext cx="285750" cy="314325"/>
            </a:xfrm>
            <a:custGeom>
              <a:avLst/>
              <a:gdLst>
                <a:gd name="T0" fmla="*/ 283461992 w 142"/>
                <a:gd name="T1" fmla="*/ 0 h 166"/>
                <a:gd name="T2" fmla="*/ 429240712 w 142"/>
                <a:gd name="T3" fmla="*/ 78880427 h 166"/>
                <a:gd name="T4" fmla="*/ 575021571 w 142"/>
                <a:gd name="T5" fmla="*/ 147001855 h 166"/>
                <a:gd name="T6" fmla="*/ 575021571 w 142"/>
                <a:gd name="T7" fmla="*/ 297591936 h 166"/>
                <a:gd name="T8" fmla="*/ 575021571 w 142"/>
                <a:gd name="T9" fmla="*/ 444593732 h 166"/>
                <a:gd name="T10" fmla="*/ 429240712 w 142"/>
                <a:gd name="T11" fmla="*/ 516301582 h 166"/>
                <a:gd name="T12" fmla="*/ 283461992 w 142"/>
                <a:gd name="T13" fmla="*/ 595181979 h 166"/>
                <a:gd name="T14" fmla="*/ 137681196 w 142"/>
                <a:gd name="T15" fmla="*/ 516301582 h 166"/>
                <a:gd name="T16" fmla="*/ 0 w 142"/>
                <a:gd name="T17" fmla="*/ 444593732 h 166"/>
                <a:gd name="T18" fmla="*/ 0 w 142"/>
                <a:gd name="T19" fmla="*/ 297591936 h 166"/>
                <a:gd name="T20" fmla="*/ 0 w 142"/>
                <a:gd name="T21" fmla="*/ 147001855 h 166"/>
                <a:gd name="T22" fmla="*/ 137681196 w 142"/>
                <a:gd name="T23" fmla="*/ 78880427 h 166"/>
                <a:gd name="T24" fmla="*/ 283461992 w 142"/>
                <a:gd name="T25" fmla="*/ 0 h 166"/>
                <a:gd name="T26" fmla="*/ 283461992 w 142"/>
                <a:gd name="T27" fmla="*/ 0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166"/>
                <a:gd name="T44" fmla="*/ 142 w 142"/>
                <a:gd name="T45" fmla="*/ 166 h 1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166">
                  <a:moveTo>
                    <a:pt x="70" y="0"/>
                  </a:moveTo>
                  <a:lnTo>
                    <a:pt x="106" y="22"/>
                  </a:lnTo>
                  <a:lnTo>
                    <a:pt x="142" y="41"/>
                  </a:lnTo>
                  <a:lnTo>
                    <a:pt x="142" y="83"/>
                  </a:lnTo>
                  <a:lnTo>
                    <a:pt x="142" y="124"/>
                  </a:lnTo>
                  <a:lnTo>
                    <a:pt x="106" y="144"/>
                  </a:lnTo>
                  <a:lnTo>
                    <a:pt x="70" y="166"/>
                  </a:lnTo>
                  <a:lnTo>
                    <a:pt x="34" y="144"/>
                  </a:lnTo>
                  <a:lnTo>
                    <a:pt x="0" y="124"/>
                  </a:lnTo>
                  <a:lnTo>
                    <a:pt x="0" y="83"/>
                  </a:lnTo>
                  <a:lnTo>
                    <a:pt x="0" y="41"/>
                  </a:lnTo>
                  <a:lnTo>
                    <a:pt x="34" y="22"/>
                  </a:lnTo>
                  <a:lnTo>
                    <a:pt x="70" y="0"/>
                  </a:lnTo>
                  <a:close/>
                </a:path>
              </a:pathLst>
            </a:custGeom>
            <a:solidFill>
              <a:srgbClr val="7F7F7F"/>
            </a:solidFill>
            <a:ln w="9525">
              <a:noFill/>
              <a:rou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 name="Freeform 18"/>
            <p:cNvSpPr/>
            <p:nvPr/>
          </p:nvSpPr>
          <p:spPr bwMode="auto">
            <a:xfrm>
              <a:off x="7398327" y="2990418"/>
              <a:ext cx="290513" cy="314325"/>
            </a:xfrm>
            <a:custGeom>
              <a:avLst/>
              <a:gdLst>
                <a:gd name="T0" fmla="*/ 293048938 w 144"/>
                <a:gd name="T1" fmla="*/ 0 h 166"/>
                <a:gd name="T2" fmla="*/ 439572336 w 144"/>
                <a:gd name="T3" fmla="*/ 78880427 h 166"/>
                <a:gd name="T4" fmla="*/ 586095859 w 144"/>
                <a:gd name="T5" fmla="*/ 150588188 h 166"/>
                <a:gd name="T6" fmla="*/ 586095859 w 144"/>
                <a:gd name="T7" fmla="*/ 297591936 h 166"/>
                <a:gd name="T8" fmla="*/ 586095859 w 144"/>
                <a:gd name="T9" fmla="*/ 448180065 h 166"/>
                <a:gd name="T10" fmla="*/ 439572336 w 144"/>
                <a:gd name="T11" fmla="*/ 516301582 h 166"/>
                <a:gd name="T12" fmla="*/ 293048938 w 144"/>
                <a:gd name="T13" fmla="*/ 595181979 h 166"/>
                <a:gd name="T14" fmla="*/ 146523460 w 144"/>
                <a:gd name="T15" fmla="*/ 516301582 h 166"/>
                <a:gd name="T16" fmla="*/ 0 w 144"/>
                <a:gd name="T17" fmla="*/ 448180065 h 166"/>
                <a:gd name="T18" fmla="*/ 0 w 144"/>
                <a:gd name="T19" fmla="*/ 297591936 h 166"/>
                <a:gd name="T20" fmla="*/ 0 w 144"/>
                <a:gd name="T21" fmla="*/ 150588188 h 166"/>
                <a:gd name="T22" fmla="*/ 146523460 w 144"/>
                <a:gd name="T23" fmla="*/ 78880427 h 166"/>
                <a:gd name="T24" fmla="*/ 293048938 w 144"/>
                <a:gd name="T25" fmla="*/ 0 h 166"/>
                <a:gd name="T26" fmla="*/ 293048938 w 144"/>
                <a:gd name="T27" fmla="*/ 0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4"/>
                <a:gd name="T43" fmla="*/ 0 h 166"/>
                <a:gd name="T44" fmla="*/ 144 w 144"/>
                <a:gd name="T45" fmla="*/ 166 h 1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4" h="166">
                  <a:moveTo>
                    <a:pt x="72" y="0"/>
                  </a:moveTo>
                  <a:lnTo>
                    <a:pt x="108" y="22"/>
                  </a:lnTo>
                  <a:lnTo>
                    <a:pt x="144" y="42"/>
                  </a:lnTo>
                  <a:lnTo>
                    <a:pt x="144" y="83"/>
                  </a:lnTo>
                  <a:lnTo>
                    <a:pt x="144" y="125"/>
                  </a:lnTo>
                  <a:lnTo>
                    <a:pt x="108" y="144"/>
                  </a:lnTo>
                  <a:lnTo>
                    <a:pt x="72" y="166"/>
                  </a:lnTo>
                  <a:lnTo>
                    <a:pt x="36" y="144"/>
                  </a:lnTo>
                  <a:lnTo>
                    <a:pt x="0" y="125"/>
                  </a:lnTo>
                  <a:lnTo>
                    <a:pt x="0" y="83"/>
                  </a:lnTo>
                  <a:lnTo>
                    <a:pt x="0" y="42"/>
                  </a:lnTo>
                  <a:lnTo>
                    <a:pt x="36" y="22"/>
                  </a:lnTo>
                  <a:lnTo>
                    <a:pt x="72" y="0"/>
                  </a:lnTo>
                  <a:close/>
                </a:path>
              </a:pathLst>
            </a:custGeom>
            <a:solidFill>
              <a:srgbClr val="92D050"/>
            </a:solidFill>
            <a:ln w="9525">
              <a:noFill/>
              <a:rou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 name="Freeform 19"/>
            <p:cNvSpPr/>
            <p:nvPr/>
          </p:nvSpPr>
          <p:spPr bwMode="auto">
            <a:xfrm>
              <a:off x="5423477" y="4317568"/>
              <a:ext cx="287338" cy="314325"/>
            </a:xfrm>
            <a:custGeom>
              <a:avLst/>
              <a:gdLst>
                <a:gd name="T0" fmla="*/ 294810811 w 142"/>
                <a:gd name="T1" fmla="*/ 0 h 166"/>
                <a:gd name="T2" fmla="*/ 442215142 w 142"/>
                <a:gd name="T3" fmla="*/ 78880427 h 166"/>
                <a:gd name="T4" fmla="*/ 581430470 w 142"/>
                <a:gd name="T5" fmla="*/ 150588188 h 166"/>
                <a:gd name="T6" fmla="*/ 581430470 w 142"/>
                <a:gd name="T7" fmla="*/ 297591936 h 166"/>
                <a:gd name="T8" fmla="*/ 581430470 w 142"/>
                <a:gd name="T9" fmla="*/ 448180065 h 166"/>
                <a:gd name="T10" fmla="*/ 442215142 w 142"/>
                <a:gd name="T11" fmla="*/ 519887915 h 166"/>
                <a:gd name="T12" fmla="*/ 294810811 w 142"/>
                <a:gd name="T13" fmla="*/ 595181979 h 166"/>
                <a:gd name="T14" fmla="*/ 147404394 w 142"/>
                <a:gd name="T15" fmla="*/ 519887915 h 166"/>
                <a:gd name="T16" fmla="*/ 0 w 142"/>
                <a:gd name="T17" fmla="*/ 448180065 h 166"/>
                <a:gd name="T18" fmla="*/ 0 w 142"/>
                <a:gd name="T19" fmla="*/ 297591936 h 166"/>
                <a:gd name="T20" fmla="*/ 0 w 142"/>
                <a:gd name="T21" fmla="*/ 150588188 h 166"/>
                <a:gd name="T22" fmla="*/ 147404394 w 142"/>
                <a:gd name="T23" fmla="*/ 78880427 h 166"/>
                <a:gd name="T24" fmla="*/ 294810811 w 142"/>
                <a:gd name="T25" fmla="*/ 0 h 166"/>
                <a:gd name="T26" fmla="*/ 294810811 w 142"/>
                <a:gd name="T27" fmla="*/ 0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166"/>
                <a:gd name="T44" fmla="*/ 142 w 142"/>
                <a:gd name="T45" fmla="*/ 166 h 1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166">
                  <a:moveTo>
                    <a:pt x="72" y="0"/>
                  </a:moveTo>
                  <a:lnTo>
                    <a:pt x="108" y="22"/>
                  </a:lnTo>
                  <a:lnTo>
                    <a:pt x="142" y="42"/>
                  </a:lnTo>
                  <a:lnTo>
                    <a:pt x="142" y="83"/>
                  </a:lnTo>
                  <a:lnTo>
                    <a:pt x="142" y="125"/>
                  </a:lnTo>
                  <a:lnTo>
                    <a:pt x="108" y="145"/>
                  </a:lnTo>
                  <a:lnTo>
                    <a:pt x="72" y="166"/>
                  </a:lnTo>
                  <a:lnTo>
                    <a:pt x="36" y="145"/>
                  </a:lnTo>
                  <a:lnTo>
                    <a:pt x="0" y="125"/>
                  </a:lnTo>
                  <a:lnTo>
                    <a:pt x="0" y="83"/>
                  </a:lnTo>
                  <a:lnTo>
                    <a:pt x="0" y="42"/>
                  </a:lnTo>
                  <a:lnTo>
                    <a:pt x="36" y="22"/>
                  </a:lnTo>
                  <a:lnTo>
                    <a:pt x="72" y="0"/>
                  </a:lnTo>
                  <a:close/>
                </a:path>
              </a:pathLst>
            </a:custGeom>
            <a:solidFill>
              <a:srgbClr val="92D050"/>
            </a:solidFill>
            <a:ln w="9525">
              <a:noFill/>
              <a:rou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 name="Freeform 20"/>
            <p:cNvSpPr/>
            <p:nvPr/>
          </p:nvSpPr>
          <p:spPr bwMode="auto">
            <a:xfrm>
              <a:off x="6248977" y="3069793"/>
              <a:ext cx="287338" cy="312737"/>
            </a:xfrm>
            <a:custGeom>
              <a:avLst/>
              <a:gdLst>
                <a:gd name="T0" fmla="*/ 294810811 w 142"/>
                <a:gd name="T1" fmla="*/ 0 h 165"/>
                <a:gd name="T2" fmla="*/ 442215142 w 142"/>
                <a:gd name="T3" fmla="*/ 75441643 h 165"/>
                <a:gd name="T4" fmla="*/ 581430470 w 142"/>
                <a:gd name="T5" fmla="*/ 147289655 h 165"/>
                <a:gd name="T6" fmla="*/ 581430470 w 142"/>
                <a:gd name="T7" fmla="*/ 298172941 h 165"/>
                <a:gd name="T8" fmla="*/ 581430470 w 142"/>
                <a:gd name="T9" fmla="*/ 445464432 h 165"/>
                <a:gd name="T10" fmla="*/ 442215142 w 142"/>
                <a:gd name="T11" fmla="*/ 517312533 h 165"/>
                <a:gd name="T12" fmla="*/ 294810811 w 142"/>
                <a:gd name="T13" fmla="*/ 592754146 h 165"/>
                <a:gd name="T14" fmla="*/ 147404394 w 142"/>
                <a:gd name="T15" fmla="*/ 517312533 h 165"/>
                <a:gd name="T16" fmla="*/ 0 w 142"/>
                <a:gd name="T17" fmla="*/ 445464432 h 165"/>
                <a:gd name="T18" fmla="*/ 0 w 142"/>
                <a:gd name="T19" fmla="*/ 298172941 h 165"/>
                <a:gd name="T20" fmla="*/ 0 w 142"/>
                <a:gd name="T21" fmla="*/ 147289655 h 165"/>
                <a:gd name="T22" fmla="*/ 147404394 w 142"/>
                <a:gd name="T23" fmla="*/ 75441643 h 165"/>
                <a:gd name="T24" fmla="*/ 294810811 w 142"/>
                <a:gd name="T25" fmla="*/ 0 h 165"/>
                <a:gd name="T26" fmla="*/ 294810811 w 142"/>
                <a:gd name="T27" fmla="*/ 0 h 1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165"/>
                <a:gd name="T44" fmla="*/ 142 w 142"/>
                <a:gd name="T45" fmla="*/ 165 h 1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165">
                  <a:moveTo>
                    <a:pt x="72" y="0"/>
                  </a:moveTo>
                  <a:lnTo>
                    <a:pt x="108" y="21"/>
                  </a:lnTo>
                  <a:lnTo>
                    <a:pt x="142" y="41"/>
                  </a:lnTo>
                  <a:lnTo>
                    <a:pt x="142" y="83"/>
                  </a:lnTo>
                  <a:lnTo>
                    <a:pt x="142" y="124"/>
                  </a:lnTo>
                  <a:lnTo>
                    <a:pt x="108" y="144"/>
                  </a:lnTo>
                  <a:lnTo>
                    <a:pt x="72" y="165"/>
                  </a:lnTo>
                  <a:lnTo>
                    <a:pt x="36" y="144"/>
                  </a:lnTo>
                  <a:lnTo>
                    <a:pt x="0" y="124"/>
                  </a:lnTo>
                  <a:lnTo>
                    <a:pt x="0" y="83"/>
                  </a:lnTo>
                  <a:lnTo>
                    <a:pt x="0" y="41"/>
                  </a:lnTo>
                  <a:lnTo>
                    <a:pt x="36" y="21"/>
                  </a:lnTo>
                  <a:lnTo>
                    <a:pt x="72" y="0"/>
                  </a:lnTo>
                  <a:close/>
                </a:path>
              </a:pathLst>
            </a:custGeom>
            <a:solidFill>
              <a:srgbClr val="595959"/>
            </a:solidFill>
            <a:ln w="9525">
              <a:noFill/>
              <a:rou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 name="Freeform 6"/>
            <p:cNvSpPr/>
            <p:nvPr/>
          </p:nvSpPr>
          <p:spPr bwMode="auto">
            <a:xfrm>
              <a:off x="4428981" y="793318"/>
              <a:ext cx="517525" cy="565150"/>
            </a:xfrm>
            <a:custGeom>
              <a:avLst/>
              <a:gdLst>
                <a:gd name="T0" fmla="*/ 519047249 w 257"/>
                <a:gd name="T1" fmla="*/ 0 h 299"/>
                <a:gd name="T2" fmla="*/ 778568922 w 257"/>
                <a:gd name="T3" fmla="*/ 135758862 h 299"/>
                <a:gd name="T4" fmla="*/ 1042148105 w 257"/>
                <a:gd name="T5" fmla="*/ 271517725 h 299"/>
                <a:gd name="T6" fmla="*/ 1042148105 w 257"/>
                <a:gd name="T7" fmla="*/ 535890747 h 299"/>
                <a:gd name="T8" fmla="*/ 1042148105 w 257"/>
                <a:gd name="T9" fmla="*/ 800263650 h 299"/>
                <a:gd name="T10" fmla="*/ 778568922 w 257"/>
                <a:gd name="T11" fmla="*/ 932450102 h 299"/>
                <a:gd name="T12" fmla="*/ 519047249 w 257"/>
                <a:gd name="T13" fmla="*/ 1068209142 h 299"/>
                <a:gd name="T14" fmla="*/ 255468002 w 257"/>
                <a:gd name="T15" fmla="*/ 932450102 h 299"/>
                <a:gd name="T16" fmla="*/ 0 w 257"/>
                <a:gd name="T17" fmla="*/ 800263650 h 299"/>
                <a:gd name="T18" fmla="*/ 0 w 257"/>
                <a:gd name="T19" fmla="*/ 535890747 h 299"/>
                <a:gd name="T20" fmla="*/ 0 w 257"/>
                <a:gd name="T21" fmla="*/ 271517725 h 299"/>
                <a:gd name="T22" fmla="*/ 255468002 w 257"/>
                <a:gd name="T23" fmla="*/ 135758862 h 299"/>
                <a:gd name="T24" fmla="*/ 519047249 w 257"/>
                <a:gd name="T25" fmla="*/ 0 h 299"/>
                <a:gd name="T26" fmla="*/ 519047249 w 257"/>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
                <a:gd name="T43" fmla="*/ 0 h 299"/>
                <a:gd name="T44" fmla="*/ 257 w 257"/>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 h="299">
                  <a:moveTo>
                    <a:pt x="128" y="0"/>
                  </a:moveTo>
                  <a:lnTo>
                    <a:pt x="192" y="38"/>
                  </a:lnTo>
                  <a:lnTo>
                    <a:pt x="257" y="76"/>
                  </a:lnTo>
                  <a:lnTo>
                    <a:pt x="257" y="150"/>
                  </a:lnTo>
                  <a:lnTo>
                    <a:pt x="257" y="224"/>
                  </a:lnTo>
                  <a:lnTo>
                    <a:pt x="192" y="261"/>
                  </a:lnTo>
                  <a:lnTo>
                    <a:pt x="128" y="299"/>
                  </a:lnTo>
                  <a:lnTo>
                    <a:pt x="63" y="261"/>
                  </a:lnTo>
                  <a:lnTo>
                    <a:pt x="0" y="224"/>
                  </a:lnTo>
                  <a:lnTo>
                    <a:pt x="0" y="150"/>
                  </a:lnTo>
                  <a:lnTo>
                    <a:pt x="0" y="76"/>
                  </a:lnTo>
                  <a:lnTo>
                    <a:pt x="63" y="38"/>
                  </a:lnTo>
                  <a:lnTo>
                    <a:pt x="128" y="0"/>
                  </a:lnTo>
                  <a:close/>
                </a:path>
              </a:pathLst>
            </a:custGeom>
            <a:solidFill>
              <a:srgbClr val="7F7F7F"/>
            </a:solidFill>
            <a:ln w="9525">
              <a:noFill/>
              <a:rou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 name="Freeform 12"/>
            <p:cNvSpPr/>
            <p:nvPr/>
          </p:nvSpPr>
          <p:spPr bwMode="auto">
            <a:xfrm>
              <a:off x="6895090" y="2303030"/>
              <a:ext cx="520700" cy="561975"/>
            </a:xfrm>
            <a:custGeom>
              <a:avLst/>
              <a:gdLst>
                <a:gd name="T0" fmla="*/ 529515574 w 258"/>
                <a:gd name="T1" fmla="*/ 0 h 297"/>
                <a:gd name="T2" fmla="*/ 794273235 w 258"/>
                <a:gd name="T3" fmla="*/ 128890959 h 297"/>
                <a:gd name="T4" fmla="*/ 1050885375 w 258"/>
                <a:gd name="T5" fmla="*/ 261363798 h 297"/>
                <a:gd name="T6" fmla="*/ 1050885375 w 258"/>
                <a:gd name="T7" fmla="*/ 526305691 h 297"/>
                <a:gd name="T8" fmla="*/ 1050885375 w 258"/>
                <a:gd name="T9" fmla="*/ 798409333 h 297"/>
                <a:gd name="T10" fmla="*/ 794273235 w 258"/>
                <a:gd name="T11" fmla="*/ 927300233 h 297"/>
                <a:gd name="T12" fmla="*/ 529515574 w 258"/>
                <a:gd name="T13" fmla="*/ 1063353237 h 297"/>
                <a:gd name="T14" fmla="*/ 264757787 w 258"/>
                <a:gd name="T15" fmla="*/ 927300233 h 297"/>
                <a:gd name="T16" fmla="*/ 0 w 258"/>
                <a:gd name="T17" fmla="*/ 798409333 h 297"/>
                <a:gd name="T18" fmla="*/ 0 w 258"/>
                <a:gd name="T19" fmla="*/ 526305691 h 297"/>
                <a:gd name="T20" fmla="*/ 0 w 258"/>
                <a:gd name="T21" fmla="*/ 261363798 h 297"/>
                <a:gd name="T22" fmla="*/ 264757787 w 258"/>
                <a:gd name="T23" fmla="*/ 128890959 h 297"/>
                <a:gd name="T24" fmla="*/ 529515574 w 258"/>
                <a:gd name="T25" fmla="*/ 0 h 297"/>
                <a:gd name="T26" fmla="*/ 529515574 w 258"/>
                <a:gd name="T27" fmla="*/ 0 h 2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8"/>
                <a:gd name="T43" fmla="*/ 0 h 297"/>
                <a:gd name="T44" fmla="*/ 258 w 258"/>
                <a:gd name="T45" fmla="*/ 297 h 2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8" h="297">
                  <a:moveTo>
                    <a:pt x="130" y="0"/>
                  </a:moveTo>
                  <a:lnTo>
                    <a:pt x="195" y="36"/>
                  </a:lnTo>
                  <a:lnTo>
                    <a:pt x="258" y="73"/>
                  </a:lnTo>
                  <a:lnTo>
                    <a:pt x="258" y="147"/>
                  </a:lnTo>
                  <a:lnTo>
                    <a:pt x="258" y="223"/>
                  </a:lnTo>
                  <a:lnTo>
                    <a:pt x="195" y="259"/>
                  </a:lnTo>
                  <a:lnTo>
                    <a:pt x="130" y="297"/>
                  </a:lnTo>
                  <a:lnTo>
                    <a:pt x="65" y="259"/>
                  </a:lnTo>
                  <a:lnTo>
                    <a:pt x="0" y="223"/>
                  </a:lnTo>
                  <a:lnTo>
                    <a:pt x="0" y="147"/>
                  </a:lnTo>
                  <a:lnTo>
                    <a:pt x="0" y="73"/>
                  </a:lnTo>
                  <a:lnTo>
                    <a:pt x="65" y="36"/>
                  </a:lnTo>
                  <a:lnTo>
                    <a:pt x="130" y="0"/>
                  </a:lnTo>
                  <a:close/>
                </a:path>
              </a:pathLst>
            </a:custGeom>
            <a:solidFill>
              <a:srgbClr val="005D4B"/>
            </a:solidFill>
            <a:ln w="9525">
              <a:noFill/>
              <a:rou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 name="TextBox 8"/>
            <p:cNvSpPr txBox="1">
              <a:spLocks noChangeArrowheads="1"/>
            </p:cNvSpPr>
            <p:nvPr/>
          </p:nvSpPr>
          <p:spPr bwMode="auto">
            <a:xfrm>
              <a:off x="2346644" y="3960380"/>
              <a:ext cx="1005403" cy="338554"/>
            </a:xfrm>
            <a:prstGeom prst="rect">
              <a:avLst/>
            </a:prstGeom>
            <a:noFill/>
            <a:ln w="9525">
              <a:noFill/>
              <a:miter lim="800000"/>
            </a:ln>
          </p:spPr>
          <p:txBody>
            <a:bodyPr wrap="none">
              <a:spAutoFit/>
            </a:bodyPr>
            <a:lstStyle/>
            <a:p>
              <a:pPr algn="ctr" eaLnBrk="1" hangingPunct="1"/>
              <a:r>
                <a:rPr lang="zh-CN" altLang="en-US" sz="1600" dirty="0">
                  <a:solidFill>
                    <a:srgbClr val="009276"/>
                  </a:solidFill>
                  <a:latin typeface="微软雅黑" panose="020B0503020204020204" pitchFamily="34" charset="-122"/>
                  <a:ea typeface="微软雅黑" panose="020B0503020204020204" pitchFamily="34" charset="-122"/>
                </a:rPr>
                <a:t>添加标题</a:t>
              </a:r>
              <a:endParaRPr lang="zh-CN" altLang="en-US" sz="1600" dirty="0">
                <a:solidFill>
                  <a:srgbClr val="009276"/>
                </a:solidFill>
                <a:latin typeface="微软雅黑" panose="020B0503020204020204" pitchFamily="34" charset="-122"/>
                <a:ea typeface="微软雅黑" panose="020B0503020204020204" pitchFamily="34" charset="-122"/>
              </a:endParaRPr>
            </a:p>
          </p:txBody>
        </p:sp>
        <p:sp>
          <p:nvSpPr>
            <p:cNvPr id="25" name="TextBox 9"/>
            <p:cNvSpPr txBox="1">
              <a:spLocks noChangeArrowheads="1"/>
            </p:cNvSpPr>
            <p:nvPr/>
          </p:nvSpPr>
          <p:spPr bwMode="auto">
            <a:xfrm>
              <a:off x="8720715" y="2198255"/>
              <a:ext cx="1158875" cy="339725"/>
            </a:xfrm>
            <a:prstGeom prst="rect">
              <a:avLst/>
            </a:prstGeom>
            <a:noFill/>
            <a:ln w="9525">
              <a:noFill/>
              <a:miter lim="800000"/>
            </a:ln>
          </p:spPr>
          <p:txBody>
            <a:bodyPr wrap="none">
              <a:spAutoFit/>
            </a:bodyPr>
            <a:lstStyle/>
            <a:p>
              <a:pPr algn="ctr" eaLnBrk="1" hangingPunct="1"/>
              <a:r>
                <a:rPr lang="zh-CN" altLang="en-US" sz="1600">
                  <a:latin typeface="微软雅黑" panose="020B0503020204020204" pitchFamily="34" charset="-122"/>
                  <a:ea typeface="微软雅黑" panose="020B0503020204020204" pitchFamily="34" charset="-122"/>
                </a:rPr>
                <a:t>添加标题</a:t>
              </a:r>
              <a:endParaRPr lang="zh-CN" altLang="en-US" sz="1600">
                <a:latin typeface="微软雅黑" panose="020B0503020204020204" pitchFamily="34" charset="-122"/>
                <a:ea typeface="微软雅黑" panose="020B0503020204020204" pitchFamily="34" charset="-122"/>
              </a:endParaRPr>
            </a:p>
          </p:txBody>
        </p:sp>
        <p:sp>
          <p:nvSpPr>
            <p:cNvPr id="26" name="TextBox 10"/>
            <p:cNvSpPr txBox="1">
              <a:spLocks noChangeArrowheads="1"/>
            </p:cNvSpPr>
            <p:nvPr/>
          </p:nvSpPr>
          <p:spPr bwMode="auto">
            <a:xfrm>
              <a:off x="8422265" y="4155643"/>
              <a:ext cx="1158875" cy="339725"/>
            </a:xfrm>
            <a:prstGeom prst="rect">
              <a:avLst/>
            </a:prstGeom>
            <a:noFill/>
            <a:ln w="9525">
              <a:noFill/>
              <a:miter lim="800000"/>
            </a:ln>
          </p:spPr>
          <p:txBody>
            <a:bodyPr wrap="none">
              <a:spAutoFit/>
            </a:bodyPr>
            <a:lstStyle/>
            <a:p>
              <a:pPr algn="ctr" eaLnBrk="1" hangingPunct="1"/>
              <a:r>
                <a:rPr lang="zh-CN" altLang="en-US" sz="1600">
                  <a:solidFill>
                    <a:srgbClr val="7E7E7D"/>
                  </a:solidFill>
                  <a:latin typeface="微软雅黑" panose="020B0503020204020204" pitchFamily="34" charset="-122"/>
                  <a:ea typeface="微软雅黑" panose="020B0503020204020204" pitchFamily="34" charset="-122"/>
                </a:rPr>
                <a:t>添加标题</a:t>
              </a:r>
              <a:endParaRPr lang="zh-CN" altLang="en-US" sz="1600">
                <a:solidFill>
                  <a:srgbClr val="7E7E7D"/>
                </a:solidFill>
                <a:latin typeface="微软雅黑" panose="020B0503020204020204" pitchFamily="34" charset="-122"/>
                <a:ea typeface="微软雅黑" panose="020B0503020204020204" pitchFamily="34" charset="-122"/>
              </a:endParaRPr>
            </a:p>
          </p:txBody>
        </p:sp>
        <p:sp>
          <p:nvSpPr>
            <p:cNvPr id="27" name="TextBox 11"/>
            <p:cNvSpPr txBox="1">
              <a:spLocks noChangeArrowheads="1"/>
            </p:cNvSpPr>
            <p:nvPr/>
          </p:nvSpPr>
          <p:spPr bwMode="auto">
            <a:xfrm>
              <a:off x="2151640" y="2006168"/>
              <a:ext cx="1158875" cy="338137"/>
            </a:xfrm>
            <a:prstGeom prst="rect">
              <a:avLst/>
            </a:prstGeom>
            <a:noFill/>
            <a:ln w="9525">
              <a:noFill/>
              <a:miter lim="800000"/>
            </a:ln>
          </p:spPr>
          <p:txBody>
            <a:bodyPr wrap="none">
              <a:spAutoFit/>
            </a:bodyPr>
            <a:lstStyle/>
            <a:p>
              <a:pPr algn="ctr" eaLnBrk="1" hangingPunct="1"/>
              <a:r>
                <a:rPr lang="zh-CN" altLang="en-US" sz="1600">
                  <a:latin typeface="微软雅黑" panose="020B0503020204020204" pitchFamily="34" charset="-122"/>
                  <a:ea typeface="微软雅黑" panose="020B0503020204020204" pitchFamily="34" charset="-122"/>
                </a:rPr>
                <a:t>添加标题</a:t>
              </a:r>
              <a:endParaRPr lang="zh-CN" altLang="en-US" sz="1600">
                <a:latin typeface="微软雅黑" panose="020B0503020204020204" pitchFamily="34" charset="-122"/>
                <a:ea typeface="微软雅黑" panose="020B0503020204020204" pitchFamily="34" charset="-122"/>
              </a:endParaRPr>
            </a:p>
          </p:txBody>
        </p:sp>
        <p:sp>
          <p:nvSpPr>
            <p:cNvPr id="28" name="TextBox 12"/>
            <p:cNvSpPr txBox="1">
              <a:spLocks noChangeArrowheads="1"/>
            </p:cNvSpPr>
            <p:nvPr/>
          </p:nvSpPr>
          <p:spPr bwMode="auto">
            <a:xfrm>
              <a:off x="6743226" y="375805"/>
              <a:ext cx="1005403" cy="338554"/>
            </a:xfrm>
            <a:prstGeom prst="rect">
              <a:avLst/>
            </a:prstGeom>
            <a:noFill/>
            <a:ln w="9525">
              <a:noFill/>
              <a:miter lim="800000"/>
            </a:ln>
          </p:spPr>
          <p:txBody>
            <a:bodyPr wrap="none">
              <a:spAutoFit/>
            </a:bodyPr>
            <a:lstStyle/>
            <a:p>
              <a:pPr algn="ctr" eaLnBrk="1" hangingPunct="1"/>
              <a:r>
                <a:rPr lang="zh-CN" altLang="en-US" sz="1600" dirty="0">
                  <a:solidFill>
                    <a:srgbClr val="00D2AA"/>
                  </a:solidFill>
                  <a:latin typeface="微软雅黑" panose="020B0503020204020204" pitchFamily="34" charset="-122"/>
                  <a:ea typeface="微软雅黑" panose="020B0503020204020204" pitchFamily="34" charset="-122"/>
                </a:rPr>
                <a:t>添加标题</a:t>
              </a:r>
              <a:endParaRPr lang="zh-CN" altLang="en-US" sz="1600" dirty="0">
                <a:solidFill>
                  <a:srgbClr val="00D2AA"/>
                </a:solidFill>
                <a:latin typeface="微软雅黑" panose="020B0503020204020204" pitchFamily="34" charset="-122"/>
                <a:ea typeface="微软雅黑" panose="020B0503020204020204" pitchFamily="34" charset="-122"/>
              </a:endParaRPr>
            </a:p>
          </p:txBody>
        </p:sp>
        <p:sp>
          <p:nvSpPr>
            <p:cNvPr id="29" name="任意多边形 2"/>
            <p:cNvSpPr/>
            <p:nvPr/>
          </p:nvSpPr>
          <p:spPr bwMode="auto">
            <a:xfrm>
              <a:off x="8341302" y="2336368"/>
              <a:ext cx="460375" cy="0"/>
            </a:xfrm>
            <a:custGeom>
              <a:avLst/>
              <a:gdLst>
                <a:gd name="T0" fmla="*/ 0 w 361950"/>
                <a:gd name="T1" fmla="*/ 585565 w 361950"/>
                <a:gd name="T2" fmla="*/ 0 60000 65536"/>
                <a:gd name="T3" fmla="*/ 0 60000 65536"/>
                <a:gd name="T4" fmla="*/ 0 w 361950"/>
                <a:gd name="T5" fmla="*/ 361950 w 361950"/>
              </a:gdLst>
              <a:ahLst/>
              <a:cxnLst>
                <a:cxn ang="T2">
                  <a:pos x="T0" y="0"/>
                </a:cxn>
                <a:cxn ang="T3">
                  <a:pos x="T1" y="0"/>
                </a:cxn>
              </a:cxnLst>
              <a:rect l="T4" t="0" r="T5" b="0"/>
              <a:pathLst>
                <a:path w="361950">
                  <a:moveTo>
                    <a:pt x="0" y="0"/>
                  </a:moveTo>
                  <a:lnTo>
                    <a:pt x="361950" y="0"/>
                  </a:lnTo>
                </a:path>
              </a:pathLst>
            </a:custGeom>
            <a:noFill/>
            <a:ln w="19050">
              <a:solidFill>
                <a:srgbClr val="373737"/>
              </a:solidFill>
              <a:prstDash val="sysDash"/>
              <a:round/>
            </a:ln>
          </p:spPr>
          <p:txBody>
            <a:bodyPr anchor="ctr"/>
            <a:lstStyle/>
            <a:p>
              <a:endParaRPr lang="zh-CN" altLang="en-US">
                <a:latin typeface="微软雅黑" panose="020B0503020204020204" pitchFamily="34" charset="-122"/>
                <a:ea typeface="微软雅黑" panose="020B0503020204020204" pitchFamily="34" charset="-122"/>
              </a:endParaRPr>
            </a:p>
          </p:txBody>
        </p:sp>
        <p:sp>
          <p:nvSpPr>
            <p:cNvPr id="30" name="任意多边形 30"/>
            <p:cNvSpPr/>
            <p:nvPr/>
          </p:nvSpPr>
          <p:spPr bwMode="auto">
            <a:xfrm>
              <a:off x="8026977" y="4300105"/>
              <a:ext cx="460375" cy="0"/>
            </a:xfrm>
            <a:custGeom>
              <a:avLst/>
              <a:gdLst>
                <a:gd name="T0" fmla="*/ 0 w 361950"/>
                <a:gd name="T1" fmla="*/ 585565 w 361950"/>
                <a:gd name="T2" fmla="*/ 0 60000 65536"/>
                <a:gd name="T3" fmla="*/ 0 60000 65536"/>
                <a:gd name="T4" fmla="*/ 0 w 361950"/>
                <a:gd name="T5" fmla="*/ 361950 w 361950"/>
              </a:gdLst>
              <a:ahLst/>
              <a:cxnLst>
                <a:cxn ang="T2">
                  <a:pos x="T0" y="0"/>
                </a:cxn>
                <a:cxn ang="T3">
                  <a:pos x="T1" y="0"/>
                </a:cxn>
              </a:cxnLst>
              <a:rect l="T4" t="0" r="T5" b="0"/>
              <a:pathLst>
                <a:path w="361950">
                  <a:moveTo>
                    <a:pt x="0" y="0"/>
                  </a:moveTo>
                  <a:lnTo>
                    <a:pt x="361950" y="0"/>
                  </a:lnTo>
                </a:path>
              </a:pathLst>
            </a:custGeom>
            <a:noFill/>
            <a:ln w="19050">
              <a:solidFill>
                <a:srgbClr val="7F7F7F"/>
              </a:solidFill>
              <a:prstDash val="sysDash"/>
              <a:round/>
            </a:ln>
          </p:spPr>
          <p:txBody>
            <a:bodyPr anchor="ctr"/>
            <a:lstStyle/>
            <a:p>
              <a:endParaRPr lang="zh-CN" altLang="en-US">
                <a:latin typeface="微软雅黑" panose="020B0503020204020204" pitchFamily="34" charset="-122"/>
                <a:ea typeface="微软雅黑" panose="020B0503020204020204" pitchFamily="34" charset="-122"/>
              </a:endParaRPr>
            </a:p>
          </p:txBody>
        </p:sp>
        <p:sp>
          <p:nvSpPr>
            <p:cNvPr id="31" name="任意多边形 31"/>
            <p:cNvSpPr/>
            <p:nvPr/>
          </p:nvSpPr>
          <p:spPr bwMode="auto">
            <a:xfrm flipV="1">
              <a:off x="3421640" y="4090555"/>
              <a:ext cx="606425" cy="55563"/>
            </a:xfrm>
            <a:custGeom>
              <a:avLst/>
              <a:gdLst>
                <a:gd name="T0" fmla="*/ 0 w 361950"/>
                <a:gd name="T1" fmla="*/ 0 h 54478"/>
                <a:gd name="T2" fmla="*/ 1016028 w 361950"/>
                <a:gd name="T3" fmla="*/ 0 h 54478"/>
                <a:gd name="T4" fmla="*/ 0 60000 65536"/>
                <a:gd name="T5" fmla="*/ 0 60000 65536"/>
                <a:gd name="T6" fmla="*/ 0 w 361950"/>
                <a:gd name="T7" fmla="*/ 0 h 54478"/>
                <a:gd name="T8" fmla="*/ 361950 w 361950"/>
                <a:gd name="T9" fmla="*/ 54478 h 54478"/>
              </a:gdLst>
              <a:ahLst/>
              <a:cxnLst>
                <a:cxn ang="T4">
                  <a:pos x="T0" y="T1"/>
                </a:cxn>
                <a:cxn ang="T5">
                  <a:pos x="T2" y="T3"/>
                </a:cxn>
              </a:cxnLst>
              <a:rect l="T6" t="T7" r="T8" b="T9"/>
              <a:pathLst>
                <a:path w="361950" h="54478">
                  <a:moveTo>
                    <a:pt x="0" y="0"/>
                  </a:moveTo>
                  <a:lnTo>
                    <a:pt x="361950" y="0"/>
                  </a:lnTo>
                </a:path>
              </a:pathLst>
            </a:custGeom>
            <a:noFill/>
            <a:ln w="6350">
              <a:solidFill>
                <a:srgbClr val="7F7F7F"/>
              </a:solidFill>
              <a:round/>
            </a:ln>
          </p:spPr>
          <p:txBody>
            <a:bodyPr anchor="ctr"/>
            <a:lstStyle/>
            <a:p>
              <a:endParaRPr lang="zh-CN" altLang="en-US">
                <a:latin typeface="微软雅黑" panose="020B0503020204020204" pitchFamily="34" charset="-122"/>
                <a:ea typeface="微软雅黑" panose="020B0503020204020204" pitchFamily="34" charset="-122"/>
              </a:endParaRPr>
            </a:p>
          </p:txBody>
        </p:sp>
        <p:sp>
          <p:nvSpPr>
            <p:cNvPr id="32" name="任意多边形 32"/>
            <p:cNvSpPr/>
            <p:nvPr/>
          </p:nvSpPr>
          <p:spPr bwMode="auto">
            <a:xfrm>
              <a:off x="3188277" y="2164918"/>
              <a:ext cx="1847850" cy="88900"/>
            </a:xfrm>
            <a:custGeom>
              <a:avLst/>
              <a:gdLst>
                <a:gd name="T0" fmla="*/ 0 w 361950"/>
                <a:gd name="T1" fmla="*/ 0 h 89192"/>
                <a:gd name="T2" fmla="*/ 9433760 w 361950"/>
                <a:gd name="T3" fmla="*/ 0 h 89192"/>
                <a:gd name="T4" fmla="*/ 0 60000 65536"/>
                <a:gd name="T5" fmla="*/ 0 60000 65536"/>
                <a:gd name="T6" fmla="*/ 0 w 361950"/>
                <a:gd name="T7" fmla="*/ 0 h 89192"/>
                <a:gd name="T8" fmla="*/ 361950 w 361950"/>
                <a:gd name="T9" fmla="*/ 89192 h 89192"/>
              </a:gdLst>
              <a:ahLst/>
              <a:cxnLst>
                <a:cxn ang="T4">
                  <a:pos x="T0" y="T1"/>
                </a:cxn>
                <a:cxn ang="T5">
                  <a:pos x="T2" y="T3"/>
                </a:cxn>
              </a:cxnLst>
              <a:rect l="T6" t="T7" r="T8" b="T9"/>
              <a:pathLst>
                <a:path w="361950" h="89192">
                  <a:moveTo>
                    <a:pt x="0" y="0"/>
                  </a:moveTo>
                  <a:lnTo>
                    <a:pt x="361950" y="0"/>
                  </a:lnTo>
                </a:path>
              </a:pathLst>
            </a:custGeom>
            <a:noFill/>
            <a:ln w="19050">
              <a:solidFill>
                <a:srgbClr val="373737"/>
              </a:solidFill>
              <a:prstDash val="sysDash"/>
              <a:round/>
            </a:ln>
          </p:spPr>
          <p:txBody>
            <a:bodyPr anchor="ctr"/>
            <a:lstStyle/>
            <a:p>
              <a:endParaRPr lang="zh-CN" altLang="en-US">
                <a:latin typeface="微软雅黑" panose="020B0503020204020204" pitchFamily="34" charset="-122"/>
                <a:ea typeface="微软雅黑" panose="020B0503020204020204" pitchFamily="34" charset="-122"/>
              </a:endParaRPr>
            </a:p>
          </p:txBody>
        </p:sp>
      </p:grpSp>
      <p:sp>
        <p:nvSpPr>
          <p:cNvPr id="33" name="Freeform 17"/>
          <p:cNvSpPr/>
          <p:nvPr/>
        </p:nvSpPr>
        <p:spPr bwMode="auto">
          <a:xfrm>
            <a:off x="5877792" y="2232025"/>
            <a:ext cx="285750" cy="314325"/>
          </a:xfrm>
          <a:custGeom>
            <a:avLst/>
            <a:gdLst>
              <a:gd name="T0" fmla="*/ 283461992 w 142"/>
              <a:gd name="T1" fmla="*/ 0 h 166"/>
              <a:gd name="T2" fmla="*/ 429240712 w 142"/>
              <a:gd name="T3" fmla="*/ 78880427 h 166"/>
              <a:gd name="T4" fmla="*/ 575021571 w 142"/>
              <a:gd name="T5" fmla="*/ 147001855 h 166"/>
              <a:gd name="T6" fmla="*/ 575021571 w 142"/>
              <a:gd name="T7" fmla="*/ 297591936 h 166"/>
              <a:gd name="T8" fmla="*/ 575021571 w 142"/>
              <a:gd name="T9" fmla="*/ 444593732 h 166"/>
              <a:gd name="T10" fmla="*/ 429240712 w 142"/>
              <a:gd name="T11" fmla="*/ 516301582 h 166"/>
              <a:gd name="T12" fmla="*/ 283461992 w 142"/>
              <a:gd name="T13" fmla="*/ 595181979 h 166"/>
              <a:gd name="T14" fmla="*/ 137681196 w 142"/>
              <a:gd name="T15" fmla="*/ 516301582 h 166"/>
              <a:gd name="T16" fmla="*/ 0 w 142"/>
              <a:gd name="T17" fmla="*/ 444593732 h 166"/>
              <a:gd name="T18" fmla="*/ 0 w 142"/>
              <a:gd name="T19" fmla="*/ 297591936 h 166"/>
              <a:gd name="T20" fmla="*/ 0 w 142"/>
              <a:gd name="T21" fmla="*/ 147001855 h 166"/>
              <a:gd name="T22" fmla="*/ 137681196 w 142"/>
              <a:gd name="T23" fmla="*/ 78880427 h 166"/>
              <a:gd name="T24" fmla="*/ 283461992 w 142"/>
              <a:gd name="T25" fmla="*/ 0 h 166"/>
              <a:gd name="T26" fmla="*/ 283461992 w 142"/>
              <a:gd name="T27" fmla="*/ 0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166"/>
              <a:gd name="T44" fmla="*/ 142 w 142"/>
              <a:gd name="T45" fmla="*/ 166 h 1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166">
                <a:moveTo>
                  <a:pt x="70" y="0"/>
                </a:moveTo>
                <a:lnTo>
                  <a:pt x="106" y="22"/>
                </a:lnTo>
                <a:lnTo>
                  <a:pt x="142" y="41"/>
                </a:lnTo>
                <a:lnTo>
                  <a:pt x="142" y="83"/>
                </a:lnTo>
                <a:lnTo>
                  <a:pt x="142" y="124"/>
                </a:lnTo>
                <a:lnTo>
                  <a:pt x="106" y="144"/>
                </a:lnTo>
                <a:lnTo>
                  <a:pt x="70" y="166"/>
                </a:lnTo>
                <a:lnTo>
                  <a:pt x="34" y="144"/>
                </a:lnTo>
                <a:lnTo>
                  <a:pt x="0" y="124"/>
                </a:lnTo>
                <a:lnTo>
                  <a:pt x="0" y="83"/>
                </a:lnTo>
                <a:lnTo>
                  <a:pt x="0" y="41"/>
                </a:lnTo>
                <a:lnTo>
                  <a:pt x="34" y="22"/>
                </a:lnTo>
                <a:lnTo>
                  <a:pt x="70" y="0"/>
                </a:lnTo>
                <a:close/>
              </a:path>
            </a:pathLst>
          </a:custGeom>
          <a:solidFill>
            <a:srgbClr val="7F7F7F"/>
          </a:solidFill>
          <a:ln w="9525">
            <a:noFill/>
            <a:rou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 name="文本框 33"/>
          <p:cNvSpPr txBox="1"/>
          <p:nvPr/>
        </p:nvSpPr>
        <p:spPr>
          <a:xfrm>
            <a:off x="1402787" y="3184115"/>
            <a:ext cx="1943068" cy="769441"/>
          </a:xfrm>
          <a:prstGeom prst="rect">
            <a:avLst/>
          </a:prstGeom>
        </p:spPr>
        <p:txBody>
          <a:bodyPr wrap="square">
            <a:spAutoFit/>
          </a:bodyPr>
          <a:lstStyle>
            <a:defPPr>
              <a:defRPr lang="zh-CN"/>
            </a:defPPr>
            <a:lvl1pPr>
              <a:defRPr sz="1500" b="1">
                <a:solidFill>
                  <a:srgbClr val="00948D"/>
                </a:solidFill>
              </a:defRPr>
            </a:lvl1pPr>
          </a:lstStyle>
          <a:p>
            <a:pPr algn="r"/>
            <a:r>
              <a:rPr lang="zh-CN" altLang="en-US" sz="1100" dirty="0">
                <a:solidFill>
                  <a:srgbClr val="005D4B"/>
                </a:solidFill>
                <a:latin typeface="微软雅黑" panose="020B0503020204020204" pitchFamily="34" charset="-122"/>
                <a:ea typeface="微软雅黑" panose="020B0503020204020204" pitchFamily="34" charset="-122"/>
              </a:rPr>
              <a:t>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a:t>
            </a:r>
            <a:endParaRPr lang="zh-CN" altLang="en-US" sz="1100" dirty="0">
              <a:solidFill>
                <a:srgbClr val="005D4B"/>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2432077" y="5517138"/>
            <a:ext cx="1943068" cy="769441"/>
          </a:xfrm>
          <a:prstGeom prst="rect">
            <a:avLst/>
          </a:prstGeom>
        </p:spPr>
        <p:txBody>
          <a:bodyPr wrap="square">
            <a:spAutoFit/>
          </a:bodyPr>
          <a:lstStyle>
            <a:defPPr>
              <a:defRPr lang="zh-CN"/>
            </a:defPPr>
            <a:lvl1pPr>
              <a:defRPr sz="1500" b="1">
                <a:solidFill>
                  <a:srgbClr val="00948D"/>
                </a:solidFill>
              </a:defRPr>
            </a:lvl1pPr>
          </a:lstStyle>
          <a:p>
            <a:pPr algn="r"/>
            <a:r>
              <a:rPr lang="zh-CN" altLang="en-US" sz="1100" dirty="0">
                <a:solidFill>
                  <a:srgbClr val="005D4B"/>
                </a:solidFill>
                <a:latin typeface="微软雅黑" panose="020B0503020204020204" pitchFamily="34" charset="-122"/>
                <a:ea typeface="微软雅黑" panose="020B0503020204020204" pitchFamily="34" charset="-122"/>
              </a:rPr>
              <a:t>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a:t>
            </a:r>
            <a:endParaRPr lang="zh-CN" altLang="en-US" sz="1100" dirty="0">
              <a:solidFill>
                <a:srgbClr val="005D4B"/>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6783837" y="1630175"/>
            <a:ext cx="1943068" cy="769441"/>
          </a:xfrm>
          <a:prstGeom prst="rect">
            <a:avLst/>
          </a:prstGeom>
        </p:spPr>
        <p:txBody>
          <a:bodyPr wrap="square">
            <a:spAutoFit/>
          </a:bodyPr>
          <a:lstStyle>
            <a:defPPr>
              <a:defRPr lang="zh-CN"/>
            </a:defPPr>
            <a:lvl1pPr>
              <a:defRPr sz="1500" b="1">
                <a:solidFill>
                  <a:srgbClr val="00948D"/>
                </a:solidFill>
              </a:defRPr>
            </a:lvl1pPr>
          </a:lstStyle>
          <a:p>
            <a:r>
              <a:rPr lang="zh-CN" altLang="en-US" sz="1100" dirty="0">
                <a:solidFill>
                  <a:srgbClr val="005D4B"/>
                </a:solidFill>
                <a:latin typeface="微软雅黑" panose="020B0503020204020204" pitchFamily="34" charset="-122"/>
                <a:ea typeface="微软雅黑" panose="020B0503020204020204" pitchFamily="34" charset="-122"/>
              </a:rPr>
              <a:t>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a:t>
            </a:r>
            <a:endParaRPr lang="zh-CN" altLang="en-US" sz="1100" dirty="0">
              <a:solidFill>
                <a:srgbClr val="005D4B"/>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8868208" y="3512294"/>
            <a:ext cx="1943068" cy="769441"/>
          </a:xfrm>
          <a:prstGeom prst="rect">
            <a:avLst/>
          </a:prstGeom>
        </p:spPr>
        <p:txBody>
          <a:bodyPr wrap="square">
            <a:spAutoFit/>
          </a:bodyPr>
          <a:lstStyle>
            <a:defPPr>
              <a:defRPr lang="zh-CN"/>
            </a:defPPr>
            <a:lvl1pPr>
              <a:defRPr sz="1500" b="1">
                <a:solidFill>
                  <a:srgbClr val="00948D"/>
                </a:solidFill>
              </a:defRPr>
            </a:lvl1pPr>
          </a:lstStyle>
          <a:p>
            <a:r>
              <a:rPr lang="zh-CN" altLang="en-US" sz="1100" dirty="0">
                <a:solidFill>
                  <a:srgbClr val="005D4B"/>
                </a:solidFill>
                <a:latin typeface="微软雅黑" panose="020B0503020204020204" pitchFamily="34" charset="-122"/>
                <a:ea typeface="微软雅黑" panose="020B0503020204020204" pitchFamily="34" charset="-122"/>
              </a:rPr>
              <a:t>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a:t>
            </a:r>
            <a:endParaRPr lang="zh-CN" altLang="en-US" sz="1100" dirty="0">
              <a:solidFill>
                <a:srgbClr val="005D4B"/>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8564002" y="5450753"/>
            <a:ext cx="1943068" cy="769441"/>
          </a:xfrm>
          <a:prstGeom prst="rect">
            <a:avLst/>
          </a:prstGeom>
        </p:spPr>
        <p:txBody>
          <a:bodyPr wrap="square">
            <a:spAutoFit/>
          </a:bodyPr>
          <a:lstStyle>
            <a:defPPr>
              <a:defRPr lang="zh-CN"/>
            </a:defPPr>
            <a:lvl1pPr>
              <a:defRPr sz="1500" b="1">
                <a:solidFill>
                  <a:srgbClr val="00948D"/>
                </a:solidFill>
              </a:defRPr>
            </a:lvl1pPr>
          </a:lstStyle>
          <a:p>
            <a:r>
              <a:rPr lang="zh-CN" altLang="en-US" sz="1100" dirty="0">
                <a:solidFill>
                  <a:srgbClr val="005D4B"/>
                </a:solidFill>
                <a:latin typeface="微软雅黑" panose="020B0503020204020204" pitchFamily="34" charset="-122"/>
                <a:ea typeface="微软雅黑" panose="020B0503020204020204" pitchFamily="34" charset="-122"/>
              </a:rPr>
              <a:t>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a:t>
            </a:r>
            <a:endParaRPr lang="zh-CN" altLang="en-US" sz="1100" dirty="0">
              <a:solidFill>
                <a:srgbClr val="005D4B"/>
              </a:solidFill>
              <a:latin typeface="微软雅黑" panose="020B0503020204020204" pitchFamily="34" charset="-122"/>
              <a:ea typeface="微软雅黑" panose="020B0503020204020204" pitchFamily="34" charset="-122"/>
            </a:endParaRPr>
          </a:p>
        </p:txBody>
      </p:sp>
      <p:pic>
        <p:nvPicPr>
          <p:cNvPr id="39" name="图片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85" y="-10251"/>
            <a:ext cx="780386" cy="731829"/>
          </a:xfrm>
          <a:prstGeom prst="rect">
            <a:avLst/>
          </a:prstGeom>
        </p:spPr>
      </p:pic>
      <p:sp>
        <p:nvSpPr>
          <p:cNvPr id="40" name="等腰三角形 39"/>
          <p:cNvSpPr/>
          <p:nvPr/>
        </p:nvSpPr>
        <p:spPr>
          <a:xfrm rot="5400000">
            <a:off x="877948" y="203152"/>
            <a:ext cx="362123" cy="312175"/>
          </a:xfrm>
          <a:prstGeom prst="triangle">
            <a:avLst/>
          </a:prstGeom>
          <a:solidFill>
            <a:srgbClr val="00948D"/>
          </a:solidFill>
          <a:ln>
            <a:solidFill>
              <a:srgbClr val="005D4B"/>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1" name="文本框 40"/>
          <p:cNvSpPr txBox="1"/>
          <p:nvPr/>
        </p:nvSpPr>
        <p:spPr>
          <a:xfrm>
            <a:off x="1347056" y="74654"/>
            <a:ext cx="2192337" cy="338554"/>
          </a:xfrm>
          <a:prstGeom prst="rect">
            <a:avLst/>
          </a:prstGeom>
          <a:noFill/>
        </p:spPr>
        <p:txBody>
          <a:bodyPr wrap="square" rtlCol="0">
            <a:spAutoFit/>
          </a:bodyPr>
          <a:lstStyle/>
          <a:p>
            <a:r>
              <a:rPr lang="en-US" altLang="zh-CN" sz="1600" b="1" dirty="0" smtClean="0">
                <a:solidFill>
                  <a:srgbClr val="005D4B"/>
                </a:solidFill>
                <a:latin typeface="微软雅黑" panose="020B0503020204020204" pitchFamily="34" charset="-122"/>
                <a:ea typeface="微软雅黑" panose="020B0503020204020204" pitchFamily="34" charset="-122"/>
              </a:rPr>
              <a:t>01.</a:t>
            </a:r>
            <a:r>
              <a:rPr lang="zh-CN" altLang="en-US" sz="1600" b="1" dirty="0" smtClean="0">
                <a:solidFill>
                  <a:srgbClr val="005D4B"/>
                </a:solidFill>
                <a:latin typeface="微软雅黑" panose="020B0503020204020204" pitchFamily="34" charset="-122"/>
                <a:ea typeface="微软雅黑" panose="020B0503020204020204" pitchFamily="34" charset="-122"/>
              </a:rPr>
              <a:t>请输入小标题</a:t>
            </a:r>
            <a:endParaRPr lang="zh-CN" altLang="en-US" sz="1600" b="1" dirty="0">
              <a:solidFill>
                <a:srgbClr val="005D4B"/>
              </a:solidFill>
              <a:latin typeface="微软雅黑" panose="020B0503020204020204" pitchFamily="34" charset="-122"/>
              <a:ea typeface="微软雅黑" panose="020B0503020204020204" pitchFamily="34" charset="-122"/>
            </a:endParaRPr>
          </a:p>
        </p:txBody>
      </p:sp>
      <p:cxnSp>
        <p:nvCxnSpPr>
          <p:cNvPr id="42" name="直接连接符 41"/>
          <p:cNvCxnSpPr/>
          <p:nvPr/>
        </p:nvCxnSpPr>
        <p:spPr>
          <a:xfrm>
            <a:off x="1347056" y="413208"/>
            <a:ext cx="1988205" cy="0"/>
          </a:xfrm>
          <a:prstGeom prst="line">
            <a:avLst/>
          </a:prstGeom>
          <a:ln>
            <a:solidFill>
              <a:srgbClr val="005D4B"/>
            </a:solidFill>
          </a:ln>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a:off x="1347056" y="512880"/>
            <a:ext cx="3387302" cy="276999"/>
          </a:xfrm>
          <a:prstGeom prst="rect">
            <a:avLst/>
          </a:prstGeom>
        </p:spPr>
        <p:txBody>
          <a:bodyPr wrap="square">
            <a:spAutoFit/>
          </a:bodyPr>
          <a:lstStyle>
            <a:defPPr>
              <a:defRPr lang="zh-CN"/>
            </a:defPPr>
            <a:lvl1pPr>
              <a:defRPr sz="1500" b="1">
                <a:solidFill>
                  <a:srgbClr val="00948D"/>
                </a:solidFill>
              </a:defRPr>
            </a:lvl1pPr>
          </a:lstStyle>
          <a:p>
            <a:r>
              <a:rPr lang="zh-CN" altLang="en-US" sz="1200" dirty="0">
                <a:latin typeface="微软雅黑" panose="020B0503020204020204" pitchFamily="34" charset="-122"/>
                <a:ea typeface="微软雅黑" panose="020B0503020204020204" pitchFamily="34" charset="-122"/>
              </a:rPr>
              <a:t>点击添加正文、温提示正文</a:t>
            </a:r>
            <a:r>
              <a:rPr lang="zh-CN" altLang="en-US" sz="1200" dirty="0" smtClean="0">
                <a:latin typeface="微软雅黑" panose="020B0503020204020204" pitchFamily="34" charset="-122"/>
                <a:ea typeface="微软雅黑" panose="020B0503020204020204" pitchFamily="34" charset="-122"/>
              </a:rPr>
              <a:t>行距随意添加</a:t>
            </a:r>
            <a:endParaRPr lang="zh-CN" altLang="en-US" sz="12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18386" y="1550160"/>
            <a:ext cx="12104414" cy="3957564"/>
            <a:chOff x="0" y="1348524"/>
            <a:chExt cx="8587804" cy="3089255"/>
          </a:xfrm>
        </p:grpSpPr>
        <p:sp>
          <p:nvSpPr>
            <p:cNvPr id="4" name="任意多边形 3"/>
            <p:cNvSpPr/>
            <p:nvPr/>
          </p:nvSpPr>
          <p:spPr>
            <a:xfrm>
              <a:off x="0" y="2010225"/>
              <a:ext cx="7762875" cy="1832885"/>
            </a:xfrm>
            <a:custGeom>
              <a:avLst/>
              <a:gdLst>
                <a:gd name="connsiteX0" fmla="*/ 0 w 10350500"/>
                <a:gd name="connsiteY0" fmla="*/ 2273300 h 2362200"/>
                <a:gd name="connsiteX1" fmla="*/ 3314700 w 10350500"/>
                <a:gd name="connsiteY1" fmla="*/ 1270000 h 2362200"/>
                <a:gd name="connsiteX2" fmla="*/ 5854700 w 10350500"/>
                <a:gd name="connsiteY2" fmla="*/ 2362200 h 2362200"/>
                <a:gd name="connsiteX3" fmla="*/ 6934200 w 10350500"/>
                <a:gd name="connsiteY3" fmla="*/ 698500 h 2362200"/>
                <a:gd name="connsiteX4" fmla="*/ 8509000 w 10350500"/>
                <a:gd name="connsiteY4" fmla="*/ 2120900 h 2362200"/>
                <a:gd name="connsiteX5" fmla="*/ 10325100 w 10350500"/>
                <a:gd name="connsiteY5" fmla="*/ 0 h 2362200"/>
                <a:gd name="connsiteX6" fmla="*/ 10350500 w 10350500"/>
                <a:gd name="connsiteY6" fmla="*/ 50800 h 2362200"/>
                <a:gd name="connsiteX0-1" fmla="*/ 0 w 10350500"/>
                <a:gd name="connsiteY0-2" fmla="*/ 2273300 h 2367702"/>
                <a:gd name="connsiteX1-3" fmla="*/ 3314700 w 10350500"/>
                <a:gd name="connsiteY1-4" fmla="*/ 1270000 h 2367702"/>
                <a:gd name="connsiteX2-5" fmla="*/ 5854700 w 10350500"/>
                <a:gd name="connsiteY2-6" fmla="*/ 2362200 h 2367702"/>
                <a:gd name="connsiteX3-7" fmla="*/ 6934200 w 10350500"/>
                <a:gd name="connsiteY3-8" fmla="*/ 698500 h 2367702"/>
                <a:gd name="connsiteX4-9" fmla="*/ 8509000 w 10350500"/>
                <a:gd name="connsiteY4-10" fmla="*/ 2120900 h 2367702"/>
                <a:gd name="connsiteX5-11" fmla="*/ 10325100 w 10350500"/>
                <a:gd name="connsiteY5-12" fmla="*/ 0 h 2367702"/>
                <a:gd name="connsiteX6-13" fmla="*/ 10350500 w 10350500"/>
                <a:gd name="connsiteY6-14" fmla="*/ 50800 h 2367702"/>
                <a:gd name="connsiteX0-15" fmla="*/ 0 w 10350500"/>
                <a:gd name="connsiteY0-16" fmla="*/ 2273300 h 2477118"/>
                <a:gd name="connsiteX1-17" fmla="*/ 3314700 w 10350500"/>
                <a:gd name="connsiteY1-18" fmla="*/ 1270000 h 2477118"/>
                <a:gd name="connsiteX2-19" fmla="*/ 5854700 w 10350500"/>
                <a:gd name="connsiteY2-20" fmla="*/ 2362200 h 2477118"/>
                <a:gd name="connsiteX3-21" fmla="*/ 6934200 w 10350500"/>
                <a:gd name="connsiteY3-22" fmla="*/ 698500 h 2477118"/>
                <a:gd name="connsiteX4-23" fmla="*/ 8509000 w 10350500"/>
                <a:gd name="connsiteY4-24" fmla="*/ 2120900 h 2477118"/>
                <a:gd name="connsiteX5-25" fmla="*/ 10325100 w 10350500"/>
                <a:gd name="connsiteY5-26" fmla="*/ 0 h 2477118"/>
                <a:gd name="connsiteX6-27" fmla="*/ 10350500 w 10350500"/>
                <a:gd name="connsiteY6-28" fmla="*/ 50800 h 2477118"/>
                <a:gd name="connsiteX0-29" fmla="*/ 0 w 10350500"/>
                <a:gd name="connsiteY0-30" fmla="*/ 2273300 h 2477118"/>
                <a:gd name="connsiteX1-31" fmla="*/ 3314700 w 10350500"/>
                <a:gd name="connsiteY1-32" fmla="*/ 1270000 h 2477118"/>
                <a:gd name="connsiteX2-33" fmla="*/ 5854700 w 10350500"/>
                <a:gd name="connsiteY2-34" fmla="*/ 2362200 h 2477118"/>
                <a:gd name="connsiteX3-35" fmla="*/ 6934200 w 10350500"/>
                <a:gd name="connsiteY3-36" fmla="*/ 698500 h 2477118"/>
                <a:gd name="connsiteX4-37" fmla="*/ 8509000 w 10350500"/>
                <a:gd name="connsiteY4-38" fmla="*/ 2120900 h 2477118"/>
                <a:gd name="connsiteX5-39" fmla="*/ 10325100 w 10350500"/>
                <a:gd name="connsiteY5-40" fmla="*/ 0 h 2477118"/>
                <a:gd name="connsiteX6-41" fmla="*/ 10350500 w 10350500"/>
                <a:gd name="connsiteY6-42" fmla="*/ 50800 h 2477118"/>
                <a:gd name="connsiteX0-43" fmla="*/ 0 w 10350500"/>
                <a:gd name="connsiteY0-44" fmla="*/ 2273300 h 2477118"/>
                <a:gd name="connsiteX1-45" fmla="*/ 3314700 w 10350500"/>
                <a:gd name="connsiteY1-46" fmla="*/ 1270000 h 2477118"/>
                <a:gd name="connsiteX2-47" fmla="*/ 5854700 w 10350500"/>
                <a:gd name="connsiteY2-48" fmla="*/ 2362200 h 2477118"/>
                <a:gd name="connsiteX3-49" fmla="*/ 6934200 w 10350500"/>
                <a:gd name="connsiteY3-50" fmla="*/ 698500 h 2477118"/>
                <a:gd name="connsiteX4-51" fmla="*/ 8509000 w 10350500"/>
                <a:gd name="connsiteY4-52" fmla="*/ 2120900 h 2477118"/>
                <a:gd name="connsiteX5-53" fmla="*/ 10325100 w 10350500"/>
                <a:gd name="connsiteY5-54" fmla="*/ 0 h 2477118"/>
                <a:gd name="connsiteX6-55" fmla="*/ 10350500 w 10350500"/>
                <a:gd name="connsiteY6-56" fmla="*/ 50800 h 2477118"/>
                <a:gd name="connsiteX0-57" fmla="*/ 0 w 10350500"/>
                <a:gd name="connsiteY0-58" fmla="*/ 2273300 h 2477118"/>
                <a:gd name="connsiteX1-59" fmla="*/ 3314700 w 10350500"/>
                <a:gd name="connsiteY1-60" fmla="*/ 1270000 h 2477118"/>
                <a:gd name="connsiteX2-61" fmla="*/ 5854700 w 10350500"/>
                <a:gd name="connsiteY2-62" fmla="*/ 2362200 h 2477118"/>
                <a:gd name="connsiteX3-63" fmla="*/ 6934200 w 10350500"/>
                <a:gd name="connsiteY3-64" fmla="*/ 698500 h 2477118"/>
                <a:gd name="connsiteX4-65" fmla="*/ 8509000 w 10350500"/>
                <a:gd name="connsiteY4-66" fmla="*/ 2120900 h 2477118"/>
                <a:gd name="connsiteX5-67" fmla="*/ 10325100 w 10350500"/>
                <a:gd name="connsiteY5-68" fmla="*/ 0 h 2477118"/>
                <a:gd name="connsiteX6-69" fmla="*/ 10350500 w 10350500"/>
                <a:gd name="connsiteY6-70" fmla="*/ 50800 h 2477118"/>
                <a:gd name="connsiteX0-71" fmla="*/ 0 w 10350500"/>
                <a:gd name="connsiteY0-72" fmla="*/ 2273300 h 2477118"/>
                <a:gd name="connsiteX1-73" fmla="*/ 3314700 w 10350500"/>
                <a:gd name="connsiteY1-74" fmla="*/ 1270000 h 2477118"/>
                <a:gd name="connsiteX2-75" fmla="*/ 5854700 w 10350500"/>
                <a:gd name="connsiteY2-76" fmla="*/ 2362200 h 2477118"/>
                <a:gd name="connsiteX3-77" fmla="*/ 6934200 w 10350500"/>
                <a:gd name="connsiteY3-78" fmla="*/ 698500 h 2477118"/>
                <a:gd name="connsiteX4-79" fmla="*/ 8509000 w 10350500"/>
                <a:gd name="connsiteY4-80" fmla="*/ 2120900 h 2477118"/>
                <a:gd name="connsiteX5-81" fmla="*/ 10325100 w 10350500"/>
                <a:gd name="connsiteY5-82" fmla="*/ 0 h 2477118"/>
                <a:gd name="connsiteX6-83" fmla="*/ 10350500 w 10350500"/>
                <a:gd name="connsiteY6-84" fmla="*/ 50800 h 2477118"/>
                <a:gd name="connsiteX0-85" fmla="*/ 0 w 10350500"/>
                <a:gd name="connsiteY0-86" fmla="*/ 2273300 h 2477118"/>
                <a:gd name="connsiteX1-87" fmla="*/ 3314700 w 10350500"/>
                <a:gd name="connsiteY1-88" fmla="*/ 1270000 h 2477118"/>
                <a:gd name="connsiteX2-89" fmla="*/ 5854700 w 10350500"/>
                <a:gd name="connsiteY2-90" fmla="*/ 2362200 h 2477118"/>
                <a:gd name="connsiteX3-91" fmla="*/ 6934200 w 10350500"/>
                <a:gd name="connsiteY3-92" fmla="*/ 698500 h 2477118"/>
                <a:gd name="connsiteX4-93" fmla="*/ 8509000 w 10350500"/>
                <a:gd name="connsiteY4-94" fmla="*/ 2120900 h 2477118"/>
                <a:gd name="connsiteX5-95" fmla="*/ 10325100 w 10350500"/>
                <a:gd name="connsiteY5-96" fmla="*/ 0 h 2477118"/>
                <a:gd name="connsiteX6-97" fmla="*/ 10350500 w 10350500"/>
                <a:gd name="connsiteY6-98" fmla="*/ 50800 h 2477118"/>
                <a:gd name="connsiteX0-99" fmla="*/ 0 w 10350500"/>
                <a:gd name="connsiteY0-100" fmla="*/ 2273300 h 2477118"/>
                <a:gd name="connsiteX1-101" fmla="*/ 3314700 w 10350500"/>
                <a:gd name="connsiteY1-102" fmla="*/ 1270000 h 2477118"/>
                <a:gd name="connsiteX2-103" fmla="*/ 5854700 w 10350500"/>
                <a:gd name="connsiteY2-104" fmla="*/ 2362200 h 2477118"/>
                <a:gd name="connsiteX3-105" fmla="*/ 6934200 w 10350500"/>
                <a:gd name="connsiteY3-106" fmla="*/ 698500 h 2477118"/>
                <a:gd name="connsiteX4-107" fmla="*/ 8509000 w 10350500"/>
                <a:gd name="connsiteY4-108" fmla="*/ 2120900 h 2477118"/>
                <a:gd name="connsiteX5-109" fmla="*/ 10325100 w 10350500"/>
                <a:gd name="connsiteY5-110" fmla="*/ 0 h 2477118"/>
                <a:gd name="connsiteX6-111" fmla="*/ 10350500 w 10350500"/>
                <a:gd name="connsiteY6-112" fmla="*/ 50800 h 2477118"/>
                <a:gd name="connsiteX0-113" fmla="*/ 0 w 10350500"/>
                <a:gd name="connsiteY0-114" fmla="*/ 2273300 h 2477118"/>
                <a:gd name="connsiteX1-115" fmla="*/ 3314700 w 10350500"/>
                <a:gd name="connsiteY1-116" fmla="*/ 1270000 h 2477118"/>
                <a:gd name="connsiteX2-117" fmla="*/ 5854700 w 10350500"/>
                <a:gd name="connsiteY2-118" fmla="*/ 2362200 h 2477118"/>
                <a:gd name="connsiteX3-119" fmla="*/ 6934200 w 10350500"/>
                <a:gd name="connsiteY3-120" fmla="*/ 698500 h 2477118"/>
                <a:gd name="connsiteX4-121" fmla="*/ 8509000 w 10350500"/>
                <a:gd name="connsiteY4-122" fmla="*/ 2120900 h 2477118"/>
                <a:gd name="connsiteX5-123" fmla="*/ 10325100 w 10350500"/>
                <a:gd name="connsiteY5-124" fmla="*/ 0 h 2477118"/>
                <a:gd name="connsiteX6-125" fmla="*/ 10350500 w 10350500"/>
                <a:gd name="connsiteY6-126" fmla="*/ 50800 h 2477118"/>
                <a:gd name="connsiteX0-127" fmla="*/ 0 w 10350500"/>
                <a:gd name="connsiteY0-128" fmla="*/ 2273300 h 2537644"/>
                <a:gd name="connsiteX1-129" fmla="*/ 3314700 w 10350500"/>
                <a:gd name="connsiteY1-130" fmla="*/ 1270000 h 2537644"/>
                <a:gd name="connsiteX2-131" fmla="*/ 5308600 w 10350500"/>
                <a:gd name="connsiteY2-132" fmla="*/ 2425700 h 2537644"/>
                <a:gd name="connsiteX3-133" fmla="*/ 6934200 w 10350500"/>
                <a:gd name="connsiteY3-134" fmla="*/ 698500 h 2537644"/>
                <a:gd name="connsiteX4-135" fmla="*/ 8509000 w 10350500"/>
                <a:gd name="connsiteY4-136" fmla="*/ 2120900 h 2537644"/>
                <a:gd name="connsiteX5-137" fmla="*/ 10325100 w 10350500"/>
                <a:gd name="connsiteY5-138" fmla="*/ 0 h 2537644"/>
                <a:gd name="connsiteX6-139" fmla="*/ 10350500 w 10350500"/>
                <a:gd name="connsiteY6-140" fmla="*/ 50800 h 2537644"/>
                <a:gd name="connsiteX0-141" fmla="*/ 0 w 10350500"/>
                <a:gd name="connsiteY0-142" fmla="*/ 2273300 h 2437646"/>
                <a:gd name="connsiteX1-143" fmla="*/ 3314700 w 10350500"/>
                <a:gd name="connsiteY1-144" fmla="*/ 1270000 h 2437646"/>
                <a:gd name="connsiteX2-145" fmla="*/ 5308600 w 10350500"/>
                <a:gd name="connsiteY2-146" fmla="*/ 2425700 h 2437646"/>
                <a:gd name="connsiteX3-147" fmla="*/ 6934200 w 10350500"/>
                <a:gd name="connsiteY3-148" fmla="*/ 698500 h 2437646"/>
                <a:gd name="connsiteX4-149" fmla="*/ 8509000 w 10350500"/>
                <a:gd name="connsiteY4-150" fmla="*/ 2120900 h 2437646"/>
                <a:gd name="connsiteX5-151" fmla="*/ 10325100 w 10350500"/>
                <a:gd name="connsiteY5-152" fmla="*/ 0 h 2437646"/>
                <a:gd name="connsiteX6-153" fmla="*/ 10350500 w 10350500"/>
                <a:gd name="connsiteY6-154" fmla="*/ 50800 h 2437646"/>
                <a:gd name="connsiteX0-155" fmla="*/ 0 w 10350500"/>
                <a:gd name="connsiteY0-156" fmla="*/ 2273300 h 2432139"/>
                <a:gd name="connsiteX1-157" fmla="*/ 2590800 w 10350500"/>
                <a:gd name="connsiteY1-158" fmla="*/ 1320800 h 2432139"/>
                <a:gd name="connsiteX2-159" fmla="*/ 5308600 w 10350500"/>
                <a:gd name="connsiteY2-160" fmla="*/ 2425700 h 2432139"/>
                <a:gd name="connsiteX3-161" fmla="*/ 6934200 w 10350500"/>
                <a:gd name="connsiteY3-162" fmla="*/ 698500 h 2432139"/>
                <a:gd name="connsiteX4-163" fmla="*/ 8509000 w 10350500"/>
                <a:gd name="connsiteY4-164" fmla="*/ 2120900 h 2432139"/>
                <a:gd name="connsiteX5-165" fmla="*/ 10325100 w 10350500"/>
                <a:gd name="connsiteY5-166" fmla="*/ 0 h 2432139"/>
                <a:gd name="connsiteX6-167" fmla="*/ 10350500 w 10350500"/>
                <a:gd name="connsiteY6-168" fmla="*/ 50800 h 2432139"/>
                <a:gd name="connsiteX0-169" fmla="*/ 0 w 10350500"/>
                <a:gd name="connsiteY0-170" fmla="*/ 2273300 h 2444784"/>
                <a:gd name="connsiteX1-171" fmla="*/ 2590800 w 10350500"/>
                <a:gd name="connsiteY1-172" fmla="*/ 1320800 h 2444784"/>
                <a:gd name="connsiteX2-173" fmla="*/ 4902200 w 10350500"/>
                <a:gd name="connsiteY2-174" fmla="*/ 2438400 h 2444784"/>
                <a:gd name="connsiteX3-175" fmla="*/ 6934200 w 10350500"/>
                <a:gd name="connsiteY3-176" fmla="*/ 698500 h 2444784"/>
                <a:gd name="connsiteX4-177" fmla="*/ 8509000 w 10350500"/>
                <a:gd name="connsiteY4-178" fmla="*/ 2120900 h 2444784"/>
                <a:gd name="connsiteX5-179" fmla="*/ 10325100 w 10350500"/>
                <a:gd name="connsiteY5-180" fmla="*/ 0 h 2444784"/>
                <a:gd name="connsiteX6-181" fmla="*/ 10350500 w 10350500"/>
                <a:gd name="connsiteY6-182" fmla="*/ 50800 h 2444784"/>
                <a:gd name="connsiteX0-183" fmla="*/ 0 w 10350500"/>
                <a:gd name="connsiteY0-184" fmla="*/ 2273300 h 2443846"/>
                <a:gd name="connsiteX1-185" fmla="*/ 2590800 w 10350500"/>
                <a:gd name="connsiteY1-186" fmla="*/ 1320800 h 2443846"/>
                <a:gd name="connsiteX2-187" fmla="*/ 4902200 w 10350500"/>
                <a:gd name="connsiteY2-188" fmla="*/ 2438400 h 2443846"/>
                <a:gd name="connsiteX3-189" fmla="*/ 6604000 w 10350500"/>
                <a:gd name="connsiteY3-190" fmla="*/ 749300 h 2443846"/>
                <a:gd name="connsiteX4-191" fmla="*/ 8509000 w 10350500"/>
                <a:gd name="connsiteY4-192" fmla="*/ 2120900 h 2443846"/>
                <a:gd name="connsiteX5-193" fmla="*/ 10325100 w 10350500"/>
                <a:gd name="connsiteY5-194" fmla="*/ 0 h 2443846"/>
                <a:gd name="connsiteX6-195" fmla="*/ 10350500 w 10350500"/>
                <a:gd name="connsiteY6-196" fmla="*/ 50800 h 24438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350500" h="2443846">
                  <a:moveTo>
                    <a:pt x="0" y="2273300"/>
                  </a:moveTo>
                  <a:cubicBezTo>
                    <a:pt x="1104900" y="1938867"/>
                    <a:pt x="1773767" y="1293283"/>
                    <a:pt x="2590800" y="1320800"/>
                  </a:cubicBezTo>
                  <a:cubicBezTo>
                    <a:pt x="3407833" y="1348317"/>
                    <a:pt x="4233333" y="2533650"/>
                    <a:pt x="4902200" y="2438400"/>
                  </a:cubicBezTo>
                  <a:cubicBezTo>
                    <a:pt x="5571067" y="2343150"/>
                    <a:pt x="6002867" y="802217"/>
                    <a:pt x="6604000" y="749300"/>
                  </a:cubicBezTo>
                  <a:cubicBezTo>
                    <a:pt x="7205133" y="696383"/>
                    <a:pt x="7888817" y="2245783"/>
                    <a:pt x="8509000" y="2120900"/>
                  </a:cubicBezTo>
                  <a:cubicBezTo>
                    <a:pt x="9129183" y="1996017"/>
                    <a:pt x="9719733" y="706967"/>
                    <a:pt x="10325100" y="0"/>
                  </a:cubicBezTo>
                  <a:lnTo>
                    <a:pt x="10350500" y="50800"/>
                  </a:lnTo>
                </a:path>
              </a:pathLst>
            </a:custGeom>
            <a:noFill/>
            <a:ln>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smtClean="0">
                  <a:solidFill>
                    <a:srgbClr val="DCB68A"/>
                  </a:solidFill>
                  <a:latin typeface="微软雅黑" panose="020B0503020204020204" pitchFamily="34" charset="-122"/>
                  <a:ea typeface="微软雅黑" panose="020B0503020204020204" pitchFamily="34" charset="-122"/>
                </a:rPr>
                <a:t>\</a:t>
              </a:r>
              <a:endParaRPr lang="en-US" altLang="zh-CN" sz="1350" smtClean="0">
                <a:solidFill>
                  <a:srgbClr val="DCB68A"/>
                </a:solidFill>
                <a:latin typeface="微软雅黑" panose="020B0503020204020204" pitchFamily="34" charset="-122"/>
                <a:ea typeface="微软雅黑" panose="020B0503020204020204" pitchFamily="34" charset="-122"/>
              </a:endParaRPr>
            </a:p>
          </p:txBody>
        </p:sp>
        <p:sp>
          <p:nvSpPr>
            <p:cNvPr id="5" name="Freeform 1525"/>
            <p:cNvSpPr/>
            <p:nvPr/>
          </p:nvSpPr>
          <p:spPr bwMode="auto">
            <a:xfrm rot="18830660">
              <a:off x="7590234" y="1483969"/>
              <a:ext cx="673112" cy="688181"/>
            </a:xfrm>
            <a:custGeom>
              <a:avLst/>
              <a:gdLst>
                <a:gd name="T0" fmla="*/ 101 w 166"/>
                <a:gd name="T1" fmla="*/ 57 h 170"/>
                <a:gd name="T2" fmla="*/ 105 w 166"/>
                <a:gd name="T3" fmla="*/ 57 h 170"/>
                <a:gd name="T4" fmla="*/ 110 w 166"/>
                <a:gd name="T5" fmla="*/ 52 h 170"/>
                <a:gd name="T6" fmla="*/ 100 w 166"/>
                <a:gd name="T7" fmla="*/ 47 h 170"/>
                <a:gd name="T8" fmla="*/ 94 w 166"/>
                <a:gd name="T9" fmla="*/ 47 h 170"/>
                <a:gd name="T10" fmla="*/ 83 w 166"/>
                <a:gd name="T11" fmla="*/ 33 h 170"/>
                <a:gd name="T12" fmla="*/ 88 w 166"/>
                <a:gd name="T13" fmla="*/ 33 h 170"/>
                <a:gd name="T14" fmla="*/ 93 w 166"/>
                <a:gd name="T15" fmla="*/ 29 h 170"/>
                <a:gd name="T16" fmla="*/ 86 w 166"/>
                <a:gd name="T17" fmla="*/ 23 h 170"/>
                <a:gd name="T18" fmla="*/ 76 w 166"/>
                <a:gd name="T19" fmla="*/ 23 h 170"/>
                <a:gd name="T20" fmla="*/ 54 w 166"/>
                <a:gd name="T21" fmla="*/ 0 h 170"/>
                <a:gd name="T22" fmla="*/ 50 w 166"/>
                <a:gd name="T23" fmla="*/ 2 h 170"/>
                <a:gd name="T24" fmla="*/ 47 w 166"/>
                <a:gd name="T25" fmla="*/ 5 h 170"/>
                <a:gd name="T26" fmla="*/ 52 w 166"/>
                <a:gd name="T27" fmla="*/ 15 h 170"/>
                <a:gd name="T28" fmla="*/ 68 w 166"/>
                <a:gd name="T29" fmla="*/ 46 h 170"/>
                <a:gd name="T30" fmla="*/ 78 w 166"/>
                <a:gd name="T31" fmla="*/ 73 h 170"/>
                <a:gd name="T32" fmla="*/ 69 w 166"/>
                <a:gd name="T33" fmla="*/ 76 h 170"/>
                <a:gd name="T34" fmla="*/ 27 w 166"/>
                <a:gd name="T35" fmla="*/ 79 h 170"/>
                <a:gd name="T36" fmla="*/ 19 w 166"/>
                <a:gd name="T37" fmla="*/ 69 h 170"/>
                <a:gd name="T38" fmla="*/ 11 w 166"/>
                <a:gd name="T39" fmla="*/ 60 h 170"/>
                <a:gd name="T40" fmla="*/ 4 w 166"/>
                <a:gd name="T41" fmla="*/ 58 h 170"/>
                <a:gd name="T42" fmla="*/ 0 w 166"/>
                <a:gd name="T43" fmla="*/ 59 h 170"/>
                <a:gd name="T44" fmla="*/ 8 w 166"/>
                <a:gd name="T45" fmla="*/ 85 h 170"/>
                <a:gd name="T46" fmla="*/ 0 w 166"/>
                <a:gd name="T47" fmla="*/ 111 h 170"/>
                <a:gd name="T48" fmla="*/ 4 w 166"/>
                <a:gd name="T49" fmla="*/ 112 h 170"/>
                <a:gd name="T50" fmla="*/ 11 w 166"/>
                <a:gd name="T51" fmla="*/ 111 h 170"/>
                <a:gd name="T52" fmla="*/ 19 w 166"/>
                <a:gd name="T53" fmla="*/ 101 h 170"/>
                <a:gd name="T54" fmla="*/ 27 w 166"/>
                <a:gd name="T55" fmla="*/ 91 h 170"/>
                <a:gd name="T56" fmla="*/ 56 w 166"/>
                <a:gd name="T57" fmla="*/ 94 h 170"/>
                <a:gd name="T58" fmla="*/ 75 w 166"/>
                <a:gd name="T59" fmla="*/ 95 h 170"/>
                <a:gd name="T60" fmla="*/ 78 w 166"/>
                <a:gd name="T61" fmla="*/ 97 h 170"/>
                <a:gd name="T62" fmla="*/ 68 w 166"/>
                <a:gd name="T63" fmla="*/ 124 h 170"/>
                <a:gd name="T64" fmla="*/ 52 w 166"/>
                <a:gd name="T65" fmla="*/ 155 h 170"/>
                <a:gd name="T66" fmla="*/ 47 w 166"/>
                <a:gd name="T67" fmla="*/ 165 h 170"/>
                <a:gd name="T68" fmla="*/ 50 w 166"/>
                <a:gd name="T69" fmla="*/ 168 h 170"/>
                <a:gd name="T70" fmla="*/ 54 w 166"/>
                <a:gd name="T71" fmla="*/ 170 h 170"/>
                <a:gd name="T72" fmla="*/ 76 w 166"/>
                <a:gd name="T73" fmla="*/ 147 h 170"/>
                <a:gd name="T74" fmla="*/ 86 w 166"/>
                <a:gd name="T75" fmla="*/ 147 h 170"/>
                <a:gd name="T76" fmla="*/ 93 w 166"/>
                <a:gd name="T77" fmla="*/ 142 h 170"/>
                <a:gd name="T78" fmla="*/ 88 w 166"/>
                <a:gd name="T79" fmla="*/ 137 h 170"/>
                <a:gd name="T80" fmla="*/ 83 w 166"/>
                <a:gd name="T81" fmla="*/ 137 h 170"/>
                <a:gd name="T82" fmla="*/ 94 w 166"/>
                <a:gd name="T83" fmla="*/ 123 h 170"/>
                <a:gd name="T84" fmla="*/ 100 w 166"/>
                <a:gd name="T85" fmla="*/ 123 h 170"/>
                <a:gd name="T86" fmla="*/ 110 w 166"/>
                <a:gd name="T87" fmla="*/ 118 h 170"/>
                <a:gd name="T88" fmla="*/ 105 w 166"/>
                <a:gd name="T89" fmla="*/ 113 h 170"/>
                <a:gd name="T90" fmla="*/ 101 w 166"/>
                <a:gd name="T91" fmla="*/ 113 h 170"/>
                <a:gd name="T92" fmla="*/ 117 w 166"/>
                <a:gd name="T93" fmla="*/ 94 h 170"/>
                <a:gd name="T94" fmla="*/ 139 w 166"/>
                <a:gd name="T95" fmla="*/ 94 h 170"/>
                <a:gd name="T96" fmla="*/ 166 w 166"/>
                <a:gd name="T97" fmla="*/ 85 h 170"/>
                <a:gd name="T98" fmla="*/ 155 w 166"/>
                <a:gd name="T99" fmla="*/ 79 h 170"/>
                <a:gd name="T100" fmla="*/ 139 w 166"/>
                <a:gd name="T101" fmla="*/ 76 h 170"/>
                <a:gd name="T102" fmla="*/ 117 w 166"/>
                <a:gd name="T103" fmla="*/ 76 h 170"/>
                <a:gd name="T104" fmla="*/ 101 w 166"/>
                <a:gd name="T105" fmla="*/ 5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 h="170">
                  <a:moveTo>
                    <a:pt x="101" y="57"/>
                  </a:moveTo>
                  <a:cubicBezTo>
                    <a:pt x="105" y="57"/>
                    <a:pt x="105" y="57"/>
                    <a:pt x="105" y="57"/>
                  </a:cubicBezTo>
                  <a:cubicBezTo>
                    <a:pt x="109" y="57"/>
                    <a:pt x="110" y="55"/>
                    <a:pt x="110" y="52"/>
                  </a:cubicBezTo>
                  <a:cubicBezTo>
                    <a:pt x="110" y="49"/>
                    <a:pt x="107" y="47"/>
                    <a:pt x="100" y="47"/>
                  </a:cubicBezTo>
                  <a:cubicBezTo>
                    <a:pt x="94" y="47"/>
                    <a:pt x="94" y="47"/>
                    <a:pt x="94" y="47"/>
                  </a:cubicBezTo>
                  <a:cubicBezTo>
                    <a:pt x="83" y="33"/>
                    <a:pt x="83" y="33"/>
                    <a:pt x="83" y="33"/>
                  </a:cubicBezTo>
                  <a:cubicBezTo>
                    <a:pt x="88" y="33"/>
                    <a:pt x="88" y="33"/>
                    <a:pt x="88" y="33"/>
                  </a:cubicBezTo>
                  <a:cubicBezTo>
                    <a:pt x="91" y="33"/>
                    <a:pt x="93" y="32"/>
                    <a:pt x="93" y="29"/>
                  </a:cubicBezTo>
                  <a:cubicBezTo>
                    <a:pt x="93" y="25"/>
                    <a:pt x="91" y="23"/>
                    <a:pt x="86" y="23"/>
                  </a:cubicBezTo>
                  <a:cubicBezTo>
                    <a:pt x="76" y="23"/>
                    <a:pt x="76" y="23"/>
                    <a:pt x="76" y="23"/>
                  </a:cubicBezTo>
                  <a:cubicBezTo>
                    <a:pt x="64" y="8"/>
                    <a:pt x="57" y="0"/>
                    <a:pt x="54" y="0"/>
                  </a:cubicBezTo>
                  <a:cubicBezTo>
                    <a:pt x="53" y="0"/>
                    <a:pt x="51" y="1"/>
                    <a:pt x="50" y="2"/>
                  </a:cubicBezTo>
                  <a:cubicBezTo>
                    <a:pt x="48" y="3"/>
                    <a:pt x="47" y="4"/>
                    <a:pt x="47" y="5"/>
                  </a:cubicBezTo>
                  <a:cubicBezTo>
                    <a:pt x="47" y="7"/>
                    <a:pt x="49" y="10"/>
                    <a:pt x="52" y="15"/>
                  </a:cubicBezTo>
                  <a:cubicBezTo>
                    <a:pt x="56" y="21"/>
                    <a:pt x="61" y="31"/>
                    <a:pt x="68" y="46"/>
                  </a:cubicBezTo>
                  <a:cubicBezTo>
                    <a:pt x="74" y="61"/>
                    <a:pt x="78" y="70"/>
                    <a:pt x="78" y="73"/>
                  </a:cubicBezTo>
                  <a:cubicBezTo>
                    <a:pt x="78" y="75"/>
                    <a:pt x="75" y="76"/>
                    <a:pt x="69" y="76"/>
                  </a:cubicBezTo>
                  <a:cubicBezTo>
                    <a:pt x="49" y="76"/>
                    <a:pt x="35" y="77"/>
                    <a:pt x="27" y="79"/>
                  </a:cubicBezTo>
                  <a:cubicBezTo>
                    <a:pt x="26" y="78"/>
                    <a:pt x="23" y="75"/>
                    <a:pt x="19" y="69"/>
                  </a:cubicBezTo>
                  <a:cubicBezTo>
                    <a:pt x="15" y="64"/>
                    <a:pt x="13" y="61"/>
                    <a:pt x="11" y="60"/>
                  </a:cubicBezTo>
                  <a:cubicBezTo>
                    <a:pt x="10" y="59"/>
                    <a:pt x="7" y="58"/>
                    <a:pt x="4" y="58"/>
                  </a:cubicBezTo>
                  <a:cubicBezTo>
                    <a:pt x="2" y="58"/>
                    <a:pt x="0" y="58"/>
                    <a:pt x="0" y="59"/>
                  </a:cubicBezTo>
                  <a:cubicBezTo>
                    <a:pt x="0" y="61"/>
                    <a:pt x="2" y="70"/>
                    <a:pt x="8" y="85"/>
                  </a:cubicBezTo>
                  <a:cubicBezTo>
                    <a:pt x="2" y="99"/>
                    <a:pt x="0" y="107"/>
                    <a:pt x="0" y="111"/>
                  </a:cubicBezTo>
                  <a:cubicBezTo>
                    <a:pt x="0" y="112"/>
                    <a:pt x="2" y="112"/>
                    <a:pt x="4" y="112"/>
                  </a:cubicBezTo>
                  <a:cubicBezTo>
                    <a:pt x="7" y="112"/>
                    <a:pt x="10" y="112"/>
                    <a:pt x="11" y="111"/>
                  </a:cubicBezTo>
                  <a:cubicBezTo>
                    <a:pt x="13" y="110"/>
                    <a:pt x="15" y="106"/>
                    <a:pt x="19" y="101"/>
                  </a:cubicBezTo>
                  <a:cubicBezTo>
                    <a:pt x="23" y="95"/>
                    <a:pt x="26" y="92"/>
                    <a:pt x="27" y="91"/>
                  </a:cubicBezTo>
                  <a:cubicBezTo>
                    <a:pt x="35" y="93"/>
                    <a:pt x="45" y="94"/>
                    <a:pt x="56" y="94"/>
                  </a:cubicBezTo>
                  <a:cubicBezTo>
                    <a:pt x="67" y="94"/>
                    <a:pt x="74" y="94"/>
                    <a:pt x="75" y="95"/>
                  </a:cubicBezTo>
                  <a:cubicBezTo>
                    <a:pt x="77" y="95"/>
                    <a:pt x="78" y="96"/>
                    <a:pt x="78" y="97"/>
                  </a:cubicBezTo>
                  <a:cubicBezTo>
                    <a:pt x="78" y="100"/>
                    <a:pt x="74" y="109"/>
                    <a:pt x="68" y="124"/>
                  </a:cubicBezTo>
                  <a:cubicBezTo>
                    <a:pt x="61" y="139"/>
                    <a:pt x="56" y="149"/>
                    <a:pt x="52" y="155"/>
                  </a:cubicBezTo>
                  <a:cubicBezTo>
                    <a:pt x="49" y="160"/>
                    <a:pt x="47" y="163"/>
                    <a:pt x="47" y="165"/>
                  </a:cubicBezTo>
                  <a:cubicBezTo>
                    <a:pt x="47" y="166"/>
                    <a:pt x="48" y="167"/>
                    <a:pt x="50" y="168"/>
                  </a:cubicBezTo>
                  <a:cubicBezTo>
                    <a:pt x="51" y="170"/>
                    <a:pt x="53" y="170"/>
                    <a:pt x="54" y="170"/>
                  </a:cubicBezTo>
                  <a:cubicBezTo>
                    <a:pt x="57" y="170"/>
                    <a:pt x="64" y="162"/>
                    <a:pt x="76" y="147"/>
                  </a:cubicBezTo>
                  <a:cubicBezTo>
                    <a:pt x="86" y="147"/>
                    <a:pt x="86" y="147"/>
                    <a:pt x="86" y="147"/>
                  </a:cubicBezTo>
                  <a:cubicBezTo>
                    <a:pt x="91" y="147"/>
                    <a:pt x="93" y="145"/>
                    <a:pt x="93" y="142"/>
                  </a:cubicBezTo>
                  <a:cubicBezTo>
                    <a:pt x="93" y="138"/>
                    <a:pt x="91" y="137"/>
                    <a:pt x="88" y="137"/>
                  </a:cubicBezTo>
                  <a:cubicBezTo>
                    <a:pt x="83" y="137"/>
                    <a:pt x="83" y="137"/>
                    <a:pt x="83" y="137"/>
                  </a:cubicBezTo>
                  <a:cubicBezTo>
                    <a:pt x="94" y="123"/>
                    <a:pt x="94" y="123"/>
                    <a:pt x="94" y="123"/>
                  </a:cubicBezTo>
                  <a:cubicBezTo>
                    <a:pt x="100" y="123"/>
                    <a:pt x="100" y="123"/>
                    <a:pt x="100" y="123"/>
                  </a:cubicBezTo>
                  <a:cubicBezTo>
                    <a:pt x="107" y="123"/>
                    <a:pt x="110" y="121"/>
                    <a:pt x="110" y="118"/>
                  </a:cubicBezTo>
                  <a:cubicBezTo>
                    <a:pt x="110" y="115"/>
                    <a:pt x="109" y="113"/>
                    <a:pt x="105" y="113"/>
                  </a:cubicBezTo>
                  <a:cubicBezTo>
                    <a:pt x="101" y="113"/>
                    <a:pt x="101" y="113"/>
                    <a:pt x="101" y="113"/>
                  </a:cubicBezTo>
                  <a:cubicBezTo>
                    <a:pt x="117" y="94"/>
                    <a:pt x="117" y="94"/>
                    <a:pt x="117" y="94"/>
                  </a:cubicBezTo>
                  <a:cubicBezTo>
                    <a:pt x="139" y="94"/>
                    <a:pt x="139" y="94"/>
                    <a:pt x="139" y="94"/>
                  </a:cubicBezTo>
                  <a:cubicBezTo>
                    <a:pt x="157" y="94"/>
                    <a:pt x="166" y="91"/>
                    <a:pt x="166" y="85"/>
                  </a:cubicBezTo>
                  <a:cubicBezTo>
                    <a:pt x="166" y="82"/>
                    <a:pt x="163" y="80"/>
                    <a:pt x="155" y="79"/>
                  </a:cubicBezTo>
                  <a:cubicBezTo>
                    <a:pt x="148" y="77"/>
                    <a:pt x="142" y="76"/>
                    <a:pt x="139" y="76"/>
                  </a:cubicBezTo>
                  <a:cubicBezTo>
                    <a:pt x="117" y="76"/>
                    <a:pt x="117" y="76"/>
                    <a:pt x="117" y="76"/>
                  </a:cubicBezTo>
                  <a:lnTo>
                    <a:pt x="101" y="57"/>
                  </a:lnTo>
                  <a:close/>
                </a:path>
              </a:pathLst>
            </a:custGeom>
            <a:solidFill>
              <a:srgbClr val="00948D"/>
            </a:solidFill>
            <a:ln>
              <a:noFill/>
            </a:ln>
          </p:spPr>
          <p:txBody>
            <a:bodyPr vert="horz" wrap="square" lIns="68580" tIns="34290" rIns="68580" bIns="34290" numCol="1" anchor="t" anchorCtr="0" compatLnSpc="1"/>
            <a:lstStyle/>
            <a:p>
              <a:endParaRPr lang="zh-CN" altLang="en-US" sz="1350">
                <a:solidFill>
                  <a:srgbClr val="DCB68A"/>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7317851" y="2689087"/>
              <a:ext cx="1269953" cy="600622"/>
            </a:xfrm>
            <a:prstGeom prst="rect">
              <a:avLst/>
            </a:prstGeom>
          </p:spPr>
          <p:txBody>
            <a:bodyPr wrap="square">
              <a:spAutoFit/>
            </a:bodyPr>
            <a:lstStyle>
              <a:defPPr>
                <a:defRPr lang="zh-CN"/>
              </a:defPPr>
              <a:lvl1pPr>
                <a:defRPr sz="1100" b="1">
                  <a:solidFill>
                    <a:srgbClr val="005D4B"/>
                  </a:solidFill>
                </a:defRPr>
              </a:lvl1pPr>
            </a:lstStyle>
            <a:p>
              <a:r>
                <a:rPr lang="zh-CN" altLang="en-US" dirty="0">
                  <a:latin typeface="微软雅黑" panose="020B0503020204020204" pitchFamily="34" charset="-122"/>
                  <a:ea typeface="微软雅黑" panose="020B0503020204020204" pitchFamily="34" charset="-122"/>
                </a:rPr>
                <a:t>点击添加正文、温提示正文行距在</a:t>
              </a:r>
              <a:r>
                <a:rPr lang="en-US" altLang="zh-CN" dirty="0">
                  <a:latin typeface="微软雅黑" panose="020B0503020204020204" pitchFamily="34" charset="-122"/>
                  <a:ea typeface="微软雅黑" panose="020B0503020204020204" pitchFamily="34" charset="-122"/>
                </a:rPr>
                <a:t>1.2~1.3</a:t>
              </a:r>
              <a:r>
                <a:rPr lang="zh-CN" altLang="en-US" dirty="0">
                  <a:latin typeface="微软雅黑" panose="020B0503020204020204" pitchFamily="34" charset="-122"/>
                  <a:ea typeface="微软雅黑" panose="020B0503020204020204" pitchFamily="34" charset="-122"/>
                </a:rPr>
                <a:t>之间点击添加正文、温提示正文行距在</a:t>
              </a:r>
              <a:r>
                <a:rPr lang="en-US" altLang="zh-CN" dirty="0">
                  <a:latin typeface="微软雅黑" panose="020B0503020204020204" pitchFamily="34" charset="-122"/>
                  <a:ea typeface="微软雅黑" panose="020B0503020204020204" pitchFamily="34" charset="-122"/>
                </a:rPr>
                <a:t>1.2~1.3</a:t>
              </a:r>
              <a:r>
                <a:rPr lang="zh-CN" altLang="en-US" dirty="0">
                  <a:latin typeface="微软雅黑" panose="020B0503020204020204" pitchFamily="34" charset="-122"/>
                  <a:ea typeface="微软雅黑" panose="020B0503020204020204" pitchFamily="34" charset="-122"/>
                </a:rPr>
                <a:t>之间</a:t>
              </a:r>
              <a:endParaRPr lang="zh-CN" altLang="en-US" dirty="0">
                <a:latin typeface="微软雅黑" panose="020B0503020204020204" pitchFamily="34" charset="-122"/>
                <a:ea typeface="微软雅黑" panose="020B0503020204020204" pitchFamily="34" charset="-122"/>
              </a:endParaRPr>
            </a:p>
          </p:txBody>
        </p:sp>
        <p:sp>
          <p:nvSpPr>
            <p:cNvPr id="7" name="矩形 6"/>
            <p:cNvSpPr/>
            <p:nvPr/>
          </p:nvSpPr>
          <p:spPr>
            <a:xfrm>
              <a:off x="7364986" y="2412088"/>
              <a:ext cx="1222818" cy="252261"/>
            </a:xfrm>
            <a:prstGeom prst="rect">
              <a:avLst/>
            </a:prstGeom>
          </p:spPr>
          <p:txBody>
            <a:bodyPr wrap="none">
              <a:spAutoFit/>
            </a:bodyPr>
            <a:lstStyle/>
            <a:p>
              <a:r>
                <a:rPr lang="zh-CN" altLang="en-US" sz="1500" b="1" dirty="0">
                  <a:solidFill>
                    <a:srgbClr val="005D4B"/>
                  </a:solidFill>
                  <a:latin typeface="微软雅黑" panose="020B0503020204020204" pitchFamily="34" charset="-122"/>
                  <a:ea typeface="微软雅黑" panose="020B0503020204020204" pitchFamily="34" charset="-122"/>
                </a:rPr>
                <a:t>点击此处添加标题</a:t>
              </a:r>
              <a:endParaRPr lang="zh-CN" altLang="en-US" sz="1500" b="1" dirty="0">
                <a:solidFill>
                  <a:srgbClr val="005D4B"/>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4285376" y="2436343"/>
              <a:ext cx="1331282" cy="2001436"/>
              <a:chOff x="5713832" y="3247857"/>
              <a:chExt cx="1775041" cy="2668581"/>
            </a:xfrm>
          </p:grpSpPr>
          <p:sp>
            <p:nvSpPr>
              <p:cNvPr id="9" name="椭圆 8"/>
              <p:cNvSpPr/>
              <p:nvPr/>
            </p:nvSpPr>
            <p:spPr>
              <a:xfrm rot="10800000">
                <a:off x="6302905" y="3247857"/>
                <a:ext cx="685800" cy="685800"/>
              </a:xfrm>
              <a:prstGeom prst="ellipse">
                <a:avLst/>
              </a:prstGeom>
              <a:solidFill>
                <a:srgbClr val="009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DCB68A"/>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rot="10800000">
                <a:off x="6620458" y="3899637"/>
                <a:ext cx="0" cy="498620"/>
              </a:xfrm>
              <a:prstGeom prst="line">
                <a:avLst/>
              </a:prstGeom>
              <a:ln w="12700">
                <a:solidFill>
                  <a:srgbClr val="435468"/>
                </a:solidFill>
                <a:headEnd type="ova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5713832" y="5115609"/>
                <a:ext cx="1775041" cy="800829"/>
              </a:xfrm>
              <a:prstGeom prst="rect">
                <a:avLst/>
              </a:prstGeom>
            </p:spPr>
            <p:txBody>
              <a:bodyPr wrap="square">
                <a:spAutoFit/>
              </a:bodyPr>
              <a:lstStyle>
                <a:defPPr>
                  <a:defRPr lang="zh-CN"/>
                </a:defPPr>
                <a:lvl1pPr>
                  <a:defRPr sz="1100" b="1">
                    <a:solidFill>
                      <a:srgbClr val="005D4B"/>
                    </a:solidFill>
                  </a:defRPr>
                </a:lvl1pPr>
              </a:lstStyle>
              <a:p>
                <a:r>
                  <a:rPr lang="zh-CN" altLang="en-US" dirty="0">
                    <a:latin typeface="微软雅黑" panose="020B0503020204020204" pitchFamily="34" charset="-122"/>
                    <a:ea typeface="微软雅黑" panose="020B0503020204020204" pitchFamily="34" charset="-122"/>
                  </a:rPr>
                  <a:t>点击添加正文、温提示正文行距在</a:t>
                </a:r>
                <a:r>
                  <a:rPr lang="en-US" altLang="zh-CN" dirty="0">
                    <a:latin typeface="微软雅黑" panose="020B0503020204020204" pitchFamily="34" charset="-122"/>
                    <a:ea typeface="微软雅黑" panose="020B0503020204020204" pitchFamily="34" charset="-122"/>
                  </a:rPr>
                  <a:t>1.2~1.3</a:t>
                </a:r>
                <a:r>
                  <a:rPr lang="zh-CN" altLang="en-US" dirty="0">
                    <a:latin typeface="微软雅黑" panose="020B0503020204020204" pitchFamily="34" charset="-122"/>
                    <a:ea typeface="微软雅黑" panose="020B0503020204020204" pitchFamily="34" charset="-122"/>
                  </a:rPr>
                  <a:t>之间点击添加正文、温提示正文行距在</a:t>
                </a:r>
                <a:r>
                  <a:rPr lang="en-US" altLang="zh-CN" dirty="0">
                    <a:latin typeface="微软雅黑" panose="020B0503020204020204" pitchFamily="34" charset="-122"/>
                    <a:ea typeface="微软雅黑" panose="020B0503020204020204" pitchFamily="34" charset="-122"/>
                  </a:rPr>
                  <a:t>1.2~1.3</a:t>
                </a:r>
                <a:r>
                  <a:rPr lang="zh-CN" altLang="en-US" dirty="0">
                    <a:latin typeface="微软雅黑" panose="020B0503020204020204" pitchFamily="34" charset="-122"/>
                    <a:ea typeface="微软雅黑" panose="020B0503020204020204" pitchFamily="34" charset="-122"/>
                  </a:rPr>
                  <a:t>之间</a:t>
                </a:r>
                <a:endParaRPr lang="zh-CN" altLang="en-US" dirty="0">
                  <a:latin typeface="微软雅黑" panose="020B0503020204020204" pitchFamily="34" charset="-122"/>
                  <a:ea typeface="微软雅黑" panose="020B0503020204020204" pitchFamily="34" charset="-122"/>
                </a:endParaRPr>
              </a:p>
            </p:txBody>
          </p:sp>
          <p:sp>
            <p:nvSpPr>
              <p:cNvPr id="12" name="矩形 11"/>
              <p:cNvSpPr/>
              <p:nvPr/>
            </p:nvSpPr>
            <p:spPr>
              <a:xfrm>
                <a:off x="5754410" y="4751180"/>
                <a:ext cx="1630423" cy="336348"/>
              </a:xfrm>
              <a:prstGeom prst="rect">
                <a:avLst/>
              </a:prstGeom>
            </p:spPr>
            <p:txBody>
              <a:bodyPr wrap="none">
                <a:spAutoFit/>
              </a:bodyPr>
              <a:lstStyle/>
              <a:p>
                <a:r>
                  <a:rPr lang="zh-CN" altLang="en-US" sz="1500" b="1" dirty="0">
                    <a:solidFill>
                      <a:srgbClr val="005D4B"/>
                    </a:solidFill>
                    <a:latin typeface="微软雅黑" panose="020B0503020204020204" pitchFamily="34" charset="-122"/>
                    <a:ea typeface="微软雅黑" panose="020B0503020204020204" pitchFamily="34" charset="-122"/>
                  </a:rPr>
                  <a:t>点击此处添加标题</a:t>
                </a:r>
                <a:endParaRPr lang="zh-CN" altLang="en-US" sz="1500" b="1" dirty="0">
                  <a:solidFill>
                    <a:srgbClr val="005D4B"/>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6307897" y="4402941"/>
                <a:ext cx="492695" cy="336348"/>
              </a:xfrm>
              <a:prstGeom prst="rect">
                <a:avLst/>
              </a:prstGeom>
            </p:spPr>
            <p:txBody>
              <a:bodyPr wrap="none">
                <a:spAutoFit/>
              </a:bodyPr>
              <a:lstStyle>
                <a:defPPr>
                  <a:defRPr lang="zh-CN"/>
                </a:defPPr>
                <a:lvl1pPr>
                  <a:defRPr sz="1500" b="1">
                    <a:solidFill>
                      <a:srgbClr val="00948D"/>
                    </a:solidFill>
                  </a:defRPr>
                </a:lvl1pPr>
              </a:lstStyle>
              <a:p>
                <a:r>
                  <a:rPr lang="en-US" altLang="zh-CN" dirty="0">
                    <a:latin typeface="微软雅黑" panose="020B0503020204020204" pitchFamily="34" charset="-122"/>
                    <a:ea typeface="微软雅黑" panose="020B0503020204020204" pitchFamily="34" charset="-122"/>
                  </a:rPr>
                  <a:t>25%</a:t>
                </a:r>
                <a:endParaRPr lang="en-US" altLang="zh-CN" dirty="0">
                  <a:latin typeface="微软雅黑" panose="020B0503020204020204" pitchFamily="34" charset="-122"/>
                  <a:ea typeface="微软雅黑" panose="020B0503020204020204" pitchFamily="34" charset="-122"/>
                </a:endParaRPr>
              </a:p>
            </p:txBody>
          </p:sp>
          <p:grpSp>
            <p:nvGrpSpPr>
              <p:cNvPr id="14" name="组合 13"/>
              <p:cNvGrpSpPr/>
              <p:nvPr/>
            </p:nvGrpSpPr>
            <p:grpSpPr>
              <a:xfrm>
                <a:off x="6504516" y="3470901"/>
                <a:ext cx="282576" cy="239712"/>
                <a:chOff x="6791325" y="3867151"/>
                <a:chExt cx="282576" cy="239712"/>
              </a:xfrm>
              <a:solidFill>
                <a:schemeClr val="bg1"/>
              </a:solidFill>
            </p:grpSpPr>
            <p:sp>
              <p:nvSpPr>
                <p:cNvPr id="15" name="Freeform 103"/>
                <p:cNvSpPr/>
                <p:nvPr/>
              </p:nvSpPr>
              <p:spPr bwMode="auto">
                <a:xfrm>
                  <a:off x="6889750" y="3916363"/>
                  <a:ext cx="39688" cy="58738"/>
                </a:xfrm>
                <a:custGeom>
                  <a:avLst/>
                  <a:gdLst>
                    <a:gd name="T0" fmla="*/ 14 w 25"/>
                    <a:gd name="T1" fmla="*/ 33 h 37"/>
                    <a:gd name="T2" fmla="*/ 25 w 25"/>
                    <a:gd name="T3" fmla="*/ 14 h 37"/>
                    <a:gd name="T4" fmla="*/ 21 w 25"/>
                    <a:gd name="T5" fmla="*/ 0 h 37"/>
                    <a:gd name="T6" fmla="*/ 0 w 25"/>
                    <a:gd name="T7" fmla="*/ 37 h 37"/>
                    <a:gd name="T8" fmla="*/ 14 w 25"/>
                    <a:gd name="T9" fmla="*/ 33 h 37"/>
                  </a:gdLst>
                  <a:ahLst/>
                  <a:cxnLst>
                    <a:cxn ang="0">
                      <a:pos x="T0" y="T1"/>
                    </a:cxn>
                    <a:cxn ang="0">
                      <a:pos x="T2" y="T3"/>
                    </a:cxn>
                    <a:cxn ang="0">
                      <a:pos x="T4" y="T5"/>
                    </a:cxn>
                    <a:cxn ang="0">
                      <a:pos x="T6" y="T7"/>
                    </a:cxn>
                    <a:cxn ang="0">
                      <a:pos x="T8" y="T9"/>
                    </a:cxn>
                  </a:cxnLst>
                  <a:rect l="0" t="0" r="r" b="b"/>
                  <a:pathLst>
                    <a:path w="25" h="37">
                      <a:moveTo>
                        <a:pt x="14" y="33"/>
                      </a:moveTo>
                      <a:lnTo>
                        <a:pt x="25" y="14"/>
                      </a:lnTo>
                      <a:lnTo>
                        <a:pt x="21" y="0"/>
                      </a:lnTo>
                      <a:lnTo>
                        <a:pt x="0" y="37"/>
                      </a:lnTo>
                      <a:lnTo>
                        <a:pt x="14"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DCB68A"/>
                    </a:solidFill>
                    <a:latin typeface="微软雅黑" panose="020B0503020204020204" pitchFamily="34" charset="-122"/>
                    <a:ea typeface="微软雅黑" panose="020B0503020204020204" pitchFamily="34" charset="-122"/>
                  </a:endParaRPr>
                </a:p>
              </p:txBody>
            </p:sp>
            <p:sp>
              <p:nvSpPr>
                <p:cNvPr id="16" name="Freeform 104"/>
                <p:cNvSpPr/>
                <p:nvPr/>
              </p:nvSpPr>
              <p:spPr bwMode="auto">
                <a:xfrm>
                  <a:off x="6907213" y="3903663"/>
                  <a:ext cx="166688" cy="203200"/>
                </a:xfrm>
                <a:custGeom>
                  <a:avLst/>
                  <a:gdLst>
                    <a:gd name="T0" fmla="*/ 159 w 173"/>
                    <a:gd name="T1" fmla="*/ 53 h 209"/>
                    <a:gd name="T2" fmla="*/ 66 w 173"/>
                    <a:gd name="T3" fmla="*/ 0 h 209"/>
                    <a:gd name="T4" fmla="*/ 72 w 173"/>
                    <a:gd name="T5" fmla="*/ 24 h 209"/>
                    <a:gd name="T6" fmla="*/ 150 w 173"/>
                    <a:gd name="T7" fmla="*/ 69 h 209"/>
                    <a:gd name="T8" fmla="*/ 152 w 173"/>
                    <a:gd name="T9" fmla="*/ 74 h 209"/>
                    <a:gd name="T10" fmla="*/ 105 w 173"/>
                    <a:gd name="T11" fmla="*/ 155 h 209"/>
                    <a:gd name="T12" fmla="*/ 80 w 173"/>
                    <a:gd name="T13" fmla="*/ 141 h 209"/>
                    <a:gd name="T14" fmla="*/ 66 w 173"/>
                    <a:gd name="T15" fmla="*/ 148 h 209"/>
                    <a:gd name="T16" fmla="*/ 0 w 173"/>
                    <a:gd name="T17" fmla="*/ 165 h 209"/>
                    <a:gd name="T18" fmla="*/ 71 w 173"/>
                    <a:gd name="T19" fmla="*/ 206 h 209"/>
                    <a:gd name="T20" fmla="*/ 82 w 173"/>
                    <a:gd name="T21" fmla="*/ 209 h 209"/>
                    <a:gd name="T22" fmla="*/ 101 w 173"/>
                    <a:gd name="T23" fmla="*/ 198 h 209"/>
                    <a:gd name="T24" fmla="*/ 167 w 173"/>
                    <a:gd name="T25" fmla="*/ 83 h 209"/>
                    <a:gd name="T26" fmla="*/ 159 w 173"/>
                    <a:gd name="T27" fmla="*/ 5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209">
                      <a:moveTo>
                        <a:pt x="159" y="53"/>
                      </a:moveTo>
                      <a:cubicBezTo>
                        <a:pt x="66" y="0"/>
                        <a:pt x="66" y="0"/>
                        <a:pt x="66" y="0"/>
                      </a:cubicBezTo>
                      <a:cubicBezTo>
                        <a:pt x="72" y="24"/>
                        <a:pt x="72" y="24"/>
                        <a:pt x="72" y="24"/>
                      </a:cubicBezTo>
                      <a:cubicBezTo>
                        <a:pt x="150" y="69"/>
                        <a:pt x="150" y="69"/>
                        <a:pt x="150" y="69"/>
                      </a:cubicBezTo>
                      <a:cubicBezTo>
                        <a:pt x="152" y="70"/>
                        <a:pt x="153" y="72"/>
                        <a:pt x="152" y="74"/>
                      </a:cubicBezTo>
                      <a:cubicBezTo>
                        <a:pt x="105" y="155"/>
                        <a:pt x="105" y="155"/>
                        <a:pt x="105" y="155"/>
                      </a:cubicBezTo>
                      <a:cubicBezTo>
                        <a:pt x="80" y="141"/>
                        <a:pt x="80" y="141"/>
                        <a:pt x="80" y="141"/>
                      </a:cubicBezTo>
                      <a:cubicBezTo>
                        <a:pt x="76" y="144"/>
                        <a:pt x="71" y="146"/>
                        <a:pt x="66" y="148"/>
                      </a:cubicBezTo>
                      <a:cubicBezTo>
                        <a:pt x="0" y="165"/>
                        <a:pt x="0" y="165"/>
                        <a:pt x="0" y="165"/>
                      </a:cubicBezTo>
                      <a:cubicBezTo>
                        <a:pt x="71" y="206"/>
                        <a:pt x="71" y="206"/>
                        <a:pt x="71" y="206"/>
                      </a:cubicBezTo>
                      <a:cubicBezTo>
                        <a:pt x="74" y="208"/>
                        <a:pt x="78" y="209"/>
                        <a:pt x="82" y="209"/>
                      </a:cubicBezTo>
                      <a:cubicBezTo>
                        <a:pt x="89" y="209"/>
                        <a:pt x="97" y="205"/>
                        <a:pt x="101" y="198"/>
                      </a:cubicBezTo>
                      <a:cubicBezTo>
                        <a:pt x="167" y="83"/>
                        <a:pt x="167" y="83"/>
                        <a:pt x="167" y="83"/>
                      </a:cubicBezTo>
                      <a:cubicBezTo>
                        <a:pt x="173" y="73"/>
                        <a:pt x="170" y="60"/>
                        <a:pt x="159"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DCB68A"/>
                    </a:solidFill>
                    <a:latin typeface="微软雅黑" panose="020B0503020204020204" pitchFamily="34" charset="-122"/>
                    <a:ea typeface="微软雅黑" panose="020B0503020204020204" pitchFamily="34" charset="-122"/>
                  </a:endParaRPr>
                </a:p>
              </p:txBody>
            </p:sp>
            <p:sp>
              <p:nvSpPr>
                <p:cNvPr id="17" name="Freeform 105"/>
                <p:cNvSpPr>
                  <a:spLocks noEditPoints="1"/>
                </p:cNvSpPr>
                <p:nvPr/>
              </p:nvSpPr>
              <p:spPr bwMode="auto">
                <a:xfrm>
                  <a:off x="6791325" y="3867151"/>
                  <a:ext cx="193675" cy="196850"/>
                </a:xfrm>
                <a:custGeom>
                  <a:avLst/>
                  <a:gdLst>
                    <a:gd name="T0" fmla="*/ 197 w 200"/>
                    <a:gd name="T1" fmla="*/ 144 h 203"/>
                    <a:gd name="T2" fmla="*/ 163 w 200"/>
                    <a:gd name="T3" fmla="*/ 16 h 203"/>
                    <a:gd name="T4" fmla="*/ 142 w 200"/>
                    <a:gd name="T5" fmla="*/ 0 h 203"/>
                    <a:gd name="T6" fmla="*/ 142 w 200"/>
                    <a:gd name="T7" fmla="*/ 0 h 203"/>
                    <a:gd name="T8" fmla="*/ 136 w 200"/>
                    <a:gd name="T9" fmla="*/ 1 h 203"/>
                    <a:gd name="T10" fmla="*/ 18 w 200"/>
                    <a:gd name="T11" fmla="*/ 32 h 203"/>
                    <a:gd name="T12" fmla="*/ 3 w 200"/>
                    <a:gd name="T13" fmla="*/ 59 h 203"/>
                    <a:gd name="T14" fmla="*/ 37 w 200"/>
                    <a:gd name="T15" fmla="*/ 187 h 203"/>
                    <a:gd name="T16" fmla="*/ 58 w 200"/>
                    <a:gd name="T17" fmla="*/ 203 h 203"/>
                    <a:gd name="T18" fmla="*/ 64 w 200"/>
                    <a:gd name="T19" fmla="*/ 203 h 203"/>
                    <a:gd name="T20" fmla="*/ 182 w 200"/>
                    <a:gd name="T21" fmla="*/ 171 h 203"/>
                    <a:gd name="T22" fmla="*/ 197 w 200"/>
                    <a:gd name="T23" fmla="*/ 144 h 203"/>
                    <a:gd name="T24" fmla="*/ 44 w 200"/>
                    <a:gd name="T25" fmla="*/ 144 h 203"/>
                    <a:gd name="T26" fmla="*/ 20 w 200"/>
                    <a:gd name="T27" fmla="*/ 54 h 203"/>
                    <a:gd name="T28" fmla="*/ 20 w 200"/>
                    <a:gd name="T29" fmla="*/ 51 h 203"/>
                    <a:gd name="T30" fmla="*/ 23 w 200"/>
                    <a:gd name="T31" fmla="*/ 49 h 203"/>
                    <a:gd name="T32" fmla="*/ 141 w 200"/>
                    <a:gd name="T33" fmla="*/ 18 h 203"/>
                    <a:gd name="T34" fmla="*/ 142 w 200"/>
                    <a:gd name="T35" fmla="*/ 17 h 203"/>
                    <a:gd name="T36" fmla="*/ 146 w 200"/>
                    <a:gd name="T37" fmla="*/ 21 h 203"/>
                    <a:gd name="T38" fmla="*/ 170 w 200"/>
                    <a:gd name="T39" fmla="*/ 110 h 203"/>
                    <a:gd name="T40" fmla="*/ 44 w 200"/>
                    <a:gd name="T41" fmla="*/ 14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0" h="203">
                      <a:moveTo>
                        <a:pt x="197" y="144"/>
                      </a:moveTo>
                      <a:cubicBezTo>
                        <a:pt x="163" y="16"/>
                        <a:pt x="163" y="16"/>
                        <a:pt x="163" y="16"/>
                      </a:cubicBezTo>
                      <a:cubicBezTo>
                        <a:pt x="160" y="6"/>
                        <a:pt x="151" y="0"/>
                        <a:pt x="142" y="0"/>
                      </a:cubicBezTo>
                      <a:cubicBezTo>
                        <a:pt x="142" y="0"/>
                        <a:pt x="142" y="0"/>
                        <a:pt x="142" y="0"/>
                      </a:cubicBezTo>
                      <a:cubicBezTo>
                        <a:pt x="140" y="0"/>
                        <a:pt x="138" y="0"/>
                        <a:pt x="136" y="1"/>
                      </a:cubicBezTo>
                      <a:cubicBezTo>
                        <a:pt x="18" y="32"/>
                        <a:pt x="18" y="32"/>
                        <a:pt x="18" y="32"/>
                      </a:cubicBezTo>
                      <a:cubicBezTo>
                        <a:pt x="6" y="35"/>
                        <a:pt x="0" y="47"/>
                        <a:pt x="3" y="59"/>
                      </a:cubicBezTo>
                      <a:cubicBezTo>
                        <a:pt x="37" y="187"/>
                        <a:pt x="37" y="187"/>
                        <a:pt x="37" y="187"/>
                      </a:cubicBezTo>
                      <a:cubicBezTo>
                        <a:pt x="40" y="197"/>
                        <a:pt x="48" y="203"/>
                        <a:pt x="58" y="203"/>
                      </a:cubicBezTo>
                      <a:cubicBezTo>
                        <a:pt x="60" y="203"/>
                        <a:pt x="62" y="203"/>
                        <a:pt x="64" y="203"/>
                      </a:cubicBezTo>
                      <a:cubicBezTo>
                        <a:pt x="182" y="171"/>
                        <a:pt x="182" y="171"/>
                        <a:pt x="182" y="171"/>
                      </a:cubicBezTo>
                      <a:cubicBezTo>
                        <a:pt x="194" y="168"/>
                        <a:pt x="200" y="156"/>
                        <a:pt x="197" y="144"/>
                      </a:cubicBezTo>
                      <a:close/>
                      <a:moveTo>
                        <a:pt x="44" y="144"/>
                      </a:moveTo>
                      <a:cubicBezTo>
                        <a:pt x="20" y="54"/>
                        <a:pt x="20" y="54"/>
                        <a:pt x="20" y="54"/>
                      </a:cubicBezTo>
                      <a:cubicBezTo>
                        <a:pt x="19" y="53"/>
                        <a:pt x="20" y="52"/>
                        <a:pt x="20" y="51"/>
                      </a:cubicBezTo>
                      <a:cubicBezTo>
                        <a:pt x="21" y="51"/>
                        <a:pt x="21" y="50"/>
                        <a:pt x="23" y="49"/>
                      </a:cubicBezTo>
                      <a:cubicBezTo>
                        <a:pt x="141" y="18"/>
                        <a:pt x="141" y="18"/>
                        <a:pt x="141" y="18"/>
                      </a:cubicBezTo>
                      <a:cubicBezTo>
                        <a:pt x="141" y="18"/>
                        <a:pt x="142" y="17"/>
                        <a:pt x="142" y="17"/>
                      </a:cubicBezTo>
                      <a:cubicBezTo>
                        <a:pt x="143" y="17"/>
                        <a:pt x="145" y="18"/>
                        <a:pt x="146" y="21"/>
                      </a:cubicBezTo>
                      <a:cubicBezTo>
                        <a:pt x="170" y="110"/>
                        <a:pt x="170" y="110"/>
                        <a:pt x="170" y="110"/>
                      </a:cubicBezTo>
                      <a:lnTo>
                        <a:pt x="44"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DCB68A"/>
                    </a:solidFill>
                    <a:latin typeface="微软雅黑" panose="020B0503020204020204" pitchFamily="34" charset="-122"/>
                    <a:ea typeface="微软雅黑" panose="020B0503020204020204" pitchFamily="34" charset="-122"/>
                  </a:endParaRPr>
                </a:p>
              </p:txBody>
            </p:sp>
          </p:grpSp>
        </p:grpSp>
        <p:grpSp>
          <p:nvGrpSpPr>
            <p:cNvPr id="18" name="组合 17"/>
            <p:cNvGrpSpPr/>
            <p:nvPr/>
          </p:nvGrpSpPr>
          <p:grpSpPr>
            <a:xfrm>
              <a:off x="921615" y="1348524"/>
              <a:ext cx="1378562" cy="1938051"/>
              <a:chOff x="1228820" y="1797432"/>
              <a:chExt cx="1838082" cy="2584068"/>
            </a:xfrm>
          </p:grpSpPr>
          <p:sp>
            <p:nvSpPr>
              <p:cNvPr id="19" name="椭圆 18"/>
              <p:cNvSpPr/>
              <p:nvPr/>
            </p:nvSpPr>
            <p:spPr>
              <a:xfrm>
                <a:off x="2082800" y="3695700"/>
                <a:ext cx="685800" cy="685800"/>
              </a:xfrm>
              <a:prstGeom prst="ellipse">
                <a:avLst/>
              </a:prstGeom>
              <a:solidFill>
                <a:srgbClr val="009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DCB68A"/>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1228820" y="2503113"/>
                <a:ext cx="1838082" cy="800829"/>
              </a:xfrm>
              <a:prstGeom prst="rect">
                <a:avLst/>
              </a:prstGeom>
            </p:spPr>
            <p:txBody>
              <a:bodyPr wrap="square">
                <a:spAutoFit/>
              </a:bodyPr>
              <a:lstStyle>
                <a:defPPr>
                  <a:defRPr lang="zh-CN"/>
                </a:defPPr>
                <a:lvl1pPr>
                  <a:defRPr sz="1500" b="1">
                    <a:solidFill>
                      <a:srgbClr val="00948D"/>
                    </a:solidFill>
                  </a:defRPr>
                </a:lvl1pPr>
              </a:lstStyle>
              <a:p>
                <a:r>
                  <a:rPr lang="zh-CN" altLang="en-US" sz="1100" dirty="0">
                    <a:solidFill>
                      <a:srgbClr val="005D4B"/>
                    </a:solidFill>
                    <a:latin typeface="微软雅黑" panose="020B0503020204020204" pitchFamily="34" charset="-122"/>
                    <a:ea typeface="微软雅黑" panose="020B0503020204020204" pitchFamily="34" charset="-122"/>
                  </a:rPr>
                  <a:t>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a:t>
                </a:r>
                <a:endParaRPr lang="zh-CN" altLang="en-US" sz="1100" dirty="0">
                  <a:solidFill>
                    <a:srgbClr val="005D4B"/>
                  </a:solidFill>
                  <a:latin typeface="微软雅黑" panose="020B0503020204020204" pitchFamily="34" charset="-122"/>
                  <a:ea typeface="微软雅黑" panose="020B0503020204020204" pitchFamily="34" charset="-122"/>
                </a:endParaRPr>
              </a:p>
            </p:txBody>
          </p:sp>
          <p:sp>
            <p:nvSpPr>
              <p:cNvPr id="21" name="矩形 20"/>
              <p:cNvSpPr/>
              <p:nvPr/>
            </p:nvSpPr>
            <p:spPr>
              <a:xfrm>
                <a:off x="1291666" y="2133781"/>
                <a:ext cx="1630424" cy="336348"/>
              </a:xfrm>
              <a:prstGeom prst="rect">
                <a:avLst/>
              </a:prstGeom>
            </p:spPr>
            <p:txBody>
              <a:bodyPr wrap="none">
                <a:spAutoFit/>
              </a:bodyPr>
              <a:lstStyle/>
              <a:p>
                <a:r>
                  <a:rPr lang="zh-CN" altLang="en-US" sz="1500" b="1" dirty="0">
                    <a:solidFill>
                      <a:srgbClr val="005D4B"/>
                    </a:solidFill>
                    <a:latin typeface="微软雅黑" panose="020B0503020204020204" pitchFamily="34" charset="-122"/>
                    <a:ea typeface="微软雅黑" panose="020B0503020204020204" pitchFamily="34" charset="-122"/>
                  </a:rPr>
                  <a:t>点击此处添加标题</a:t>
                </a:r>
                <a:endParaRPr lang="zh-CN" altLang="en-US" sz="1500" b="1" dirty="0">
                  <a:solidFill>
                    <a:srgbClr val="005D4B"/>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2394208" y="3247858"/>
                <a:ext cx="0" cy="498620"/>
              </a:xfrm>
              <a:prstGeom prst="line">
                <a:avLst/>
              </a:prstGeom>
              <a:ln w="12700">
                <a:solidFill>
                  <a:srgbClr val="435468"/>
                </a:solidFill>
                <a:headEnd type="ova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1901514" y="1797432"/>
                <a:ext cx="492695" cy="336348"/>
              </a:xfrm>
              <a:prstGeom prst="rect">
                <a:avLst/>
              </a:prstGeom>
            </p:spPr>
            <p:txBody>
              <a:bodyPr wrap="none">
                <a:spAutoFit/>
              </a:bodyPr>
              <a:lstStyle>
                <a:defPPr>
                  <a:defRPr lang="zh-CN"/>
                </a:defPPr>
                <a:lvl1pPr>
                  <a:defRPr sz="1500" b="1">
                    <a:solidFill>
                      <a:srgbClr val="00948D"/>
                    </a:solidFill>
                  </a:defRPr>
                </a:lvl1pPr>
              </a:lstStyle>
              <a:p>
                <a:r>
                  <a:rPr lang="en-US" altLang="zh-CN" dirty="0">
                    <a:latin typeface="微软雅黑" panose="020B0503020204020204" pitchFamily="34" charset="-122"/>
                    <a:ea typeface="微软雅黑" panose="020B0503020204020204" pitchFamily="34" charset="-122"/>
                  </a:rPr>
                  <a:t>12%</a:t>
                </a:r>
                <a:endParaRPr lang="en-US" altLang="zh-CN" dirty="0">
                  <a:latin typeface="微软雅黑" panose="020B0503020204020204" pitchFamily="34" charset="-122"/>
                  <a:ea typeface="微软雅黑" panose="020B0503020204020204" pitchFamily="34" charset="-122"/>
                </a:endParaRPr>
              </a:p>
            </p:txBody>
          </p:sp>
          <p:sp>
            <p:nvSpPr>
              <p:cNvPr id="24" name="Freeform 331"/>
              <p:cNvSpPr/>
              <p:nvPr/>
            </p:nvSpPr>
            <p:spPr bwMode="auto">
              <a:xfrm>
                <a:off x="2286000" y="3937000"/>
                <a:ext cx="279400" cy="203200"/>
              </a:xfrm>
              <a:custGeom>
                <a:avLst/>
                <a:gdLst>
                  <a:gd name="T0" fmla="*/ 260 w 288"/>
                  <a:gd name="T1" fmla="*/ 0 h 210"/>
                  <a:gd name="T2" fmla="*/ 232 w 288"/>
                  <a:gd name="T3" fmla="*/ 28 h 210"/>
                  <a:gd name="T4" fmla="*/ 239 w 288"/>
                  <a:gd name="T5" fmla="*/ 46 h 210"/>
                  <a:gd name="T6" fmla="*/ 191 w 288"/>
                  <a:gd name="T7" fmla="*/ 117 h 210"/>
                  <a:gd name="T8" fmla="*/ 183 w 288"/>
                  <a:gd name="T9" fmla="*/ 116 h 210"/>
                  <a:gd name="T10" fmla="*/ 170 w 288"/>
                  <a:gd name="T11" fmla="*/ 119 h 210"/>
                  <a:gd name="T12" fmla="*/ 130 w 288"/>
                  <a:gd name="T13" fmla="*/ 79 h 210"/>
                  <a:gd name="T14" fmla="*/ 133 w 288"/>
                  <a:gd name="T15" fmla="*/ 67 h 210"/>
                  <a:gd name="T16" fmla="*/ 105 w 288"/>
                  <a:gd name="T17" fmla="*/ 39 h 210"/>
                  <a:gd name="T18" fmla="*/ 78 w 288"/>
                  <a:gd name="T19" fmla="*/ 67 h 210"/>
                  <a:gd name="T20" fmla="*/ 84 w 288"/>
                  <a:gd name="T21" fmla="*/ 84 h 210"/>
                  <a:gd name="T22" fmla="*/ 36 w 288"/>
                  <a:gd name="T23" fmla="*/ 156 h 210"/>
                  <a:gd name="T24" fmla="*/ 28 w 288"/>
                  <a:gd name="T25" fmla="*/ 155 h 210"/>
                  <a:gd name="T26" fmla="*/ 0 w 288"/>
                  <a:gd name="T27" fmla="*/ 183 h 210"/>
                  <a:gd name="T28" fmla="*/ 28 w 288"/>
                  <a:gd name="T29" fmla="*/ 210 h 210"/>
                  <a:gd name="T30" fmla="*/ 56 w 288"/>
                  <a:gd name="T31" fmla="*/ 183 h 210"/>
                  <a:gd name="T32" fmla="*/ 50 w 288"/>
                  <a:gd name="T33" fmla="*/ 166 h 210"/>
                  <a:gd name="T34" fmla="*/ 98 w 288"/>
                  <a:gd name="T35" fmla="*/ 94 h 210"/>
                  <a:gd name="T36" fmla="*/ 105 w 288"/>
                  <a:gd name="T37" fmla="*/ 95 h 210"/>
                  <a:gd name="T38" fmla="*/ 118 w 288"/>
                  <a:gd name="T39" fmla="*/ 92 h 210"/>
                  <a:gd name="T40" fmla="*/ 158 w 288"/>
                  <a:gd name="T41" fmla="*/ 132 h 210"/>
                  <a:gd name="T42" fmla="*/ 155 w 288"/>
                  <a:gd name="T43" fmla="*/ 144 h 210"/>
                  <a:gd name="T44" fmla="*/ 183 w 288"/>
                  <a:gd name="T45" fmla="*/ 172 h 210"/>
                  <a:gd name="T46" fmla="*/ 211 w 288"/>
                  <a:gd name="T47" fmla="*/ 144 h 210"/>
                  <a:gd name="T48" fmla="*/ 205 w 288"/>
                  <a:gd name="T49" fmla="*/ 127 h 210"/>
                  <a:gd name="T50" fmla="*/ 253 w 288"/>
                  <a:gd name="T51" fmla="*/ 55 h 210"/>
                  <a:gd name="T52" fmla="*/ 260 w 288"/>
                  <a:gd name="T53" fmla="*/ 56 h 210"/>
                  <a:gd name="T54" fmla="*/ 288 w 288"/>
                  <a:gd name="T55" fmla="*/ 28 h 210"/>
                  <a:gd name="T56" fmla="*/ 260 w 288"/>
                  <a:gd name="T5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210">
                    <a:moveTo>
                      <a:pt x="260" y="0"/>
                    </a:moveTo>
                    <a:cubicBezTo>
                      <a:pt x="245" y="0"/>
                      <a:pt x="232" y="12"/>
                      <a:pt x="232" y="28"/>
                    </a:cubicBezTo>
                    <a:cubicBezTo>
                      <a:pt x="232" y="34"/>
                      <a:pt x="235" y="41"/>
                      <a:pt x="239" y="46"/>
                    </a:cubicBezTo>
                    <a:cubicBezTo>
                      <a:pt x="191" y="117"/>
                      <a:pt x="191" y="117"/>
                      <a:pt x="191" y="117"/>
                    </a:cubicBezTo>
                    <a:cubicBezTo>
                      <a:pt x="188" y="116"/>
                      <a:pt x="186" y="116"/>
                      <a:pt x="183" y="116"/>
                    </a:cubicBezTo>
                    <a:cubicBezTo>
                      <a:pt x="178" y="116"/>
                      <a:pt x="174" y="117"/>
                      <a:pt x="170" y="119"/>
                    </a:cubicBezTo>
                    <a:cubicBezTo>
                      <a:pt x="130" y="79"/>
                      <a:pt x="130" y="79"/>
                      <a:pt x="130" y="79"/>
                    </a:cubicBezTo>
                    <a:cubicBezTo>
                      <a:pt x="132" y="76"/>
                      <a:pt x="133" y="71"/>
                      <a:pt x="133" y="67"/>
                    </a:cubicBezTo>
                    <a:cubicBezTo>
                      <a:pt x="133" y="51"/>
                      <a:pt x="121" y="39"/>
                      <a:pt x="105" y="39"/>
                    </a:cubicBezTo>
                    <a:cubicBezTo>
                      <a:pt x="90" y="39"/>
                      <a:pt x="78" y="51"/>
                      <a:pt x="78" y="67"/>
                    </a:cubicBezTo>
                    <a:cubicBezTo>
                      <a:pt x="78" y="73"/>
                      <a:pt x="80" y="79"/>
                      <a:pt x="84" y="84"/>
                    </a:cubicBezTo>
                    <a:cubicBezTo>
                      <a:pt x="36" y="156"/>
                      <a:pt x="36" y="156"/>
                      <a:pt x="36" y="156"/>
                    </a:cubicBezTo>
                    <a:cubicBezTo>
                      <a:pt x="34" y="155"/>
                      <a:pt x="31" y="155"/>
                      <a:pt x="28" y="155"/>
                    </a:cubicBezTo>
                    <a:cubicBezTo>
                      <a:pt x="13" y="155"/>
                      <a:pt x="0" y="167"/>
                      <a:pt x="0" y="183"/>
                    </a:cubicBezTo>
                    <a:cubicBezTo>
                      <a:pt x="0" y="198"/>
                      <a:pt x="13" y="210"/>
                      <a:pt x="28" y="210"/>
                    </a:cubicBezTo>
                    <a:cubicBezTo>
                      <a:pt x="43" y="210"/>
                      <a:pt x="56" y="198"/>
                      <a:pt x="56" y="183"/>
                    </a:cubicBezTo>
                    <a:cubicBezTo>
                      <a:pt x="56" y="176"/>
                      <a:pt x="54" y="170"/>
                      <a:pt x="50" y="166"/>
                    </a:cubicBezTo>
                    <a:cubicBezTo>
                      <a:pt x="98" y="94"/>
                      <a:pt x="98" y="94"/>
                      <a:pt x="98" y="94"/>
                    </a:cubicBezTo>
                    <a:cubicBezTo>
                      <a:pt x="100" y="94"/>
                      <a:pt x="103" y="95"/>
                      <a:pt x="105" y="95"/>
                    </a:cubicBezTo>
                    <a:cubicBezTo>
                      <a:pt x="110" y="95"/>
                      <a:pt x="114" y="93"/>
                      <a:pt x="118" y="92"/>
                    </a:cubicBezTo>
                    <a:cubicBezTo>
                      <a:pt x="158" y="132"/>
                      <a:pt x="158" y="132"/>
                      <a:pt x="158" y="132"/>
                    </a:cubicBezTo>
                    <a:cubicBezTo>
                      <a:pt x="156" y="135"/>
                      <a:pt x="155" y="140"/>
                      <a:pt x="155" y="144"/>
                    </a:cubicBezTo>
                    <a:cubicBezTo>
                      <a:pt x="155" y="159"/>
                      <a:pt x="167" y="172"/>
                      <a:pt x="183" y="172"/>
                    </a:cubicBezTo>
                    <a:cubicBezTo>
                      <a:pt x="198" y="172"/>
                      <a:pt x="211" y="159"/>
                      <a:pt x="211" y="144"/>
                    </a:cubicBezTo>
                    <a:cubicBezTo>
                      <a:pt x="211" y="138"/>
                      <a:pt x="209" y="132"/>
                      <a:pt x="205" y="127"/>
                    </a:cubicBezTo>
                    <a:cubicBezTo>
                      <a:pt x="253" y="55"/>
                      <a:pt x="253" y="55"/>
                      <a:pt x="253" y="55"/>
                    </a:cubicBezTo>
                    <a:cubicBezTo>
                      <a:pt x="255" y="55"/>
                      <a:pt x="258" y="56"/>
                      <a:pt x="260" y="56"/>
                    </a:cubicBezTo>
                    <a:cubicBezTo>
                      <a:pt x="276" y="56"/>
                      <a:pt x="288" y="43"/>
                      <a:pt x="288" y="28"/>
                    </a:cubicBezTo>
                    <a:cubicBezTo>
                      <a:pt x="288" y="12"/>
                      <a:pt x="276" y="0"/>
                      <a:pt x="260" y="0"/>
                    </a:cubicBezTo>
                    <a:close/>
                  </a:path>
                </a:pathLst>
              </a:custGeom>
              <a:solidFill>
                <a:schemeClr val="bg1"/>
              </a:solidFill>
              <a:ln>
                <a:noFill/>
              </a:ln>
            </p:spPr>
            <p:txBody>
              <a:bodyPr vert="horz" wrap="square" lIns="68580" tIns="34290" rIns="68580" bIns="34290" numCol="1" anchor="t" anchorCtr="0" compatLnSpc="1"/>
              <a:lstStyle/>
              <a:p>
                <a:endParaRPr lang="zh-CN" altLang="en-US" sz="1350">
                  <a:solidFill>
                    <a:srgbClr val="DCB68A"/>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2679613" y="2114981"/>
              <a:ext cx="1332093" cy="1946385"/>
              <a:chOff x="3572818" y="2819374"/>
              <a:chExt cx="1776124" cy="2595180"/>
            </a:xfrm>
          </p:grpSpPr>
          <p:sp>
            <p:nvSpPr>
              <p:cNvPr id="26" name="椭圆 25"/>
              <p:cNvSpPr/>
              <p:nvPr/>
            </p:nvSpPr>
            <p:spPr>
              <a:xfrm>
                <a:off x="4426798" y="4728754"/>
                <a:ext cx="685800" cy="685800"/>
              </a:xfrm>
              <a:prstGeom prst="ellipse">
                <a:avLst/>
              </a:prstGeom>
              <a:solidFill>
                <a:srgbClr val="009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DCB68A"/>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3572818" y="3536167"/>
                <a:ext cx="1776124" cy="800829"/>
              </a:xfrm>
              <a:prstGeom prst="rect">
                <a:avLst/>
              </a:prstGeom>
            </p:spPr>
            <p:txBody>
              <a:bodyPr wrap="square">
                <a:spAutoFit/>
              </a:bodyPr>
              <a:lstStyle>
                <a:defPPr>
                  <a:defRPr lang="zh-CN"/>
                </a:defPPr>
                <a:lvl1pPr>
                  <a:defRPr sz="1100" b="1">
                    <a:solidFill>
                      <a:srgbClr val="00948D"/>
                    </a:solidFill>
                  </a:defRPr>
                </a:lvl1pPr>
              </a:lstStyle>
              <a:p>
                <a:r>
                  <a:rPr lang="zh-CN" altLang="en-US" dirty="0">
                    <a:solidFill>
                      <a:srgbClr val="005D4B"/>
                    </a:solidFill>
                    <a:latin typeface="微软雅黑" panose="020B0503020204020204" pitchFamily="34" charset="-122"/>
                    <a:ea typeface="微软雅黑" panose="020B0503020204020204" pitchFamily="34" charset="-122"/>
                  </a:rPr>
                  <a:t>点击添加正文、温提示正文行距在</a:t>
                </a:r>
                <a:r>
                  <a:rPr lang="en-US" altLang="zh-CN" dirty="0">
                    <a:solidFill>
                      <a:srgbClr val="005D4B"/>
                    </a:solidFill>
                    <a:latin typeface="微软雅黑" panose="020B0503020204020204" pitchFamily="34" charset="-122"/>
                    <a:ea typeface="微软雅黑" panose="020B0503020204020204" pitchFamily="34" charset="-122"/>
                  </a:rPr>
                  <a:t>1.2~1.3</a:t>
                </a:r>
                <a:r>
                  <a:rPr lang="zh-CN" altLang="en-US" dirty="0">
                    <a:solidFill>
                      <a:srgbClr val="005D4B"/>
                    </a:solidFill>
                    <a:latin typeface="微软雅黑" panose="020B0503020204020204" pitchFamily="34" charset="-122"/>
                    <a:ea typeface="微软雅黑" panose="020B0503020204020204" pitchFamily="34" charset="-122"/>
                  </a:rPr>
                  <a:t>之间点击添加正文、温提示正文行距在</a:t>
                </a:r>
                <a:r>
                  <a:rPr lang="en-US" altLang="zh-CN" dirty="0">
                    <a:solidFill>
                      <a:srgbClr val="005D4B"/>
                    </a:solidFill>
                    <a:latin typeface="微软雅黑" panose="020B0503020204020204" pitchFamily="34" charset="-122"/>
                    <a:ea typeface="微软雅黑" panose="020B0503020204020204" pitchFamily="34" charset="-122"/>
                  </a:rPr>
                  <a:t>1.2~1.3</a:t>
                </a:r>
                <a:r>
                  <a:rPr lang="zh-CN" altLang="en-US" dirty="0">
                    <a:solidFill>
                      <a:srgbClr val="005D4B"/>
                    </a:solidFill>
                    <a:latin typeface="微软雅黑" panose="020B0503020204020204" pitchFamily="34" charset="-122"/>
                    <a:ea typeface="微软雅黑" panose="020B0503020204020204" pitchFamily="34" charset="-122"/>
                  </a:rPr>
                  <a:t>之间</a:t>
                </a:r>
                <a:endParaRPr lang="zh-CN" altLang="en-US" dirty="0">
                  <a:solidFill>
                    <a:srgbClr val="005D4B"/>
                  </a:solidFill>
                  <a:latin typeface="微软雅黑" panose="020B0503020204020204" pitchFamily="34" charset="-122"/>
                  <a:ea typeface="微软雅黑" panose="020B0503020204020204" pitchFamily="34" charset="-122"/>
                </a:endParaRPr>
              </a:p>
            </p:txBody>
          </p:sp>
          <p:sp>
            <p:nvSpPr>
              <p:cNvPr id="28" name="矩形 27"/>
              <p:cNvSpPr/>
              <p:nvPr/>
            </p:nvSpPr>
            <p:spPr>
              <a:xfrm>
                <a:off x="3635664" y="3166835"/>
                <a:ext cx="1630425" cy="336348"/>
              </a:xfrm>
              <a:prstGeom prst="rect">
                <a:avLst/>
              </a:prstGeom>
            </p:spPr>
            <p:txBody>
              <a:bodyPr wrap="none">
                <a:spAutoFit/>
              </a:bodyPr>
              <a:lstStyle/>
              <a:p>
                <a:r>
                  <a:rPr lang="zh-CN" altLang="en-US" sz="1500" b="1" dirty="0">
                    <a:solidFill>
                      <a:srgbClr val="005D4B"/>
                    </a:solidFill>
                    <a:latin typeface="微软雅黑" panose="020B0503020204020204" pitchFamily="34" charset="-122"/>
                    <a:ea typeface="微软雅黑" panose="020B0503020204020204" pitchFamily="34" charset="-122"/>
                  </a:rPr>
                  <a:t>点击此处添加标题</a:t>
                </a:r>
                <a:endParaRPr lang="zh-CN" altLang="en-US" sz="1500" b="1" dirty="0">
                  <a:solidFill>
                    <a:srgbClr val="005D4B"/>
                  </a:solidFill>
                  <a:latin typeface="微软雅黑" panose="020B0503020204020204" pitchFamily="34" charset="-122"/>
                  <a:ea typeface="微软雅黑" panose="020B0503020204020204" pitchFamily="34" charset="-122"/>
                </a:endParaRPr>
              </a:p>
            </p:txBody>
          </p:sp>
          <p:cxnSp>
            <p:nvCxnSpPr>
              <p:cNvPr id="29" name="直接连接符 28"/>
              <p:cNvCxnSpPr/>
              <p:nvPr/>
            </p:nvCxnSpPr>
            <p:spPr>
              <a:xfrm>
                <a:off x="4769697" y="4252266"/>
                <a:ext cx="0" cy="498620"/>
              </a:xfrm>
              <a:prstGeom prst="line">
                <a:avLst/>
              </a:prstGeom>
              <a:ln w="12700">
                <a:solidFill>
                  <a:srgbClr val="435468"/>
                </a:solidFill>
                <a:headEnd type="ova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4261224" y="2819374"/>
                <a:ext cx="492695" cy="336348"/>
              </a:xfrm>
              <a:prstGeom prst="rect">
                <a:avLst/>
              </a:prstGeom>
            </p:spPr>
            <p:txBody>
              <a:bodyPr wrap="none">
                <a:spAutoFit/>
              </a:bodyPr>
              <a:lstStyle>
                <a:defPPr>
                  <a:defRPr lang="zh-CN"/>
                </a:defPPr>
                <a:lvl1pPr>
                  <a:defRPr sz="1500" b="1">
                    <a:solidFill>
                      <a:srgbClr val="00948D"/>
                    </a:solidFill>
                  </a:defRPr>
                </a:lvl1pPr>
              </a:lstStyle>
              <a:p>
                <a:r>
                  <a:rPr lang="en-US" altLang="zh-CN" dirty="0">
                    <a:latin typeface="微软雅黑" panose="020B0503020204020204" pitchFamily="34" charset="-122"/>
                    <a:ea typeface="微软雅黑" panose="020B0503020204020204" pitchFamily="34" charset="-122"/>
                  </a:rPr>
                  <a:t>37%</a:t>
                </a:r>
                <a:endParaRPr lang="en-US" altLang="zh-CN" dirty="0">
                  <a:latin typeface="微软雅黑" panose="020B0503020204020204" pitchFamily="34" charset="-122"/>
                  <a:ea typeface="微软雅黑" panose="020B0503020204020204" pitchFamily="34" charset="-122"/>
                </a:endParaRPr>
              </a:p>
            </p:txBody>
          </p:sp>
          <p:grpSp>
            <p:nvGrpSpPr>
              <p:cNvPr id="31" name="组合 30"/>
              <p:cNvGrpSpPr/>
              <p:nvPr/>
            </p:nvGrpSpPr>
            <p:grpSpPr>
              <a:xfrm>
                <a:off x="4630792" y="4931954"/>
                <a:ext cx="277812" cy="279400"/>
                <a:chOff x="3556878" y="7505065"/>
                <a:chExt cx="277812" cy="279400"/>
              </a:xfrm>
              <a:solidFill>
                <a:schemeClr val="bg1"/>
              </a:solidFill>
            </p:grpSpPr>
            <p:sp>
              <p:nvSpPr>
                <p:cNvPr id="32" name="Freeform 478"/>
                <p:cNvSpPr/>
                <p:nvPr/>
              </p:nvSpPr>
              <p:spPr bwMode="auto">
                <a:xfrm>
                  <a:off x="3556878" y="7505065"/>
                  <a:ext cx="250825" cy="250825"/>
                </a:xfrm>
                <a:custGeom>
                  <a:avLst/>
                  <a:gdLst>
                    <a:gd name="T0" fmla="*/ 129 w 258"/>
                    <a:gd name="T1" fmla="*/ 245 h 259"/>
                    <a:gd name="T2" fmla="*/ 14 w 258"/>
                    <a:gd name="T3" fmla="*/ 129 h 259"/>
                    <a:gd name="T4" fmla="*/ 129 w 258"/>
                    <a:gd name="T5" fmla="*/ 14 h 259"/>
                    <a:gd name="T6" fmla="*/ 244 w 258"/>
                    <a:gd name="T7" fmla="*/ 129 h 259"/>
                    <a:gd name="T8" fmla="*/ 241 w 258"/>
                    <a:gd name="T9" fmla="*/ 156 h 259"/>
                    <a:gd name="T10" fmla="*/ 255 w 258"/>
                    <a:gd name="T11" fmla="*/ 159 h 259"/>
                    <a:gd name="T12" fmla="*/ 258 w 258"/>
                    <a:gd name="T13" fmla="*/ 129 h 259"/>
                    <a:gd name="T14" fmla="*/ 129 w 258"/>
                    <a:gd name="T15" fmla="*/ 0 h 259"/>
                    <a:gd name="T16" fmla="*/ 0 w 258"/>
                    <a:gd name="T17" fmla="*/ 129 h 259"/>
                    <a:gd name="T18" fmla="*/ 129 w 258"/>
                    <a:gd name="T19" fmla="*/ 259 h 259"/>
                    <a:gd name="T20" fmla="*/ 155 w 258"/>
                    <a:gd name="T21" fmla="*/ 256 h 259"/>
                    <a:gd name="T22" fmla="*/ 152 w 258"/>
                    <a:gd name="T23" fmla="*/ 242 h 259"/>
                    <a:gd name="T24" fmla="*/ 129 w 258"/>
                    <a:gd name="T25" fmla="*/ 24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 h="259">
                      <a:moveTo>
                        <a:pt x="129" y="245"/>
                      </a:moveTo>
                      <a:cubicBezTo>
                        <a:pt x="65" y="245"/>
                        <a:pt x="14" y="193"/>
                        <a:pt x="14" y="129"/>
                      </a:cubicBezTo>
                      <a:cubicBezTo>
                        <a:pt x="14" y="66"/>
                        <a:pt x="65" y="14"/>
                        <a:pt x="129" y="14"/>
                      </a:cubicBezTo>
                      <a:cubicBezTo>
                        <a:pt x="193" y="14"/>
                        <a:pt x="244" y="66"/>
                        <a:pt x="244" y="129"/>
                      </a:cubicBezTo>
                      <a:cubicBezTo>
                        <a:pt x="244" y="139"/>
                        <a:pt x="243" y="148"/>
                        <a:pt x="241" y="156"/>
                      </a:cubicBezTo>
                      <a:cubicBezTo>
                        <a:pt x="255" y="159"/>
                        <a:pt x="255" y="159"/>
                        <a:pt x="255" y="159"/>
                      </a:cubicBezTo>
                      <a:cubicBezTo>
                        <a:pt x="257" y="150"/>
                        <a:pt x="258" y="140"/>
                        <a:pt x="258" y="129"/>
                      </a:cubicBezTo>
                      <a:cubicBezTo>
                        <a:pt x="258" y="58"/>
                        <a:pt x="200" y="0"/>
                        <a:pt x="129" y="0"/>
                      </a:cubicBezTo>
                      <a:cubicBezTo>
                        <a:pt x="58" y="0"/>
                        <a:pt x="0" y="58"/>
                        <a:pt x="0" y="129"/>
                      </a:cubicBezTo>
                      <a:cubicBezTo>
                        <a:pt x="0" y="201"/>
                        <a:pt x="58" y="259"/>
                        <a:pt x="129" y="259"/>
                      </a:cubicBezTo>
                      <a:cubicBezTo>
                        <a:pt x="138" y="259"/>
                        <a:pt x="147" y="258"/>
                        <a:pt x="155" y="256"/>
                      </a:cubicBezTo>
                      <a:cubicBezTo>
                        <a:pt x="152" y="242"/>
                        <a:pt x="152" y="242"/>
                        <a:pt x="152" y="242"/>
                      </a:cubicBezTo>
                      <a:cubicBezTo>
                        <a:pt x="145" y="244"/>
                        <a:pt x="137" y="245"/>
                        <a:pt x="129" y="2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DCB68A"/>
                    </a:solidFill>
                    <a:latin typeface="微软雅黑" panose="020B0503020204020204" pitchFamily="34" charset="-122"/>
                    <a:ea typeface="微软雅黑" panose="020B0503020204020204" pitchFamily="34" charset="-122"/>
                  </a:endParaRPr>
                </a:p>
              </p:txBody>
            </p:sp>
            <p:sp>
              <p:nvSpPr>
                <p:cNvPr id="33" name="Freeform 479"/>
                <p:cNvSpPr>
                  <a:spLocks noEditPoints="1"/>
                </p:cNvSpPr>
                <p:nvPr/>
              </p:nvSpPr>
              <p:spPr bwMode="auto">
                <a:xfrm>
                  <a:off x="3579103" y="7527290"/>
                  <a:ext cx="206375" cy="206375"/>
                </a:xfrm>
                <a:custGeom>
                  <a:avLst/>
                  <a:gdLst>
                    <a:gd name="T0" fmla="*/ 106 w 212"/>
                    <a:gd name="T1" fmla="*/ 0 h 213"/>
                    <a:gd name="T2" fmla="*/ 0 w 212"/>
                    <a:gd name="T3" fmla="*/ 106 h 213"/>
                    <a:gd name="T4" fmla="*/ 106 w 212"/>
                    <a:gd name="T5" fmla="*/ 213 h 213"/>
                    <a:gd name="T6" fmla="*/ 127 w 212"/>
                    <a:gd name="T7" fmla="*/ 211 h 213"/>
                    <a:gd name="T8" fmla="*/ 105 w 212"/>
                    <a:gd name="T9" fmla="*/ 106 h 213"/>
                    <a:gd name="T10" fmla="*/ 120 w 212"/>
                    <a:gd name="T11" fmla="*/ 110 h 213"/>
                    <a:gd name="T12" fmla="*/ 117 w 212"/>
                    <a:gd name="T13" fmla="*/ 103 h 213"/>
                    <a:gd name="T14" fmla="*/ 128 w 212"/>
                    <a:gd name="T15" fmla="*/ 92 h 213"/>
                    <a:gd name="T16" fmla="*/ 139 w 212"/>
                    <a:gd name="T17" fmla="*/ 103 h 213"/>
                    <a:gd name="T18" fmla="*/ 132 w 212"/>
                    <a:gd name="T19" fmla="*/ 113 h 213"/>
                    <a:gd name="T20" fmla="*/ 209 w 212"/>
                    <a:gd name="T21" fmla="*/ 131 h 213"/>
                    <a:gd name="T22" fmla="*/ 212 w 212"/>
                    <a:gd name="T23" fmla="*/ 106 h 213"/>
                    <a:gd name="T24" fmla="*/ 106 w 212"/>
                    <a:gd name="T25" fmla="*/ 0 h 213"/>
                    <a:gd name="T26" fmla="*/ 42 w 212"/>
                    <a:gd name="T27" fmla="*/ 54 h 213"/>
                    <a:gd name="T28" fmla="*/ 57 w 212"/>
                    <a:gd name="T29" fmla="*/ 70 h 213"/>
                    <a:gd name="T30" fmla="*/ 42 w 212"/>
                    <a:gd name="T31" fmla="*/ 85 h 213"/>
                    <a:gd name="T32" fmla="*/ 26 w 212"/>
                    <a:gd name="T33" fmla="*/ 70 h 213"/>
                    <a:gd name="T34" fmla="*/ 42 w 212"/>
                    <a:gd name="T35" fmla="*/ 54 h 213"/>
                    <a:gd name="T36" fmla="*/ 40 w 212"/>
                    <a:gd name="T37" fmla="*/ 154 h 213"/>
                    <a:gd name="T38" fmla="*/ 21 w 212"/>
                    <a:gd name="T39" fmla="*/ 135 h 213"/>
                    <a:gd name="T40" fmla="*/ 40 w 212"/>
                    <a:gd name="T41" fmla="*/ 115 h 213"/>
                    <a:gd name="T42" fmla="*/ 60 w 212"/>
                    <a:gd name="T43" fmla="*/ 135 h 213"/>
                    <a:gd name="T44" fmla="*/ 40 w 212"/>
                    <a:gd name="T45" fmla="*/ 154 h 213"/>
                    <a:gd name="T46" fmla="*/ 89 w 212"/>
                    <a:gd name="T47" fmla="*/ 70 h 213"/>
                    <a:gd name="T48" fmla="*/ 102 w 212"/>
                    <a:gd name="T49" fmla="*/ 83 h 213"/>
                    <a:gd name="T50" fmla="*/ 89 w 212"/>
                    <a:gd name="T51" fmla="*/ 96 h 213"/>
                    <a:gd name="T52" fmla="*/ 76 w 212"/>
                    <a:gd name="T53" fmla="*/ 83 h 213"/>
                    <a:gd name="T54" fmla="*/ 89 w 212"/>
                    <a:gd name="T55" fmla="*/ 70 h 213"/>
                    <a:gd name="T56" fmla="*/ 76 w 212"/>
                    <a:gd name="T57" fmla="*/ 133 h 213"/>
                    <a:gd name="T58" fmla="*/ 89 w 212"/>
                    <a:gd name="T59" fmla="*/ 120 h 213"/>
                    <a:gd name="T60" fmla="*/ 102 w 212"/>
                    <a:gd name="T61" fmla="*/ 133 h 213"/>
                    <a:gd name="T62" fmla="*/ 89 w 212"/>
                    <a:gd name="T63" fmla="*/ 146 h 213"/>
                    <a:gd name="T64" fmla="*/ 76 w 212"/>
                    <a:gd name="T65" fmla="*/ 133 h 213"/>
                    <a:gd name="T66" fmla="*/ 117 w 212"/>
                    <a:gd name="T67" fmla="*/ 183 h 213"/>
                    <a:gd name="T68" fmla="*/ 102 w 212"/>
                    <a:gd name="T69" fmla="*/ 198 h 213"/>
                    <a:gd name="T70" fmla="*/ 87 w 212"/>
                    <a:gd name="T71" fmla="*/ 183 h 213"/>
                    <a:gd name="T72" fmla="*/ 102 w 212"/>
                    <a:gd name="T73" fmla="*/ 168 h 213"/>
                    <a:gd name="T74" fmla="*/ 117 w 212"/>
                    <a:gd name="T75" fmla="*/ 183 h 213"/>
                    <a:gd name="T76" fmla="*/ 106 w 212"/>
                    <a:gd name="T77" fmla="*/ 55 h 213"/>
                    <a:gd name="T78" fmla="*/ 88 w 212"/>
                    <a:gd name="T79" fmla="*/ 36 h 213"/>
                    <a:gd name="T80" fmla="*/ 106 w 212"/>
                    <a:gd name="T81" fmla="*/ 18 h 213"/>
                    <a:gd name="T82" fmla="*/ 125 w 212"/>
                    <a:gd name="T83" fmla="*/ 36 h 213"/>
                    <a:gd name="T84" fmla="*/ 106 w 212"/>
                    <a:gd name="T85" fmla="*/ 55 h 213"/>
                    <a:gd name="T86" fmla="*/ 139 w 212"/>
                    <a:gd name="T87" fmla="*/ 49 h 213"/>
                    <a:gd name="T88" fmla="*/ 152 w 212"/>
                    <a:gd name="T89" fmla="*/ 36 h 213"/>
                    <a:gd name="T90" fmla="*/ 165 w 212"/>
                    <a:gd name="T91" fmla="*/ 49 h 213"/>
                    <a:gd name="T92" fmla="*/ 152 w 212"/>
                    <a:gd name="T93" fmla="*/ 62 h 213"/>
                    <a:gd name="T94" fmla="*/ 139 w 212"/>
                    <a:gd name="T95" fmla="*/ 49 h 213"/>
                    <a:gd name="T96" fmla="*/ 175 w 212"/>
                    <a:gd name="T97" fmla="*/ 112 h 213"/>
                    <a:gd name="T98" fmla="*/ 157 w 212"/>
                    <a:gd name="T99" fmla="*/ 95 h 213"/>
                    <a:gd name="T100" fmla="*/ 175 w 212"/>
                    <a:gd name="T101" fmla="*/ 77 h 213"/>
                    <a:gd name="T102" fmla="*/ 193 w 212"/>
                    <a:gd name="T103" fmla="*/ 95 h 213"/>
                    <a:gd name="T104" fmla="*/ 175 w 212"/>
                    <a:gd name="T105" fmla="*/ 11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2" h="213">
                      <a:moveTo>
                        <a:pt x="106" y="0"/>
                      </a:moveTo>
                      <a:cubicBezTo>
                        <a:pt x="47" y="0"/>
                        <a:pt x="0" y="48"/>
                        <a:pt x="0" y="106"/>
                      </a:cubicBezTo>
                      <a:cubicBezTo>
                        <a:pt x="0" y="165"/>
                        <a:pt x="47" y="213"/>
                        <a:pt x="106" y="213"/>
                      </a:cubicBezTo>
                      <a:cubicBezTo>
                        <a:pt x="113" y="213"/>
                        <a:pt x="120" y="212"/>
                        <a:pt x="127" y="211"/>
                      </a:cubicBezTo>
                      <a:cubicBezTo>
                        <a:pt x="105" y="106"/>
                        <a:pt x="105" y="106"/>
                        <a:pt x="105" y="106"/>
                      </a:cubicBezTo>
                      <a:cubicBezTo>
                        <a:pt x="120" y="110"/>
                        <a:pt x="120" y="110"/>
                        <a:pt x="120" y="110"/>
                      </a:cubicBezTo>
                      <a:cubicBezTo>
                        <a:pt x="118" y="108"/>
                        <a:pt x="117" y="105"/>
                        <a:pt x="117" y="103"/>
                      </a:cubicBezTo>
                      <a:cubicBezTo>
                        <a:pt x="117" y="97"/>
                        <a:pt x="122" y="92"/>
                        <a:pt x="128" y="92"/>
                      </a:cubicBezTo>
                      <a:cubicBezTo>
                        <a:pt x="134" y="92"/>
                        <a:pt x="139" y="97"/>
                        <a:pt x="139" y="103"/>
                      </a:cubicBezTo>
                      <a:cubicBezTo>
                        <a:pt x="139" y="107"/>
                        <a:pt x="136" y="111"/>
                        <a:pt x="132" y="113"/>
                      </a:cubicBezTo>
                      <a:cubicBezTo>
                        <a:pt x="209" y="131"/>
                        <a:pt x="209" y="131"/>
                        <a:pt x="209" y="131"/>
                      </a:cubicBezTo>
                      <a:cubicBezTo>
                        <a:pt x="211" y="123"/>
                        <a:pt x="212" y="115"/>
                        <a:pt x="212" y="106"/>
                      </a:cubicBezTo>
                      <a:cubicBezTo>
                        <a:pt x="212" y="48"/>
                        <a:pt x="165" y="0"/>
                        <a:pt x="106" y="0"/>
                      </a:cubicBezTo>
                      <a:close/>
                      <a:moveTo>
                        <a:pt x="42" y="54"/>
                      </a:moveTo>
                      <a:cubicBezTo>
                        <a:pt x="50" y="54"/>
                        <a:pt x="57" y="61"/>
                        <a:pt x="57" y="70"/>
                      </a:cubicBezTo>
                      <a:cubicBezTo>
                        <a:pt x="57" y="78"/>
                        <a:pt x="50" y="85"/>
                        <a:pt x="42" y="85"/>
                      </a:cubicBezTo>
                      <a:cubicBezTo>
                        <a:pt x="33" y="85"/>
                        <a:pt x="26" y="78"/>
                        <a:pt x="26" y="70"/>
                      </a:cubicBezTo>
                      <a:cubicBezTo>
                        <a:pt x="26" y="61"/>
                        <a:pt x="33" y="54"/>
                        <a:pt x="42" y="54"/>
                      </a:cubicBezTo>
                      <a:close/>
                      <a:moveTo>
                        <a:pt x="40" y="154"/>
                      </a:moveTo>
                      <a:cubicBezTo>
                        <a:pt x="30" y="154"/>
                        <a:pt x="21" y="146"/>
                        <a:pt x="21" y="135"/>
                      </a:cubicBezTo>
                      <a:cubicBezTo>
                        <a:pt x="21" y="124"/>
                        <a:pt x="30" y="115"/>
                        <a:pt x="40" y="115"/>
                      </a:cubicBezTo>
                      <a:cubicBezTo>
                        <a:pt x="51" y="115"/>
                        <a:pt x="60" y="124"/>
                        <a:pt x="60" y="135"/>
                      </a:cubicBezTo>
                      <a:cubicBezTo>
                        <a:pt x="60" y="146"/>
                        <a:pt x="51" y="154"/>
                        <a:pt x="40" y="154"/>
                      </a:cubicBezTo>
                      <a:close/>
                      <a:moveTo>
                        <a:pt x="89" y="70"/>
                      </a:moveTo>
                      <a:cubicBezTo>
                        <a:pt x="96" y="70"/>
                        <a:pt x="102" y="76"/>
                        <a:pt x="102" y="83"/>
                      </a:cubicBezTo>
                      <a:cubicBezTo>
                        <a:pt x="102" y="90"/>
                        <a:pt x="96" y="96"/>
                        <a:pt x="89" y="96"/>
                      </a:cubicBezTo>
                      <a:cubicBezTo>
                        <a:pt x="82" y="96"/>
                        <a:pt x="76" y="90"/>
                        <a:pt x="76" y="83"/>
                      </a:cubicBezTo>
                      <a:cubicBezTo>
                        <a:pt x="76" y="76"/>
                        <a:pt x="82" y="70"/>
                        <a:pt x="89" y="70"/>
                      </a:cubicBezTo>
                      <a:close/>
                      <a:moveTo>
                        <a:pt x="76" y="133"/>
                      </a:moveTo>
                      <a:cubicBezTo>
                        <a:pt x="76" y="126"/>
                        <a:pt x="82" y="120"/>
                        <a:pt x="89" y="120"/>
                      </a:cubicBezTo>
                      <a:cubicBezTo>
                        <a:pt x="96" y="120"/>
                        <a:pt x="102" y="126"/>
                        <a:pt x="102" y="133"/>
                      </a:cubicBezTo>
                      <a:cubicBezTo>
                        <a:pt x="102" y="140"/>
                        <a:pt x="96" y="146"/>
                        <a:pt x="89" y="146"/>
                      </a:cubicBezTo>
                      <a:cubicBezTo>
                        <a:pt x="82" y="146"/>
                        <a:pt x="76" y="140"/>
                        <a:pt x="76" y="133"/>
                      </a:cubicBezTo>
                      <a:close/>
                      <a:moveTo>
                        <a:pt x="117" y="183"/>
                      </a:moveTo>
                      <a:cubicBezTo>
                        <a:pt x="117" y="191"/>
                        <a:pt x="110" y="198"/>
                        <a:pt x="102" y="198"/>
                      </a:cubicBezTo>
                      <a:cubicBezTo>
                        <a:pt x="94" y="198"/>
                        <a:pt x="87" y="191"/>
                        <a:pt x="87" y="183"/>
                      </a:cubicBezTo>
                      <a:cubicBezTo>
                        <a:pt x="87" y="175"/>
                        <a:pt x="94" y="168"/>
                        <a:pt x="102" y="168"/>
                      </a:cubicBezTo>
                      <a:cubicBezTo>
                        <a:pt x="110" y="168"/>
                        <a:pt x="117" y="175"/>
                        <a:pt x="117" y="183"/>
                      </a:cubicBezTo>
                      <a:close/>
                      <a:moveTo>
                        <a:pt x="106" y="55"/>
                      </a:moveTo>
                      <a:cubicBezTo>
                        <a:pt x="96" y="55"/>
                        <a:pt x="88" y="46"/>
                        <a:pt x="88" y="36"/>
                      </a:cubicBezTo>
                      <a:cubicBezTo>
                        <a:pt x="88" y="26"/>
                        <a:pt x="96" y="18"/>
                        <a:pt x="106" y="18"/>
                      </a:cubicBezTo>
                      <a:cubicBezTo>
                        <a:pt x="116" y="18"/>
                        <a:pt x="125" y="26"/>
                        <a:pt x="125" y="36"/>
                      </a:cubicBezTo>
                      <a:cubicBezTo>
                        <a:pt x="125" y="46"/>
                        <a:pt x="116" y="55"/>
                        <a:pt x="106" y="55"/>
                      </a:cubicBezTo>
                      <a:close/>
                      <a:moveTo>
                        <a:pt x="139" y="49"/>
                      </a:moveTo>
                      <a:cubicBezTo>
                        <a:pt x="139" y="42"/>
                        <a:pt x="145" y="36"/>
                        <a:pt x="152" y="36"/>
                      </a:cubicBezTo>
                      <a:cubicBezTo>
                        <a:pt x="159" y="36"/>
                        <a:pt x="165" y="42"/>
                        <a:pt x="165" y="49"/>
                      </a:cubicBezTo>
                      <a:cubicBezTo>
                        <a:pt x="165" y="56"/>
                        <a:pt x="159" y="62"/>
                        <a:pt x="152" y="62"/>
                      </a:cubicBezTo>
                      <a:cubicBezTo>
                        <a:pt x="145" y="62"/>
                        <a:pt x="139" y="56"/>
                        <a:pt x="139" y="49"/>
                      </a:cubicBezTo>
                      <a:close/>
                      <a:moveTo>
                        <a:pt x="175" y="112"/>
                      </a:moveTo>
                      <a:cubicBezTo>
                        <a:pt x="165" y="112"/>
                        <a:pt x="157" y="105"/>
                        <a:pt x="157" y="95"/>
                      </a:cubicBezTo>
                      <a:cubicBezTo>
                        <a:pt x="157" y="85"/>
                        <a:pt x="165" y="77"/>
                        <a:pt x="175" y="77"/>
                      </a:cubicBezTo>
                      <a:cubicBezTo>
                        <a:pt x="185" y="77"/>
                        <a:pt x="193" y="85"/>
                        <a:pt x="193" y="95"/>
                      </a:cubicBezTo>
                      <a:cubicBezTo>
                        <a:pt x="193" y="105"/>
                        <a:pt x="185" y="112"/>
                        <a:pt x="175"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DCB68A"/>
                    </a:solidFill>
                    <a:latin typeface="微软雅黑" panose="020B0503020204020204" pitchFamily="34" charset="-122"/>
                    <a:ea typeface="微软雅黑" panose="020B0503020204020204" pitchFamily="34" charset="-122"/>
                  </a:endParaRPr>
                </a:p>
              </p:txBody>
            </p:sp>
            <p:sp>
              <p:nvSpPr>
                <p:cNvPr id="34" name="Freeform 480"/>
                <p:cNvSpPr/>
                <p:nvPr/>
              </p:nvSpPr>
              <p:spPr bwMode="auto">
                <a:xfrm>
                  <a:off x="3736265" y="7687627"/>
                  <a:ext cx="98425" cy="96838"/>
                </a:xfrm>
                <a:custGeom>
                  <a:avLst/>
                  <a:gdLst>
                    <a:gd name="T0" fmla="*/ 90 w 103"/>
                    <a:gd name="T1" fmla="*/ 0 h 100"/>
                    <a:gd name="T2" fmla="*/ 0 w 103"/>
                    <a:gd name="T3" fmla="*/ 87 h 100"/>
                    <a:gd name="T4" fmla="*/ 3 w 103"/>
                    <a:gd name="T5" fmla="*/ 100 h 100"/>
                    <a:gd name="T6" fmla="*/ 103 w 103"/>
                    <a:gd name="T7" fmla="*/ 4 h 100"/>
                    <a:gd name="T8" fmla="*/ 90 w 103"/>
                    <a:gd name="T9" fmla="*/ 0 h 100"/>
                  </a:gdLst>
                  <a:ahLst/>
                  <a:cxnLst>
                    <a:cxn ang="0">
                      <a:pos x="T0" y="T1"/>
                    </a:cxn>
                    <a:cxn ang="0">
                      <a:pos x="T2" y="T3"/>
                    </a:cxn>
                    <a:cxn ang="0">
                      <a:pos x="T4" y="T5"/>
                    </a:cxn>
                    <a:cxn ang="0">
                      <a:pos x="T6" y="T7"/>
                    </a:cxn>
                    <a:cxn ang="0">
                      <a:pos x="T8" y="T9"/>
                    </a:cxn>
                  </a:cxnLst>
                  <a:rect l="0" t="0" r="r" b="b"/>
                  <a:pathLst>
                    <a:path w="103" h="100">
                      <a:moveTo>
                        <a:pt x="90" y="0"/>
                      </a:moveTo>
                      <a:cubicBezTo>
                        <a:pt x="79" y="44"/>
                        <a:pt x="44" y="78"/>
                        <a:pt x="0" y="87"/>
                      </a:cubicBezTo>
                      <a:cubicBezTo>
                        <a:pt x="3" y="100"/>
                        <a:pt x="3" y="100"/>
                        <a:pt x="3" y="100"/>
                      </a:cubicBezTo>
                      <a:cubicBezTo>
                        <a:pt x="53" y="90"/>
                        <a:pt x="92" y="52"/>
                        <a:pt x="103" y="4"/>
                      </a:cubicBezTo>
                      <a:lnTo>
                        <a:pt x="9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DCB68A"/>
                    </a:solidFill>
                    <a:latin typeface="微软雅黑" panose="020B0503020204020204" pitchFamily="34" charset="-122"/>
                    <a:ea typeface="微软雅黑" panose="020B0503020204020204" pitchFamily="34" charset="-122"/>
                  </a:endParaRPr>
                </a:p>
              </p:txBody>
            </p:sp>
            <p:sp>
              <p:nvSpPr>
                <p:cNvPr id="35" name="Freeform 481"/>
                <p:cNvSpPr>
                  <a:spLocks noEditPoints="1"/>
                </p:cNvSpPr>
                <p:nvPr/>
              </p:nvSpPr>
              <p:spPr bwMode="auto">
                <a:xfrm>
                  <a:off x="3714040" y="7660640"/>
                  <a:ext cx="100013" cy="101600"/>
                </a:xfrm>
                <a:custGeom>
                  <a:avLst/>
                  <a:gdLst>
                    <a:gd name="T0" fmla="*/ 104 w 104"/>
                    <a:gd name="T1" fmla="*/ 25 h 105"/>
                    <a:gd name="T2" fmla="*/ 27 w 104"/>
                    <a:gd name="T3" fmla="*/ 7 h 105"/>
                    <a:gd name="T4" fmla="*/ 23 w 104"/>
                    <a:gd name="T5" fmla="*/ 8 h 105"/>
                    <a:gd name="T6" fmla="*/ 14 w 104"/>
                    <a:gd name="T7" fmla="*/ 4 h 105"/>
                    <a:gd name="T8" fmla="*/ 0 w 104"/>
                    <a:gd name="T9" fmla="*/ 0 h 105"/>
                    <a:gd name="T10" fmla="*/ 22 w 104"/>
                    <a:gd name="T11" fmla="*/ 105 h 105"/>
                    <a:gd name="T12" fmla="*/ 104 w 104"/>
                    <a:gd name="T13" fmla="*/ 25 h 105"/>
                    <a:gd name="T14" fmla="*/ 73 w 104"/>
                    <a:gd name="T15" fmla="*/ 20 h 105"/>
                    <a:gd name="T16" fmla="*/ 84 w 104"/>
                    <a:gd name="T17" fmla="*/ 31 h 105"/>
                    <a:gd name="T18" fmla="*/ 73 w 104"/>
                    <a:gd name="T19" fmla="*/ 42 h 105"/>
                    <a:gd name="T20" fmla="*/ 62 w 104"/>
                    <a:gd name="T21" fmla="*/ 31 h 105"/>
                    <a:gd name="T22" fmla="*/ 73 w 104"/>
                    <a:gd name="T23" fmla="*/ 20 h 105"/>
                    <a:gd name="T24" fmla="*/ 31 w 104"/>
                    <a:gd name="T25" fmla="*/ 62 h 105"/>
                    <a:gd name="T26" fmla="*/ 13 w 104"/>
                    <a:gd name="T27" fmla="*/ 43 h 105"/>
                    <a:gd name="T28" fmla="*/ 31 w 104"/>
                    <a:gd name="T29" fmla="*/ 24 h 105"/>
                    <a:gd name="T30" fmla="*/ 50 w 104"/>
                    <a:gd name="T31" fmla="*/ 43 h 105"/>
                    <a:gd name="T32" fmla="*/ 31 w 104"/>
                    <a:gd name="T33" fmla="*/ 6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05">
                      <a:moveTo>
                        <a:pt x="104" y="25"/>
                      </a:moveTo>
                      <a:cubicBezTo>
                        <a:pt x="27" y="7"/>
                        <a:pt x="27" y="7"/>
                        <a:pt x="27" y="7"/>
                      </a:cubicBezTo>
                      <a:cubicBezTo>
                        <a:pt x="26" y="7"/>
                        <a:pt x="24" y="8"/>
                        <a:pt x="23" y="8"/>
                      </a:cubicBezTo>
                      <a:cubicBezTo>
                        <a:pt x="19" y="8"/>
                        <a:pt x="16" y="6"/>
                        <a:pt x="14" y="4"/>
                      </a:cubicBezTo>
                      <a:cubicBezTo>
                        <a:pt x="0" y="0"/>
                        <a:pt x="0" y="0"/>
                        <a:pt x="0" y="0"/>
                      </a:cubicBezTo>
                      <a:cubicBezTo>
                        <a:pt x="22" y="105"/>
                        <a:pt x="22" y="105"/>
                        <a:pt x="22" y="105"/>
                      </a:cubicBezTo>
                      <a:cubicBezTo>
                        <a:pt x="62" y="97"/>
                        <a:pt x="94" y="65"/>
                        <a:pt x="104" y="25"/>
                      </a:cubicBezTo>
                      <a:close/>
                      <a:moveTo>
                        <a:pt x="73" y="20"/>
                      </a:moveTo>
                      <a:cubicBezTo>
                        <a:pt x="79" y="20"/>
                        <a:pt x="84" y="25"/>
                        <a:pt x="84" y="31"/>
                      </a:cubicBezTo>
                      <a:cubicBezTo>
                        <a:pt x="84" y="37"/>
                        <a:pt x="79" y="42"/>
                        <a:pt x="73" y="42"/>
                      </a:cubicBezTo>
                      <a:cubicBezTo>
                        <a:pt x="67" y="42"/>
                        <a:pt x="62" y="37"/>
                        <a:pt x="62" y="31"/>
                      </a:cubicBezTo>
                      <a:cubicBezTo>
                        <a:pt x="62" y="25"/>
                        <a:pt x="67" y="20"/>
                        <a:pt x="73" y="20"/>
                      </a:cubicBezTo>
                      <a:close/>
                      <a:moveTo>
                        <a:pt x="31" y="62"/>
                      </a:moveTo>
                      <a:cubicBezTo>
                        <a:pt x="21" y="62"/>
                        <a:pt x="13" y="53"/>
                        <a:pt x="13" y="43"/>
                      </a:cubicBezTo>
                      <a:cubicBezTo>
                        <a:pt x="13" y="33"/>
                        <a:pt x="21" y="24"/>
                        <a:pt x="31" y="24"/>
                      </a:cubicBezTo>
                      <a:cubicBezTo>
                        <a:pt x="42" y="24"/>
                        <a:pt x="50" y="33"/>
                        <a:pt x="50" y="43"/>
                      </a:cubicBezTo>
                      <a:cubicBezTo>
                        <a:pt x="50" y="53"/>
                        <a:pt x="42" y="62"/>
                        <a:pt x="31"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DCB68A"/>
                    </a:solidFill>
                    <a:latin typeface="微软雅黑" panose="020B0503020204020204" pitchFamily="34" charset="-122"/>
                    <a:ea typeface="微软雅黑" panose="020B0503020204020204" pitchFamily="34" charset="-122"/>
                  </a:endParaRPr>
                </a:p>
              </p:txBody>
            </p:sp>
          </p:grpSp>
        </p:grpSp>
        <p:grpSp>
          <p:nvGrpSpPr>
            <p:cNvPr id="36" name="组合 35"/>
            <p:cNvGrpSpPr/>
            <p:nvPr/>
          </p:nvGrpSpPr>
          <p:grpSpPr>
            <a:xfrm>
              <a:off x="5441643" y="1834907"/>
              <a:ext cx="1332093" cy="1969283"/>
              <a:chOff x="7255527" y="2445943"/>
              <a:chExt cx="1776124" cy="2625711"/>
            </a:xfrm>
          </p:grpSpPr>
          <p:sp>
            <p:nvSpPr>
              <p:cNvPr id="37" name="椭圆 36"/>
              <p:cNvSpPr/>
              <p:nvPr/>
            </p:nvSpPr>
            <p:spPr>
              <a:xfrm>
                <a:off x="8109507" y="4385854"/>
                <a:ext cx="685800" cy="685800"/>
              </a:xfrm>
              <a:prstGeom prst="ellipse">
                <a:avLst/>
              </a:prstGeom>
              <a:solidFill>
                <a:srgbClr val="009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DCB68A"/>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7255527" y="3193267"/>
                <a:ext cx="1776124" cy="800829"/>
              </a:xfrm>
              <a:prstGeom prst="rect">
                <a:avLst/>
              </a:prstGeom>
            </p:spPr>
            <p:txBody>
              <a:bodyPr wrap="square">
                <a:spAutoFit/>
              </a:bodyPr>
              <a:lstStyle>
                <a:defPPr>
                  <a:defRPr lang="zh-CN"/>
                </a:defPPr>
                <a:lvl1pPr>
                  <a:defRPr sz="1100" b="1">
                    <a:solidFill>
                      <a:srgbClr val="005D4B"/>
                    </a:solidFill>
                  </a:defRPr>
                </a:lvl1pPr>
              </a:lstStyle>
              <a:p>
                <a:r>
                  <a:rPr lang="zh-CN" altLang="en-US" dirty="0">
                    <a:latin typeface="微软雅黑" panose="020B0503020204020204" pitchFamily="34" charset="-122"/>
                    <a:ea typeface="微软雅黑" panose="020B0503020204020204" pitchFamily="34" charset="-122"/>
                  </a:rPr>
                  <a:t>点击添加正文、温提示正文行距在</a:t>
                </a:r>
                <a:r>
                  <a:rPr lang="en-US" altLang="zh-CN" dirty="0">
                    <a:latin typeface="微软雅黑" panose="020B0503020204020204" pitchFamily="34" charset="-122"/>
                    <a:ea typeface="微软雅黑" panose="020B0503020204020204" pitchFamily="34" charset="-122"/>
                  </a:rPr>
                  <a:t>1.2~1.3</a:t>
                </a:r>
                <a:r>
                  <a:rPr lang="zh-CN" altLang="en-US" dirty="0">
                    <a:latin typeface="微软雅黑" panose="020B0503020204020204" pitchFamily="34" charset="-122"/>
                    <a:ea typeface="微软雅黑" panose="020B0503020204020204" pitchFamily="34" charset="-122"/>
                  </a:rPr>
                  <a:t>之间点击添加正文、温提示正文行距在</a:t>
                </a:r>
                <a:r>
                  <a:rPr lang="en-US" altLang="zh-CN" dirty="0">
                    <a:latin typeface="微软雅黑" panose="020B0503020204020204" pitchFamily="34" charset="-122"/>
                    <a:ea typeface="微软雅黑" panose="020B0503020204020204" pitchFamily="34" charset="-122"/>
                  </a:rPr>
                  <a:t>1.2~1.3</a:t>
                </a:r>
                <a:r>
                  <a:rPr lang="zh-CN" altLang="en-US" dirty="0">
                    <a:latin typeface="微软雅黑" panose="020B0503020204020204" pitchFamily="34" charset="-122"/>
                    <a:ea typeface="微软雅黑" panose="020B0503020204020204" pitchFamily="34" charset="-122"/>
                  </a:rPr>
                  <a:t>之间</a:t>
                </a:r>
                <a:endParaRPr lang="zh-CN" altLang="en-US" dirty="0">
                  <a:latin typeface="微软雅黑" panose="020B0503020204020204" pitchFamily="34" charset="-122"/>
                  <a:ea typeface="微软雅黑" panose="020B0503020204020204" pitchFamily="34" charset="-122"/>
                </a:endParaRPr>
              </a:p>
            </p:txBody>
          </p:sp>
          <p:sp>
            <p:nvSpPr>
              <p:cNvPr id="39" name="矩形 38"/>
              <p:cNvSpPr/>
              <p:nvPr/>
            </p:nvSpPr>
            <p:spPr>
              <a:xfrm>
                <a:off x="7318373" y="2823935"/>
                <a:ext cx="1630425" cy="336348"/>
              </a:xfrm>
              <a:prstGeom prst="rect">
                <a:avLst/>
              </a:prstGeom>
            </p:spPr>
            <p:txBody>
              <a:bodyPr wrap="none">
                <a:spAutoFit/>
              </a:bodyPr>
              <a:lstStyle/>
              <a:p>
                <a:r>
                  <a:rPr lang="zh-CN" altLang="en-US" sz="1500" b="1" dirty="0">
                    <a:solidFill>
                      <a:srgbClr val="005D4B"/>
                    </a:solidFill>
                    <a:latin typeface="微软雅黑" panose="020B0503020204020204" pitchFamily="34" charset="-122"/>
                    <a:ea typeface="微软雅黑" panose="020B0503020204020204" pitchFamily="34" charset="-122"/>
                  </a:rPr>
                  <a:t>点击此处添加标题</a:t>
                </a:r>
                <a:endParaRPr lang="zh-CN" altLang="en-US" sz="1500" b="1" dirty="0">
                  <a:solidFill>
                    <a:srgbClr val="005D4B"/>
                  </a:solidFill>
                  <a:latin typeface="微软雅黑" panose="020B0503020204020204" pitchFamily="34" charset="-122"/>
                  <a:ea typeface="微软雅黑" panose="020B0503020204020204" pitchFamily="34" charset="-122"/>
                </a:endParaRPr>
              </a:p>
            </p:txBody>
          </p:sp>
          <p:cxnSp>
            <p:nvCxnSpPr>
              <p:cNvPr id="40" name="直接连接符 39"/>
              <p:cNvCxnSpPr/>
              <p:nvPr/>
            </p:nvCxnSpPr>
            <p:spPr>
              <a:xfrm>
                <a:off x="8452406" y="3890890"/>
                <a:ext cx="0" cy="498620"/>
              </a:xfrm>
              <a:prstGeom prst="line">
                <a:avLst/>
              </a:prstGeom>
              <a:ln w="12700">
                <a:solidFill>
                  <a:srgbClr val="435468"/>
                </a:solidFill>
                <a:headEnd type="ova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7982044" y="2445943"/>
                <a:ext cx="385934" cy="336348"/>
              </a:xfrm>
              <a:prstGeom prst="rect">
                <a:avLst/>
              </a:prstGeom>
            </p:spPr>
            <p:txBody>
              <a:bodyPr wrap="none">
                <a:spAutoFit/>
              </a:bodyPr>
              <a:lstStyle>
                <a:defPPr>
                  <a:defRPr lang="zh-CN"/>
                </a:defPPr>
                <a:lvl1pPr>
                  <a:defRPr sz="1500" b="1">
                    <a:solidFill>
                      <a:srgbClr val="00948D"/>
                    </a:solidFill>
                  </a:defRPr>
                </a:lvl1pPr>
              </a:lstStyle>
              <a:p>
                <a:r>
                  <a:rPr lang="en-US" altLang="zh-CN" dirty="0">
                    <a:latin typeface="微软雅黑" panose="020B0503020204020204" pitchFamily="34" charset="-122"/>
                    <a:ea typeface="微软雅黑" panose="020B0503020204020204" pitchFamily="34" charset="-122"/>
                  </a:rPr>
                  <a:t>9%</a:t>
                </a:r>
                <a:endParaRPr lang="en-US" altLang="zh-CN" dirty="0">
                  <a:latin typeface="微软雅黑" panose="020B0503020204020204" pitchFamily="34" charset="-122"/>
                  <a:ea typeface="微软雅黑" panose="020B0503020204020204" pitchFamily="34" charset="-122"/>
                </a:endParaRPr>
              </a:p>
            </p:txBody>
          </p:sp>
          <p:sp>
            <p:nvSpPr>
              <p:cNvPr id="42" name="Freeform 493"/>
              <p:cNvSpPr/>
              <p:nvPr/>
            </p:nvSpPr>
            <p:spPr bwMode="auto">
              <a:xfrm>
                <a:off x="8319851" y="4589848"/>
                <a:ext cx="265113" cy="277813"/>
              </a:xfrm>
              <a:custGeom>
                <a:avLst/>
                <a:gdLst>
                  <a:gd name="T0" fmla="*/ 69 w 275"/>
                  <a:gd name="T1" fmla="*/ 169 h 287"/>
                  <a:gd name="T2" fmla="*/ 103 w 275"/>
                  <a:gd name="T3" fmla="*/ 135 h 287"/>
                  <a:gd name="T4" fmla="*/ 124 w 275"/>
                  <a:gd name="T5" fmla="*/ 156 h 287"/>
                  <a:gd name="T6" fmla="*/ 124 w 275"/>
                  <a:gd name="T7" fmla="*/ 224 h 287"/>
                  <a:gd name="T8" fmla="*/ 124 w 275"/>
                  <a:gd name="T9" fmla="*/ 225 h 287"/>
                  <a:gd name="T10" fmla="*/ 117 w 275"/>
                  <a:gd name="T11" fmla="*/ 256 h 287"/>
                  <a:gd name="T12" fmla="*/ 103 w 275"/>
                  <a:gd name="T13" fmla="*/ 261 h 287"/>
                  <a:gd name="T14" fmla="*/ 87 w 275"/>
                  <a:gd name="T15" fmla="*/ 255 h 287"/>
                  <a:gd name="T16" fmla="*/ 82 w 275"/>
                  <a:gd name="T17" fmla="*/ 237 h 287"/>
                  <a:gd name="T18" fmla="*/ 71 w 275"/>
                  <a:gd name="T19" fmla="*/ 222 h 287"/>
                  <a:gd name="T20" fmla="*/ 56 w 275"/>
                  <a:gd name="T21" fmla="*/ 234 h 287"/>
                  <a:gd name="T22" fmla="*/ 67 w 275"/>
                  <a:gd name="T23" fmla="*/ 273 h 287"/>
                  <a:gd name="T24" fmla="*/ 103 w 275"/>
                  <a:gd name="T25" fmla="*/ 287 h 287"/>
                  <a:gd name="T26" fmla="*/ 136 w 275"/>
                  <a:gd name="T27" fmla="*/ 274 h 287"/>
                  <a:gd name="T28" fmla="*/ 151 w 275"/>
                  <a:gd name="T29" fmla="*/ 224 h 287"/>
                  <a:gd name="T30" fmla="*/ 151 w 275"/>
                  <a:gd name="T31" fmla="*/ 156 h 287"/>
                  <a:gd name="T32" fmla="*/ 172 w 275"/>
                  <a:gd name="T33" fmla="*/ 135 h 287"/>
                  <a:gd name="T34" fmla="*/ 206 w 275"/>
                  <a:gd name="T35" fmla="*/ 169 h 287"/>
                  <a:gd name="T36" fmla="*/ 241 w 275"/>
                  <a:gd name="T37" fmla="*/ 135 h 287"/>
                  <a:gd name="T38" fmla="*/ 273 w 275"/>
                  <a:gd name="T39" fmla="*/ 167 h 287"/>
                  <a:gd name="T40" fmla="*/ 275 w 275"/>
                  <a:gd name="T41" fmla="*/ 142 h 287"/>
                  <a:gd name="T42" fmla="*/ 147 w 275"/>
                  <a:gd name="T43" fmla="*/ 24 h 287"/>
                  <a:gd name="T44" fmla="*/ 147 w 275"/>
                  <a:gd name="T45" fmla="*/ 9 h 287"/>
                  <a:gd name="T46" fmla="*/ 138 w 275"/>
                  <a:gd name="T47" fmla="*/ 0 h 287"/>
                  <a:gd name="T48" fmla="*/ 128 w 275"/>
                  <a:gd name="T49" fmla="*/ 9 h 287"/>
                  <a:gd name="T50" fmla="*/ 128 w 275"/>
                  <a:gd name="T51" fmla="*/ 24 h 287"/>
                  <a:gd name="T52" fmla="*/ 0 w 275"/>
                  <a:gd name="T53" fmla="*/ 142 h 287"/>
                  <a:gd name="T54" fmla="*/ 3 w 275"/>
                  <a:gd name="T55" fmla="*/ 167 h 287"/>
                  <a:gd name="T56" fmla="*/ 35 w 275"/>
                  <a:gd name="T57" fmla="*/ 135 h 287"/>
                  <a:gd name="T58" fmla="*/ 69 w 275"/>
                  <a:gd name="T59" fmla="*/ 169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5" h="287">
                    <a:moveTo>
                      <a:pt x="69" y="169"/>
                    </a:moveTo>
                    <a:cubicBezTo>
                      <a:pt x="103" y="135"/>
                      <a:pt x="103" y="135"/>
                      <a:pt x="103" y="135"/>
                    </a:cubicBezTo>
                    <a:cubicBezTo>
                      <a:pt x="124" y="156"/>
                      <a:pt x="124" y="156"/>
                      <a:pt x="124" y="156"/>
                    </a:cubicBezTo>
                    <a:cubicBezTo>
                      <a:pt x="124" y="224"/>
                      <a:pt x="124" y="224"/>
                      <a:pt x="124" y="224"/>
                    </a:cubicBezTo>
                    <a:cubicBezTo>
                      <a:pt x="124" y="225"/>
                      <a:pt x="124" y="225"/>
                      <a:pt x="124" y="225"/>
                    </a:cubicBezTo>
                    <a:cubicBezTo>
                      <a:pt x="125" y="231"/>
                      <a:pt x="124" y="247"/>
                      <a:pt x="117" y="256"/>
                    </a:cubicBezTo>
                    <a:cubicBezTo>
                      <a:pt x="115" y="258"/>
                      <a:pt x="111" y="261"/>
                      <a:pt x="103" y="261"/>
                    </a:cubicBezTo>
                    <a:cubicBezTo>
                      <a:pt x="96" y="261"/>
                      <a:pt x="91" y="259"/>
                      <a:pt x="87" y="255"/>
                    </a:cubicBezTo>
                    <a:cubicBezTo>
                      <a:pt x="82" y="250"/>
                      <a:pt x="82" y="240"/>
                      <a:pt x="82" y="237"/>
                    </a:cubicBezTo>
                    <a:cubicBezTo>
                      <a:pt x="83" y="230"/>
                      <a:pt x="78" y="223"/>
                      <a:pt x="71" y="222"/>
                    </a:cubicBezTo>
                    <a:cubicBezTo>
                      <a:pt x="63" y="222"/>
                      <a:pt x="57" y="227"/>
                      <a:pt x="56" y="234"/>
                    </a:cubicBezTo>
                    <a:cubicBezTo>
                      <a:pt x="56" y="237"/>
                      <a:pt x="54" y="258"/>
                      <a:pt x="67" y="273"/>
                    </a:cubicBezTo>
                    <a:cubicBezTo>
                      <a:pt x="73" y="279"/>
                      <a:pt x="84" y="287"/>
                      <a:pt x="103" y="287"/>
                    </a:cubicBezTo>
                    <a:cubicBezTo>
                      <a:pt x="117" y="287"/>
                      <a:pt x="128" y="283"/>
                      <a:pt x="136" y="274"/>
                    </a:cubicBezTo>
                    <a:cubicBezTo>
                      <a:pt x="152" y="256"/>
                      <a:pt x="151" y="229"/>
                      <a:pt x="151" y="224"/>
                    </a:cubicBezTo>
                    <a:cubicBezTo>
                      <a:pt x="151" y="156"/>
                      <a:pt x="151" y="156"/>
                      <a:pt x="151" y="156"/>
                    </a:cubicBezTo>
                    <a:cubicBezTo>
                      <a:pt x="172" y="135"/>
                      <a:pt x="172" y="135"/>
                      <a:pt x="172" y="135"/>
                    </a:cubicBezTo>
                    <a:cubicBezTo>
                      <a:pt x="206" y="169"/>
                      <a:pt x="206" y="169"/>
                      <a:pt x="206" y="169"/>
                    </a:cubicBezTo>
                    <a:cubicBezTo>
                      <a:pt x="241" y="135"/>
                      <a:pt x="241" y="135"/>
                      <a:pt x="241" y="135"/>
                    </a:cubicBezTo>
                    <a:cubicBezTo>
                      <a:pt x="273" y="167"/>
                      <a:pt x="273" y="167"/>
                      <a:pt x="273" y="167"/>
                    </a:cubicBezTo>
                    <a:cubicBezTo>
                      <a:pt x="274" y="159"/>
                      <a:pt x="275" y="151"/>
                      <a:pt x="275" y="142"/>
                    </a:cubicBezTo>
                    <a:cubicBezTo>
                      <a:pt x="275" y="109"/>
                      <a:pt x="243" y="29"/>
                      <a:pt x="147" y="24"/>
                    </a:cubicBezTo>
                    <a:cubicBezTo>
                      <a:pt x="147" y="9"/>
                      <a:pt x="147" y="9"/>
                      <a:pt x="147" y="9"/>
                    </a:cubicBezTo>
                    <a:cubicBezTo>
                      <a:pt x="147" y="4"/>
                      <a:pt x="143" y="0"/>
                      <a:pt x="138" y="0"/>
                    </a:cubicBezTo>
                    <a:cubicBezTo>
                      <a:pt x="133" y="0"/>
                      <a:pt x="128" y="4"/>
                      <a:pt x="128" y="9"/>
                    </a:cubicBezTo>
                    <a:cubicBezTo>
                      <a:pt x="128" y="24"/>
                      <a:pt x="128" y="24"/>
                      <a:pt x="128" y="24"/>
                    </a:cubicBezTo>
                    <a:cubicBezTo>
                      <a:pt x="33" y="29"/>
                      <a:pt x="0" y="109"/>
                      <a:pt x="0" y="142"/>
                    </a:cubicBezTo>
                    <a:cubicBezTo>
                      <a:pt x="0" y="150"/>
                      <a:pt x="1" y="159"/>
                      <a:pt x="3" y="167"/>
                    </a:cubicBezTo>
                    <a:cubicBezTo>
                      <a:pt x="35" y="135"/>
                      <a:pt x="35" y="135"/>
                      <a:pt x="35" y="135"/>
                    </a:cubicBezTo>
                    <a:lnTo>
                      <a:pt x="69" y="169"/>
                    </a:lnTo>
                    <a:close/>
                  </a:path>
                </a:pathLst>
              </a:custGeom>
              <a:solidFill>
                <a:schemeClr val="bg1"/>
              </a:solidFill>
              <a:ln>
                <a:noFill/>
              </a:ln>
            </p:spPr>
            <p:txBody>
              <a:bodyPr vert="horz" wrap="square" lIns="68580" tIns="34290" rIns="68580" bIns="34290" numCol="1" anchor="t" anchorCtr="0" compatLnSpc="1"/>
              <a:lstStyle/>
              <a:p>
                <a:endParaRPr lang="zh-CN" altLang="en-US" sz="1350">
                  <a:solidFill>
                    <a:srgbClr val="DCB68A"/>
                  </a:solidFill>
                  <a:latin typeface="微软雅黑" panose="020B0503020204020204" pitchFamily="34" charset="-122"/>
                  <a:ea typeface="微软雅黑" panose="020B0503020204020204" pitchFamily="34" charset="-122"/>
                </a:endParaRPr>
              </a:p>
            </p:txBody>
          </p:sp>
        </p:grpSp>
      </p:grpSp>
      <p:pic>
        <p:nvPicPr>
          <p:cNvPr id="53" name="图片 5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8385" y="-10251"/>
            <a:ext cx="780386" cy="731829"/>
          </a:xfrm>
          <a:prstGeom prst="rect">
            <a:avLst/>
          </a:prstGeom>
        </p:spPr>
      </p:pic>
      <p:sp>
        <p:nvSpPr>
          <p:cNvPr id="54" name="等腰三角形 53"/>
          <p:cNvSpPr/>
          <p:nvPr/>
        </p:nvSpPr>
        <p:spPr>
          <a:xfrm rot="5400000">
            <a:off x="877948" y="203152"/>
            <a:ext cx="362123" cy="312175"/>
          </a:xfrm>
          <a:prstGeom prst="triangle">
            <a:avLst/>
          </a:prstGeom>
          <a:solidFill>
            <a:srgbClr val="00948D"/>
          </a:solidFill>
          <a:ln>
            <a:solidFill>
              <a:srgbClr val="005D4B"/>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文本框 1"/>
          <p:cNvSpPr txBox="1"/>
          <p:nvPr/>
        </p:nvSpPr>
        <p:spPr>
          <a:xfrm>
            <a:off x="1347056" y="74654"/>
            <a:ext cx="2192337" cy="338554"/>
          </a:xfrm>
          <a:prstGeom prst="rect">
            <a:avLst/>
          </a:prstGeom>
          <a:noFill/>
        </p:spPr>
        <p:txBody>
          <a:bodyPr wrap="square" rtlCol="0">
            <a:spAutoFit/>
          </a:bodyPr>
          <a:lstStyle/>
          <a:p>
            <a:r>
              <a:rPr lang="en-US" altLang="zh-CN" sz="1600" b="1" dirty="0" smtClean="0">
                <a:solidFill>
                  <a:srgbClr val="005D4B"/>
                </a:solidFill>
                <a:latin typeface="微软雅黑" panose="020B0503020204020204" pitchFamily="34" charset="-122"/>
                <a:ea typeface="微软雅黑" panose="020B0503020204020204" pitchFamily="34" charset="-122"/>
              </a:rPr>
              <a:t>01.</a:t>
            </a:r>
            <a:r>
              <a:rPr lang="zh-CN" altLang="en-US" sz="1600" b="1" dirty="0" smtClean="0">
                <a:solidFill>
                  <a:srgbClr val="005D4B"/>
                </a:solidFill>
                <a:latin typeface="微软雅黑" panose="020B0503020204020204" pitchFamily="34" charset="-122"/>
                <a:ea typeface="微软雅黑" panose="020B0503020204020204" pitchFamily="34" charset="-122"/>
              </a:rPr>
              <a:t>请输入小标题</a:t>
            </a:r>
            <a:endParaRPr lang="zh-CN" altLang="en-US" sz="1600" b="1" dirty="0">
              <a:solidFill>
                <a:srgbClr val="005D4B"/>
              </a:solidFill>
              <a:latin typeface="微软雅黑" panose="020B0503020204020204" pitchFamily="34" charset="-122"/>
              <a:ea typeface="微软雅黑" panose="020B0503020204020204" pitchFamily="34" charset="-122"/>
            </a:endParaRPr>
          </a:p>
        </p:txBody>
      </p:sp>
      <p:cxnSp>
        <p:nvCxnSpPr>
          <p:cNvPr id="44" name="直接连接符 43"/>
          <p:cNvCxnSpPr/>
          <p:nvPr/>
        </p:nvCxnSpPr>
        <p:spPr>
          <a:xfrm>
            <a:off x="1347056" y="413208"/>
            <a:ext cx="1988205" cy="0"/>
          </a:xfrm>
          <a:prstGeom prst="line">
            <a:avLst/>
          </a:prstGeom>
          <a:ln>
            <a:solidFill>
              <a:srgbClr val="005D4B"/>
            </a:solidFill>
          </a:ln>
        </p:spPr>
        <p:style>
          <a:lnRef idx="1">
            <a:schemeClr val="accent1"/>
          </a:lnRef>
          <a:fillRef idx="0">
            <a:schemeClr val="accent1"/>
          </a:fillRef>
          <a:effectRef idx="0">
            <a:schemeClr val="accent1"/>
          </a:effectRef>
          <a:fontRef idx="minor">
            <a:schemeClr val="tx1"/>
          </a:fontRef>
        </p:style>
      </p:cxnSp>
      <p:sp>
        <p:nvSpPr>
          <p:cNvPr id="48" name="文本框 47"/>
          <p:cNvSpPr txBox="1"/>
          <p:nvPr/>
        </p:nvSpPr>
        <p:spPr>
          <a:xfrm>
            <a:off x="1347056" y="512880"/>
            <a:ext cx="3529845" cy="276999"/>
          </a:xfrm>
          <a:prstGeom prst="rect">
            <a:avLst/>
          </a:prstGeom>
        </p:spPr>
        <p:txBody>
          <a:bodyPr wrap="square">
            <a:spAutoFit/>
          </a:bodyPr>
          <a:lstStyle>
            <a:defPPr>
              <a:defRPr lang="zh-CN"/>
            </a:defPPr>
            <a:lvl1pPr>
              <a:defRPr sz="1500" b="1">
                <a:solidFill>
                  <a:srgbClr val="00948D"/>
                </a:solidFill>
              </a:defRPr>
            </a:lvl1pPr>
          </a:lstStyle>
          <a:p>
            <a:r>
              <a:rPr lang="zh-CN" altLang="en-US" sz="1200" dirty="0">
                <a:latin typeface="微软雅黑" panose="020B0503020204020204" pitchFamily="34" charset="-122"/>
                <a:ea typeface="微软雅黑" panose="020B0503020204020204" pitchFamily="34" charset="-122"/>
              </a:rPr>
              <a:t>点击添加正文、温提示正文</a:t>
            </a:r>
            <a:r>
              <a:rPr lang="zh-CN" altLang="en-US" sz="1200" dirty="0" smtClean="0">
                <a:latin typeface="微软雅黑" panose="020B0503020204020204" pitchFamily="34" charset="-122"/>
                <a:ea typeface="微软雅黑" panose="020B0503020204020204" pitchFamily="34" charset="-122"/>
              </a:rPr>
              <a:t>行距随意添加</a:t>
            </a:r>
            <a:endParaRPr lang="zh-CN" altLang="en-US" sz="1200" dirty="0">
              <a:latin typeface="微软雅黑" panose="020B0503020204020204" pitchFamily="34" charset="-122"/>
              <a:ea typeface="微软雅黑" panose="020B0503020204020204" pitchFamily="34" charset="-122"/>
            </a:endParaRPr>
          </a:p>
        </p:txBody>
      </p:sp>
      <p:pic>
        <p:nvPicPr>
          <p:cNvPr id="49" name="图片 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58692"/>
            <a:ext cx="2905136" cy="1399308"/>
          </a:xfrm>
          <a:prstGeom prst="rect">
            <a:avLst/>
          </a:prstGeom>
        </p:spPr>
      </p:pic>
      <p:pic>
        <p:nvPicPr>
          <p:cNvPr id="50" name="图片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9286864" y="0"/>
            <a:ext cx="2905136" cy="139930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5458692"/>
            <a:ext cx="2905136" cy="1399308"/>
          </a:xfrm>
          <a:prstGeom prst="rect">
            <a:avLst/>
          </a:prstGeom>
        </p:spPr>
      </p:pic>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0800000">
            <a:off x="9286864" y="0"/>
            <a:ext cx="2905136" cy="1399308"/>
          </a:xfrm>
          <a:prstGeom prst="rect">
            <a:avLst/>
          </a:prstGeom>
        </p:spPr>
      </p:pic>
      <p:grpSp>
        <p:nvGrpSpPr>
          <p:cNvPr id="2" name="组合 1"/>
          <p:cNvGrpSpPr/>
          <p:nvPr/>
        </p:nvGrpSpPr>
        <p:grpSpPr>
          <a:xfrm>
            <a:off x="1763713" y="1680369"/>
            <a:ext cx="8664575" cy="3497262"/>
            <a:chOff x="1773238" y="1909763"/>
            <a:chExt cx="8664575" cy="3497262"/>
          </a:xfrm>
        </p:grpSpPr>
        <p:pic>
          <p:nvPicPr>
            <p:cNvPr id="5" name="图片 4"/>
            <p:cNvPicPr>
              <a:picLocks noChangeAspect="1" noChangeArrowheads="1"/>
            </p:cNvPicPr>
            <p:nvPr/>
          </p:nvPicPr>
          <p:blipFill>
            <a:blip r:embed="rId2" cstate="email"/>
            <a:srcRect/>
            <a:stretch>
              <a:fillRect/>
            </a:stretch>
          </p:blipFill>
          <p:spPr bwMode="auto">
            <a:xfrm>
              <a:off x="1773238" y="1909763"/>
              <a:ext cx="2160587" cy="1757362"/>
            </a:xfrm>
            <a:prstGeom prst="rect">
              <a:avLst/>
            </a:prstGeom>
            <a:noFill/>
            <a:ln w="9525">
              <a:noFill/>
              <a:miter lim="800000"/>
              <a:headEnd/>
              <a:tailEnd/>
            </a:ln>
          </p:spPr>
        </p:pic>
        <p:pic>
          <p:nvPicPr>
            <p:cNvPr id="7" name="图片 8"/>
            <p:cNvPicPr>
              <a:picLocks noChangeAspect="1" noChangeArrowheads="1"/>
            </p:cNvPicPr>
            <p:nvPr/>
          </p:nvPicPr>
          <p:blipFill>
            <a:blip r:embed="rId3" cstate="email"/>
            <a:srcRect/>
            <a:stretch>
              <a:fillRect/>
            </a:stretch>
          </p:blipFill>
          <p:spPr bwMode="auto">
            <a:xfrm>
              <a:off x="3943350" y="3665538"/>
              <a:ext cx="2152650" cy="1741487"/>
            </a:xfrm>
            <a:prstGeom prst="rect">
              <a:avLst/>
            </a:prstGeom>
            <a:noFill/>
            <a:ln w="9525">
              <a:noFill/>
              <a:miter lim="800000"/>
              <a:headEnd/>
              <a:tailEnd/>
            </a:ln>
          </p:spPr>
        </p:pic>
        <p:pic>
          <p:nvPicPr>
            <p:cNvPr id="8" name="图片 9"/>
            <p:cNvPicPr>
              <a:picLocks noChangeAspect="1" noChangeArrowheads="1"/>
            </p:cNvPicPr>
            <p:nvPr/>
          </p:nvPicPr>
          <p:blipFill>
            <a:blip r:embed="rId4" cstate="email"/>
            <a:srcRect/>
            <a:stretch>
              <a:fillRect/>
            </a:stretch>
          </p:blipFill>
          <p:spPr bwMode="auto">
            <a:xfrm>
              <a:off x="6103938" y="3667125"/>
              <a:ext cx="2154237" cy="1727200"/>
            </a:xfrm>
            <a:prstGeom prst="rect">
              <a:avLst/>
            </a:prstGeom>
            <a:noFill/>
            <a:ln w="9525">
              <a:noFill/>
              <a:miter lim="800000"/>
              <a:headEnd/>
              <a:tailEnd/>
            </a:ln>
          </p:spPr>
        </p:pic>
        <p:pic>
          <p:nvPicPr>
            <p:cNvPr id="9" name="图片 10"/>
            <p:cNvPicPr>
              <a:picLocks noChangeAspect="1" noChangeArrowheads="1"/>
            </p:cNvPicPr>
            <p:nvPr/>
          </p:nvPicPr>
          <p:blipFill>
            <a:blip r:embed="rId5" cstate="email"/>
            <a:srcRect/>
            <a:stretch>
              <a:fillRect/>
            </a:stretch>
          </p:blipFill>
          <p:spPr bwMode="auto">
            <a:xfrm>
              <a:off x="8281988" y="1909763"/>
              <a:ext cx="2155825" cy="1755775"/>
            </a:xfrm>
            <a:prstGeom prst="rect">
              <a:avLst/>
            </a:prstGeom>
            <a:noFill/>
            <a:ln w="9525">
              <a:noFill/>
              <a:miter lim="800000"/>
              <a:headEnd/>
              <a:tailEnd/>
            </a:ln>
          </p:spPr>
        </p:pic>
        <p:grpSp>
          <p:nvGrpSpPr>
            <p:cNvPr id="10" name="组合 11"/>
            <p:cNvGrpSpPr/>
            <p:nvPr/>
          </p:nvGrpSpPr>
          <p:grpSpPr bwMode="auto">
            <a:xfrm>
              <a:off x="1773238" y="3667125"/>
              <a:ext cx="2476500" cy="1739900"/>
              <a:chOff x="0" y="0"/>
              <a:chExt cx="2476327" cy="1740530"/>
            </a:xfrm>
            <a:solidFill>
              <a:srgbClr val="00948D"/>
            </a:solidFill>
          </p:grpSpPr>
          <p:grpSp>
            <p:nvGrpSpPr>
              <p:cNvPr id="11" name="组合 12"/>
              <p:cNvGrpSpPr/>
              <p:nvPr/>
            </p:nvGrpSpPr>
            <p:grpSpPr bwMode="auto">
              <a:xfrm>
                <a:off x="0" y="0"/>
                <a:ext cx="2476327" cy="1740529"/>
                <a:chOff x="0" y="0"/>
                <a:chExt cx="2476327" cy="1740529"/>
              </a:xfrm>
              <a:grpFill/>
            </p:grpSpPr>
            <p:sp>
              <p:nvSpPr>
                <p:cNvPr id="14" name="矩形 15"/>
                <p:cNvSpPr>
                  <a:spLocks noChangeArrowheads="1"/>
                </p:cNvSpPr>
                <p:nvPr/>
              </p:nvSpPr>
              <p:spPr bwMode="auto">
                <a:xfrm>
                  <a:off x="0" y="0"/>
                  <a:ext cx="2173693" cy="1740529"/>
                </a:xfrm>
                <a:prstGeom prst="rect">
                  <a:avLst/>
                </a:prstGeom>
                <a:grpFill/>
                <a:ln w="9525">
                  <a:noFill/>
                  <a:miter lim="800000"/>
                </a:ln>
              </p:spPr>
              <p:txBody>
                <a:bodyPr anchor="ctr"/>
                <a:lstStyle/>
                <a:p>
                  <a:pPr algn="ctr" eaLnBrk="1" hangingPunct="1"/>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5" name="等腰三角形 16"/>
                <p:cNvSpPr>
                  <a:spLocks noChangeArrowheads="1"/>
                </p:cNvSpPr>
                <p:nvPr/>
              </p:nvSpPr>
              <p:spPr bwMode="auto">
                <a:xfrm rot="5400000">
                  <a:off x="2143476" y="746503"/>
                  <a:ext cx="357505" cy="308194"/>
                </a:xfrm>
                <a:prstGeom prst="triangle">
                  <a:avLst>
                    <a:gd name="adj" fmla="val 50000"/>
                  </a:avLst>
                </a:prstGeom>
                <a:grpFill/>
                <a:ln w="9525">
                  <a:noFill/>
                  <a:miter lim="800000"/>
                </a:ln>
              </p:spPr>
              <p:txBody>
                <a:bodyPr anchor="ctr"/>
                <a:lstStyle/>
                <a:p>
                  <a:pPr algn="ctr" eaLnBrk="1" hangingPunct="1"/>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12" name="文本框 13"/>
              <p:cNvSpPr txBox="1">
                <a:spLocks noChangeArrowheads="1"/>
              </p:cNvSpPr>
              <p:nvPr/>
            </p:nvSpPr>
            <p:spPr bwMode="auto">
              <a:xfrm>
                <a:off x="548050" y="315826"/>
                <a:ext cx="1287436" cy="584775"/>
              </a:xfrm>
              <a:prstGeom prst="rect">
                <a:avLst/>
              </a:prstGeom>
              <a:grpFill/>
              <a:ln w="9525">
                <a:noFill/>
                <a:miter lim="800000"/>
              </a:ln>
            </p:spPr>
            <p:txBody>
              <a:bodyPr>
                <a:spAutoFit/>
              </a:bodyPr>
              <a:lstStyle/>
              <a:p>
                <a:pPr eaLnBrk="1" hangingPunct="1"/>
                <a:r>
                  <a:rPr lang="zh-CN" altLang="en-US" sz="3200">
                    <a:solidFill>
                      <a:srgbClr val="FFFFFF"/>
                    </a:solidFill>
                    <a:latin typeface="微软雅黑" panose="020B0503020204020204" pitchFamily="34" charset="-122"/>
                    <a:ea typeface="微软雅黑" panose="020B0503020204020204" pitchFamily="34" charset="-122"/>
                  </a:rPr>
                  <a:t>进取</a:t>
                </a:r>
                <a:endParaRPr lang="zh-CN" altLang="en-US" sz="3200">
                  <a:solidFill>
                    <a:srgbClr val="FFFFFF"/>
                  </a:solidFill>
                  <a:latin typeface="微软雅黑" panose="020B0503020204020204" pitchFamily="34" charset="-122"/>
                  <a:ea typeface="微软雅黑" panose="020B0503020204020204" pitchFamily="34" charset="-122"/>
                </a:endParaRPr>
              </a:p>
            </p:txBody>
          </p:sp>
          <p:sp>
            <p:nvSpPr>
              <p:cNvPr id="13" name="文本框 14"/>
              <p:cNvSpPr txBox="1">
                <a:spLocks noChangeArrowheads="1"/>
              </p:cNvSpPr>
              <p:nvPr/>
            </p:nvSpPr>
            <p:spPr bwMode="auto">
              <a:xfrm>
                <a:off x="343397" y="909533"/>
                <a:ext cx="1473447" cy="830997"/>
              </a:xfrm>
              <a:prstGeom prst="rect">
                <a:avLst/>
              </a:prstGeom>
              <a:grpFill/>
              <a:ln w="9525">
                <a:noFill/>
                <a:miter lim="800000"/>
              </a:ln>
            </p:spPr>
            <p:txBody>
              <a:bodyPr>
                <a:spAutoFit/>
              </a:bodyPr>
              <a:lstStyle/>
              <a:p>
                <a:pPr eaLnBrk="1" hangingPunct="1"/>
                <a:r>
                  <a:rPr lang="zh-CN" altLang="en-US" sz="1200">
                    <a:solidFill>
                      <a:srgbClr val="FFFFFF"/>
                    </a:solidFill>
                    <a:latin typeface="微软雅黑" panose="020B0503020204020204" pitchFamily="34" charset="-122"/>
                    <a:ea typeface="微软雅黑" panose="020B0503020204020204" pitchFamily="34" charset="-122"/>
                  </a:rPr>
                  <a:t>单击此处添加标题</a:t>
                </a:r>
                <a:endParaRPr lang="en-US" sz="1200">
                  <a:solidFill>
                    <a:srgbClr val="FFFFFF"/>
                  </a:solidFill>
                  <a:latin typeface="微软雅黑" panose="020B0503020204020204" pitchFamily="34" charset="-122"/>
                  <a:ea typeface="微软雅黑" panose="020B0503020204020204" pitchFamily="34" charset="-122"/>
                </a:endParaRPr>
              </a:p>
              <a:p>
                <a:pPr eaLnBrk="1" hangingPunct="1"/>
                <a:r>
                  <a:rPr lang="zh-CN" altLang="en-US" sz="1200">
                    <a:solidFill>
                      <a:srgbClr val="FFFFFF"/>
                    </a:solidFill>
                    <a:latin typeface="微软雅黑" panose="020B0503020204020204" pitchFamily="34" charset="-122"/>
                    <a:ea typeface="微软雅黑" panose="020B0503020204020204" pitchFamily="34" charset="-122"/>
                  </a:rPr>
                  <a:t>单击此处添加标题</a:t>
                </a:r>
                <a:endParaRPr lang="zh-CN" altLang="en-US" sz="1200">
                  <a:solidFill>
                    <a:srgbClr val="FFFFFF"/>
                  </a:solidFill>
                  <a:latin typeface="微软雅黑" panose="020B0503020204020204" pitchFamily="34" charset="-122"/>
                  <a:ea typeface="微软雅黑" panose="020B0503020204020204" pitchFamily="34" charset="-122"/>
                </a:endParaRPr>
              </a:p>
              <a:p>
                <a:pPr eaLnBrk="1" hangingPunct="1"/>
                <a:r>
                  <a:rPr lang="zh-CN" altLang="en-US" sz="1200">
                    <a:solidFill>
                      <a:srgbClr val="FFFFFF"/>
                    </a:solidFill>
                    <a:latin typeface="微软雅黑" panose="020B0503020204020204" pitchFamily="34" charset="-122"/>
                    <a:ea typeface="微软雅黑" panose="020B0503020204020204" pitchFamily="34" charset="-122"/>
                  </a:rPr>
                  <a:t>单击此处添加标题</a:t>
                </a:r>
                <a:endParaRPr lang="zh-CN" altLang="en-US" sz="1200">
                  <a:solidFill>
                    <a:srgbClr val="FFFFFF"/>
                  </a:solidFill>
                  <a:latin typeface="微软雅黑" panose="020B0503020204020204" pitchFamily="34" charset="-122"/>
                  <a:ea typeface="微软雅黑" panose="020B0503020204020204" pitchFamily="34" charset="-122"/>
                </a:endParaRPr>
              </a:p>
              <a:p>
                <a:pPr eaLnBrk="1" hangingPunct="1"/>
                <a:endParaRPr lang="zh-CN" altLang="en-US" sz="1200">
                  <a:solidFill>
                    <a:srgbClr val="FFFFFF"/>
                  </a:solidFill>
                  <a:latin typeface="微软雅黑" panose="020B0503020204020204" pitchFamily="34" charset="-122"/>
                  <a:ea typeface="微软雅黑" panose="020B0503020204020204" pitchFamily="34" charset="-122"/>
                </a:endParaRPr>
              </a:p>
            </p:txBody>
          </p:sp>
        </p:grpSp>
        <p:grpSp>
          <p:nvGrpSpPr>
            <p:cNvPr id="16" name="组合 17"/>
            <p:cNvGrpSpPr/>
            <p:nvPr/>
          </p:nvGrpSpPr>
          <p:grpSpPr bwMode="auto">
            <a:xfrm>
              <a:off x="3638550" y="1909763"/>
              <a:ext cx="2457450" cy="1757362"/>
              <a:chOff x="0" y="0"/>
              <a:chExt cx="2457000" cy="1756777"/>
            </a:xfrm>
          </p:grpSpPr>
          <p:grpSp>
            <p:nvGrpSpPr>
              <p:cNvPr id="17" name="组合 18"/>
              <p:cNvGrpSpPr/>
              <p:nvPr/>
            </p:nvGrpSpPr>
            <p:grpSpPr bwMode="auto">
              <a:xfrm>
                <a:off x="0" y="0"/>
                <a:ext cx="2457000" cy="1756777"/>
                <a:chOff x="0" y="0"/>
                <a:chExt cx="2457000" cy="1756777"/>
              </a:xfrm>
            </p:grpSpPr>
            <p:sp>
              <p:nvSpPr>
                <p:cNvPr id="20" name="矩形 21"/>
                <p:cNvSpPr>
                  <a:spLocks noChangeArrowheads="1"/>
                </p:cNvSpPr>
                <p:nvPr/>
              </p:nvSpPr>
              <p:spPr bwMode="auto">
                <a:xfrm>
                  <a:off x="296760" y="0"/>
                  <a:ext cx="2160240" cy="1756777"/>
                </a:xfrm>
                <a:prstGeom prst="rect">
                  <a:avLst/>
                </a:prstGeom>
                <a:solidFill>
                  <a:srgbClr val="7F7F7F"/>
                </a:solidFill>
                <a:ln w="9525">
                  <a:noFill/>
                  <a:miter lim="800000"/>
                </a:ln>
              </p:spPr>
              <p:txBody>
                <a:bodyPr anchor="ctr"/>
                <a:lstStyle/>
                <a:p>
                  <a:pPr algn="ctr" eaLnBrk="1" hangingPunct="1"/>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1" name="等腰三角形 22"/>
                <p:cNvSpPr>
                  <a:spLocks noChangeArrowheads="1"/>
                </p:cNvSpPr>
                <p:nvPr/>
              </p:nvSpPr>
              <p:spPr bwMode="auto">
                <a:xfrm rot="-5400000">
                  <a:off x="-24656" y="738199"/>
                  <a:ext cx="357505" cy="308194"/>
                </a:xfrm>
                <a:prstGeom prst="triangle">
                  <a:avLst>
                    <a:gd name="adj" fmla="val 50000"/>
                  </a:avLst>
                </a:prstGeom>
                <a:solidFill>
                  <a:srgbClr val="7F7F7F"/>
                </a:solidFill>
                <a:ln w="9525">
                  <a:noFill/>
                  <a:miter lim="800000"/>
                </a:ln>
              </p:spPr>
              <p:txBody>
                <a:bodyPr anchor="ctr"/>
                <a:lstStyle/>
                <a:p>
                  <a:pPr algn="ctr" eaLnBrk="1" hangingPunct="1"/>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18" name="文本框 19"/>
              <p:cNvSpPr txBox="1">
                <a:spLocks noChangeArrowheads="1"/>
              </p:cNvSpPr>
              <p:nvPr/>
            </p:nvSpPr>
            <p:spPr bwMode="auto">
              <a:xfrm>
                <a:off x="900272" y="336942"/>
                <a:ext cx="1287436" cy="584775"/>
              </a:xfrm>
              <a:prstGeom prst="rect">
                <a:avLst/>
              </a:prstGeom>
              <a:noFill/>
              <a:ln w="9525">
                <a:noFill/>
                <a:miter lim="800000"/>
              </a:ln>
            </p:spPr>
            <p:txBody>
              <a:bodyPr>
                <a:spAutoFit/>
              </a:bodyPr>
              <a:lstStyle/>
              <a:p>
                <a:pPr eaLnBrk="1" hangingPunct="1"/>
                <a:r>
                  <a:rPr lang="zh-CN" altLang="en-US" sz="3200">
                    <a:solidFill>
                      <a:srgbClr val="FFFFFF"/>
                    </a:solidFill>
                    <a:latin typeface="微软雅黑" panose="020B0503020204020204" pitchFamily="34" charset="-122"/>
                    <a:ea typeface="微软雅黑" panose="020B0503020204020204" pitchFamily="34" charset="-122"/>
                  </a:rPr>
                  <a:t>合作</a:t>
                </a:r>
                <a:endParaRPr lang="zh-CN" altLang="en-US" sz="3200">
                  <a:solidFill>
                    <a:srgbClr val="FFFFFF"/>
                  </a:solidFill>
                  <a:latin typeface="微软雅黑" panose="020B0503020204020204" pitchFamily="34" charset="-122"/>
                  <a:ea typeface="微软雅黑" panose="020B0503020204020204" pitchFamily="34" charset="-122"/>
                </a:endParaRPr>
              </a:p>
            </p:txBody>
          </p:sp>
          <p:sp>
            <p:nvSpPr>
              <p:cNvPr id="19" name="文本框 20"/>
              <p:cNvSpPr txBox="1">
                <a:spLocks noChangeArrowheads="1"/>
              </p:cNvSpPr>
              <p:nvPr/>
            </p:nvSpPr>
            <p:spPr bwMode="auto">
              <a:xfrm>
                <a:off x="646772" y="892297"/>
                <a:ext cx="1473447" cy="830997"/>
              </a:xfrm>
              <a:prstGeom prst="rect">
                <a:avLst/>
              </a:prstGeom>
              <a:noFill/>
              <a:ln w="9525">
                <a:noFill/>
                <a:miter lim="800000"/>
              </a:ln>
            </p:spPr>
            <p:txBody>
              <a:bodyPr>
                <a:spAutoFit/>
              </a:bodyPr>
              <a:lstStyle/>
              <a:p>
                <a:pPr eaLnBrk="1" hangingPunct="1"/>
                <a:r>
                  <a:rPr lang="zh-CN" altLang="en-US" sz="1200">
                    <a:solidFill>
                      <a:srgbClr val="FFFFFF"/>
                    </a:solidFill>
                    <a:latin typeface="微软雅黑" panose="020B0503020204020204" pitchFamily="34" charset="-122"/>
                    <a:ea typeface="微软雅黑" panose="020B0503020204020204" pitchFamily="34" charset="-122"/>
                  </a:rPr>
                  <a:t>单击此处添加标题</a:t>
                </a:r>
                <a:endParaRPr lang="en-US" sz="1200">
                  <a:solidFill>
                    <a:srgbClr val="FFFFFF"/>
                  </a:solidFill>
                  <a:latin typeface="微软雅黑" panose="020B0503020204020204" pitchFamily="34" charset="-122"/>
                  <a:ea typeface="微软雅黑" panose="020B0503020204020204" pitchFamily="34" charset="-122"/>
                </a:endParaRPr>
              </a:p>
              <a:p>
                <a:pPr eaLnBrk="1" hangingPunct="1"/>
                <a:r>
                  <a:rPr lang="zh-CN" altLang="en-US" sz="1200">
                    <a:solidFill>
                      <a:srgbClr val="FFFFFF"/>
                    </a:solidFill>
                    <a:latin typeface="微软雅黑" panose="020B0503020204020204" pitchFamily="34" charset="-122"/>
                    <a:ea typeface="微软雅黑" panose="020B0503020204020204" pitchFamily="34" charset="-122"/>
                  </a:rPr>
                  <a:t>单击此处添加标题</a:t>
                </a:r>
                <a:endParaRPr lang="zh-CN" altLang="en-US" sz="1200">
                  <a:solidFill>
                    <a:srgbClr val="FFFFFF"/>
                  </a:solidFill>
                  <a:latin typeface="微软雅黑" panose="020B0503020204020204" pitchFamily="34" charset="-122"/>
                  <a:ea typeface="微软雅黑" panose="020B0503020204020204" pitchFamily="34" charset="-122"/>
                </a:endParaRPr>
              </a:p>
              <a:p>
                <a:pPr eaLnBrk="1" hangingPunct="1"/>
                <a:r>
                  <a:rPr lang="zh-CN" altLang="en-US" sz="1200">
                    <a:solidFill>
                      <a:srgbClr val="FFFFFF"/>
                    </a:solidFill>
                    <a:latin typeface="微软雅黑" panose="020B0503020204020204" pitchFamily="34" charset="-122"/>
                    <a:ea typeface="微软雅黑" panose="020B0503020204020204" pitchFamily="34" charset="-122"/>
                  </a:rPr>
                  <a:t>单击此处添加标题</a:t>
                </a:r>
                <a:endParaRPr lang="zh-CN" altLang="en-US" sz="1200">
                  <a:solidFill>
                    <a:srgbClr val="FFFFFF"/>
                  </a:solidFill>
                  <a:latin typeface="微软雅黑" panose="020B0503020204020204" pitchFamily="34" charset="-122"/>
                  <a:ea typeface="微软雅黑" panose="020B0503020204020204" pitchFamily="34" charset="-122"/>
                </a:endParaRPr>
              </a:p>
              <a:p>
                <a:pPr eaLnBrk="1" hangingPunct="1"/>
                <a:endParaRPr lang="zh-CN" altLang="en-US" sz="1200">
                  <a:solidFill>
                    <a:srgbClr val="FFFFFF"/>
                  </a:solidFill>
                  <a:latin typeface="微软雅黑" panose="020B0503020204020204" pitchFamily="34" charset="-122"/>
                  <a:ea typeface="微软雅黑" panose="020B0503020204020204" pitchFamily="34" charset="-122"/>
                </a:endParaRPr>
              </a:p>
            </p:txBody>
          </p:sp>
        </p:grpSp>
        <p:grpSp>
          <p:nvGrpSpPr>
            <p:cNvPr id="22" name="组合 23"/>
            <p:cNvGrpSpPr/>
            <p:nvPr/>
          </p:nvGrpSpPr>
          <p:grpSpPr bwMode="auto">
            <a:xfrm>
              <a:off x="6097588" y="1909763"/>
              <a:ext cx="2184400" cy="1757362"/>
              <a:chOff x="0" y="0"/>
              <a:chExt cx="2184062" cy="1756778"/>
            </a:xfrm>
            <a:solidFill>
              <a:srgbClr val="005D4B"/>
            </a:solidFill>
          </p:grpSpPr>
          <p:sp>
            <p:nvSpPr>
              <p:cNvPr id="23" name="矩形 24"/>
              <p:cNvSpPr>
                <a:spLocks noChangeArrowheads="1"/>
              </p:cNvSpPr>
              <p:nvPr/>
            </p:nvSpPr>
            <p:spPr bwMode="auto">
              <a:xfrm>
                <a:off x="0" y="0"/>
                <a:ext cx="2184062" cy="1756778"/>
              </a:xfrm>
              <a:prstGeom prst="rect">
                <a:avLst/>
              </a:prstGeom>
              <a:grpFill/>
              <a:ln w="9525">
                <a:noFill/>
                <a:miter lim="800000"/>
              </a:ln>
            </p:spPr>
            <p:txBody>
              <a:bodyPr anchor="ctr"/>
              <a:lstStyle/>
              <a:p>
                <a:pPr algn="ctr" eaLnBrk="1" hangingPunct="1"/>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4" name="文本框 25"/>
              <p:cNvSpPr txBox="1">
                <a:spLocks noChangeArrowheads="1"/>
              </p:cNvSpPr>
              <p:nvPr/>
            </p:nvSpPr>
            <p:spPr bwMode="auto">
              <a:xfrm>
                <a:off x="614611" y="337295"/>
                <a:ext cx="1287436" cy="584775"/>
              </a:xfrm>
              <a:prstGeom prst="rect">
                <a:avLst/>
              </a:prstGeom>
              <a:grpFill/>
              <a:ln w="9525">
                <a:noFill/>
                <a:miter lim="800000"/>
              </a:ln>
            </p:spPr>
            <p:txBody>
              <a:bodyPr>
                <a:spAutoFit/>
              </a:bodyPr>
              <a:lstStyle/>
              <a:p>
                <a:pPr eaLnBrk="1" hangingPunct="1"/>
                <a:r>
                  <a:rPr lang="zh-CN" altLang="en-US" sz="3200">
                    <a:solidFill>
                      <a:srgbClr val="FFFFFF"/>
                    </a:solidFill>
                    <a:latin typeface="微软雅黑" panose="020B0503020204020204" pitchFamily="34" charset="-122"/>
                    <a:ea typeface="微软雅黑" panose="020B0503020204020204" pitchFamily="34" charset="-122"/>
                  </a:rPr>
                  <a:t>共赢</a:t>
                </a:r>
                <a:endParaRPr lang="zh-CN" altLang="en-US" sz="3200">
                  <a:solidFill>
                    <a:srgbClr val="FFFFFF"/>
                  </a:solidFill>
                  <a:latin typeface="微软雅黑" panose="020B0503020204020204" pitchFamily="34" charset="-122"/>
                  <a:ea typeface="微软雅黑" panose="020B0503020204020204" pitchFamily="34" charset="-122"/>
                </a:endParaRPr>
              </a:p>
            </p:txBody>
          </p:sp>
          <p:sp>
            <p:nvSpPr>
              <p:cNvPr id="25" name="文本框 26"/>
              <p:cNvSpPr txBox="1">
                <a:spLocks noChangeArrowheads="1"/>
              </p:cNvSpPr>
              <p:nvPr/>
            </p:nvSpPr>
            <p:spPr bwMode="auto">
              <a:xfrm>
                <a:off x="356353" y="898103"/>
                <a:ext cx="1473447" cy="830997"/>
              </a:xfrm>
              <a:prstGeom prst="rect">
                <a:avLst/>
              </a:prstGeom>
              <a:grpFill/>
              <a:ln w="9525">
                <a:noFill/>
                <a:miter lim="800000"/>
              </a:ln>
            </p:spPr>
            <p:txBody>
              <a:bodyPr>
                <a:spAutoFit/>
              </a:bodyPr>
              <a:lstStyle/>
              <a:p>
                <a:pPr eaLnBrk="1" hangingPunct="1"/>
                <a:r>
                  <a:rPr lang="zh-CN" altLang="en-US" sz="1200">
                    <a:solidFill>
                      <a:srgbClr val="FFFFFF"/>
                    </a:solidFill>
                    <a:latin typeface="微软雅黑" panose="020B0503020204020204" pitchFamily="34" charset="-122"/>
                    <a:ea typeface="微软雅黑" panose="020B0503020204020204" pitchFamily="34" charset="-122"/>
                  </a:rPr>
                  <a:t>单击此处添加标题</a:t>
                </a:r>
                <a:endParaRPr lang="en-US" sz="1200">
                  <a:solidFill>
                    <a:srgbClr val="FFFFFF"/>
                  </a:solidFill>
                  <a:latin typeface="微软雅黑" panose="020B0503020204020204" pitchFamily="34" charset="-122"/>
                  <a:ea typeface="微软雅黑" panose="020B0503020204020204" pitchFamily="34" charset="-122"/>
                </a:endParaRPr>
              </a:p>
              <a:p>
                <a:pPr eaLnBrk="1" hangingPunct="1"/>
                <a:r>
                  <a:rPr lang="zh-CN" altLang="en-US" sz="1200">
                    <a:solidFill>
                      <a:srgbClr val="FFFFFF"/>
                    </a:solidFill>
                    <a:latin typeface="微软雅黑" panose="020B0503020204020204" pitchFamily="34" charset="-122"/>
                    <a:ea typeface="微软雅黑" panose="020B0503020204020204" pitchFamily="34" charset="-122"/>
                  </a:rPr>
                  <a:t>单击此处添加标题</a:t>
                </a:r>
                <a:endParaRPr lang="zh-CN" altLang="en-US" sz="1200">
                  <a:solidFill>
                    <a:srgbClr val="FFFFFF"/>
                  </a:solidFill>
                  <a:latin typeface="微软雅黑" panose="020B0503020204020204" pitchFamily="34" charset="-122"/>
                  <a:ea typeface="微软雅黑" panose="020B0503020204020204" pitchFamily="34" charset="-122"/>
                </a:endParaRPr>
              </a:p>
              <a:p>
                <a:pPr eaLnBrk="1" hangingPunct="1"/>
                <a:r>
                  <a:rPr lang="zh-CN" altLang="en-US" sz="1200">
                    <a:solidFill>
                      <a:srgbClr val="FFFFFF"/>
                    </a:solidFill>
                    <a:latin typeface="微软雅黑" panose="020B0503020204020204" pitchFamily="34" charset="-122"/>
                    <a:ea typeface="微软雅黑" panose="020B0503020204020204" pitchFamily="34" charset="-122"/>
                  </a:rPr>
                  <a:t>单击此处添加标题</a:t>
                </a:r>
                <a:endParaRPr lang="zh-CN" altLang="en-US" sz="1200">
                  <a:solidFill>
                    <a:srgbClr val="FFFFFF"/>
                  </a:solidFill>
                  <a:latin typeface="微软雅黑" panose="020B0503020204020204" pitchFamily="34" charset="-122"/>
                  <a:ea typeface="微软雅黑" panose="020B0503020204020204" pitchFamily="34" charset="-122"/>
                </a:endParaRPr>
              </a:p>
              <a:p>
                <a:pPr eaLnBrk="1" hangingPunct="1"/>
                <a:endParaRPr lang="zh-CN" altLang="en-US" sz="1200">
                  <a:solidFill>
                    <a:srgbClr val="FFFFFF"/>
                  </a:solidFill>
                  <a:latin typeface="微软雅黑" panose="020B0503020204020204" pitchFamily="34" charset="-122"/>
                  <a:ea typeface="微软雅黑" panose="020B0503020204020204" pitchFamily="34" charset="-122"/>
                </a:endParaRPr>
              </a:p>
            </p:txBody>
          </p:sp>
        </p:grpSp>
        <p:grpSp>
          <p:nvGrpSpPr>
            <p:cNvPr id="26" name="组合 27"/>
            <p:cNvGrpSpPr/>
            <p:nvPr/>
          </p:nvGrpSpPr>
          <p:grpSpPr bwMode="auto">
            <a:xfrm>
              <a:off x="7950200" y="3667125"/>
              <a:ext cx="2468563" cy="1727200"/>
              <a:chOff x="0" y="0"/>
              <a:chExt cx="2469151" cy="1728192"/>
            </a:xfrm>
          </p:grpSpPr>
          <p:grpSp>
            <p:nvGrpSpPr>
              <p:cNvPr id="27" name="组合 28"/>
              <p:cNvGrpSpPr/>
              <p:nvPr/>
            </p:nvGrpSpPr>
            <p:grpSpPr bwMode="auto">
              <a:xfrm>
                <a:off x="0" y="0"/>
                <a:ext cx="2469151" cy="1728192"/>
                <a:chOff x="0" y="0"/>
                <a:chExt cx="2469151" cy="1728192"/>
              </a:xfrm>
            </p:grpSpPr>
            <p:sp>
              <p:nvSpPr>
                <p:cNvPr id="30" name="矩形 31"/>
                <p:cNvSpPr>
                  <a:spLocks noChangeArrowheads="1"/>
                </p:cNvSpPr>
                <p:nvPr/>
              </p:nvSpPr>
              <p:spPr bwMode="auto">
                <a:xfrm>
                  <a:off x="308911" y="0"/>
                  <a:ext cx="2160240" cy="1728192"/>
                </a:xfrm>
                <a:prstGeom prst="rect">
                  <a:avLst/>
                </a:prstGeom>
                <a:solidFill>
                  <a:srgbClr val="C6C9CE"/>
                </a:solidFill>
                <a:ln w="9525">
                  <a:noFill/>
                  <a:miter lim="800000"/>
                </a:ln>
              </p:spPr>
              <p:txBody>
                <a:bodyPr anchor="ctr"/>
                <a:lstStyle/>
                <a:p>
                  <a:pPr algn="ctr" eaLnBrk="1" hangingPunct="1"/>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31" name="等腰三角形 32"/>
                <p:cNvSpPr>
                  <a:spLocks noChangeArrowheads="1"/>
                </p:cNvSpPr>
                <p:nvPr/>
              </p:nvSpPr>
              <p:spPr bwMode="auto">
                <a:xfrm rot="-5400000">
                  <a:off x="-24656" y="748856"/>
                  <a:ext cx="357505" cy="308194"/>
                </a:xfrm>
                <a:prstGeom prst="triangle">
                  <a:avLst>
                    <a:gd name="adj" fmla="val 50000"/>
                  </a:avLst>
                </a:prstGeom>
                <a:solidFill>
                  <a:srgbClr val="C6C9CE"/>
                </a:solidFill>
                <a:ln w="9525">
                  <a:noFill/>
                  <a:miter lim="800000"/>
                </a:ln>
              </p:spPr>
              <p:txBody>
                <a:bodyPr anchor="ctr"/>
                <a:lstStyle/>
                <a:p>
                  <a:pPr algn="ctr" eaLnBrk="1" hangingPunct="1"/>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28" name="文本框 29"/>
              <p:cNvSpPr txBox="1">
                <a:spLocks noChangeArrowheads="1"/>
              </p:cNvSpPr>
              <p:nvPr/>
            </p:nvSpPr>
            <p:spPr bwMode="auto">
              <a:xfrm>
                <a:off x="866908" y="315824"/>
                <a:ext cx="1287436" cy="584775"/>
              </a:xfrm>
              <a:prstGeom prst="rect">
                <a:avLst/>
              </a:prstGeom>
              <a:noFill/>
              <a:ln w="9525">
                <a:noFill/>
                <a:miter lim="800000"/>
              </a:ln>
            </p:spPr>
            <p:txBody>
              <a:bodyPr>
                <a:spAutoFit/>
              </a:bodyPr>
              <a:lstStyle/>
              <a:p>
                <a:pPr eaLnBrk="1" hangingPunct="1"/>
                <a:r>
                  <a:rPr lang="zh-CN" altLang="en-US" sz="3200">
                    <a:solidFill>
                      <a:srgbClr val="FFFFFF"/>
                    </a:solidFill>
                    <a:latin typeface="微软雅黑" panose="020B0503020204020204" pitchFamily="34" charset="-122"/>
                    <a:ea typeface="微软雅黑" panose="020B0503020204020204" pitchFamily="34" charset="-122"/>
                  </a:rPr>
                  <a:t>期盼</a:t>
                </a:r>
                <a:endParaRPr lang="zh-CN" altLang="en-US" sz="3200">
                  <a:solidFill>
                    <a:srgbClr val="FFFFFF"/>
                  </a:solidFill>
                  <a:latin typeface="微软雅黑" panose="020B0503020204020204" pitchFamily="34" charset="-122"/>
                  <a:ea typeface="微软雅黑" panose="020B0503020204020204" pitchFamily="34" charset="-122"/>
                </a:endParaRPr>
              </a:p>
            </p:txBody>
          </p:sp>
          <p:sp>
            <p:nvSpPr>
              <p:cNvPr id="29" name="文本框 30"/>
              <p:cNvSpPr txBox="1">
                <a:spLocks noChangeArrowheads="1"/>
              </p:cNvSpPr>
              <p:nvPr/>
            </p:nvSpPr>
            <p:spPr bwMode="auto">
              <a:xfrm>
                <a:off x="652307" y="864096"/>
                <a:ext cx="1473447" cy="830997"/>
              </a:xfrm>
              <a:prstGeom prst="rect">
                <a:avLst/>
              </a:prstGeom>
              <a:noFill/>
              <a:ln w="9525">
                <a:noFill/>
                <a:miter lim="800000"/>
              </a:ln>
            </p:spPr>
            <p:txBody>
              <a:bodyPr>
                <a:spAutoFit/>
              </a:bodyPr>
              <a:lstStyle/>
              <a:p>
                <a:pPr eaLnBrk="1" hangingPunct="1"/>
                <a:r>
                  <a:rPr lang="zh-CN" altLang="en-US" sz="1200" dirty="0">
                    <a:solidFill>
                      <a:srgbClr val="FFFFFF"/>
                    </a:solidFill>
                    <a:latin typeface="微软雅黑" panose="020B0503020204020204" pitchFamily="34" charset="-122"/>
                    <a:ea typeface="微软雅黑" panose="020B0503020204020204" pitchFamily="34" charset="-122"/>
                  </a:rPr>
                  <a:t>单击此处添加标题</a:t>
                </a:r>
                <a:endParaRPr lang="en-US" sz="1200" dirty="0">
                  <a:solidFill>
                    <a:srgbClr val="FFFFFF"/>
                  </a:solidFill>
                  <a:latin typeface="微软雅黑" panose="020B0503020204020204" pitchFamily="34" charset="-122"/>
                  <a:ea typeface="微软雅黑" panose="020B0503020204020204" pitchFamily="34" charset="-122"/>
                </a:endParaRPr>
              </a:p>
              <a:p>
                <a:pPr eaLnBrk="1" hangingPunct="1"/>
                <a:r>
                  <a:rPr lang="zh-CN" altLang="en-US" sz="1200" dirty="0">
                    <a:solidFill>
                      <a:srgbClr val="FFFFFF"/>
                    </a:solidFill>
                    <a:latin typeface="微软雅黑" panose="020B0503020204020204" pitchFamily="34" charset="-122"/>
                    <a:ea typeface="微软雅黑" panose="020B0503020204020204" pitchFamily="34" charset="-122"/>
                  </a:rPr>
                  <a:t>单击此处添加标题</a:t>
                </a:r>
                <a:endParaRPr lang="zh-CN" altLang="en-US" sz="1200" dirty="0">
                  <a:solidFill>
                    <a:srgbClr val="FFFFFF"/>
                  </a:solidFill>
                  <a:latin typeface="微软雅黑" panose="020B0503020204020204" pitchFamily="34" charset="-122"/>
                  <a:ea typeface="微软雅黑" panose="020B0503020204020204" pitchFamily="34" charset="-122"/>
                </a:endParaRPr>
              </a:p>
              <a:p>
                <a:pPr eaLnBrk="1" hangingPunct="1"/>
                <a:r>
                  <a:rPr lang="zh-CN" altLang="en-US" sz="1200" dirty="0">
                    <a:solidFill>
                      <a:srgbClr val="FFFFFF"/>
                    </a:solidFill>
                    <a:latin typeface="微软雅黑" panose="020B0503020204020204" pitchFamily="34" charset="-122"/>
                    <a:ea typeface="微软雅黑" panose="020B0503020204020204" pitchFamily="34" charset="-122"/>
                  </a:rPr>
                  <a:t>单击此处添加标题</a:t>
                </a:r>
                <a:endParaRPr lang="zh-CN" altLang="en-US" sz="1200" dirty="0">
                  <a:solidFill>
                    <a:srgbClr val="FFFFFF"/>
                  </a:solidFill>
                  <a:latin typeface="微软雅黑" panose="020B0503020204020204" pitchFamily="34" charset="-122"/>
                  <a:ea typeface="微软雅黑" panose="020B0503020204020204" pitchFamily="34" charset="-122"/>
                </a:endParaRPr>
              </a:p>
              <a:p>
                <a:pPr eaLnBrk="1" hangingPunct="1"/>
                <a:endParaRPr lang="zh-CN" altLang="en-US" sz="1200" dirty="0">
                  <a:solidFill>
                    <a:srgbClr val="FFFFFF"/>
                  </a:solidFill>
                  <a:latin typeface="微软雅黑" panose="020B0503020204020204" pitchFamily="34" charset="-122"/>
                  <a:ea typeface="微软雅黑" panose="020B0503020204020204" pitchFamily="34" charset="-122"/>
                </a:endParaRPr>
              </a:p>
            </p:txBody>
          </p:sp>
        </p:grpSp>
      </p:grpSp>
      <p:pic>
        <p:nvPicPr>
          <p:cNvPr id="32" name="图片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385" y="-10251"/>
            <a:ext cx="780386" cy="731829"/>
          </a:xfrm>
          <a:prstGeom prst="rect">
            <a:avLst/>
          </a:prstGeom>
        </p:spPr>
      </p:pic>
      <p:sp>
        <p:nvSpPr>
          <p:cNvPr id="33" name="等腰三角形 32"/>
          <p:cNvSpPr/>
          <p:nvPr/>
        </p:nvSpPr>
        <p:spPr>
          <a:xfrm rot="5400000">
            <a:off x="877948" y="203152"/>
            <a:ext cx="362123" cy="312175"/>
          </a:xfrm>
          <a:prstGeom prst="triangle">
            <a:avLst/>
          </a:prstGeom>
          <a:solidFill>
            <a:srgbClr val="00948D"/>
          </a:solidFill>
          <a:ln>
            <a:solidFill>
              <a:srgbClr val="005D4B"/>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4" name="文本框 33"/>
          <p:cNvSpPr txBox="1"/>
          <p:nvPr/>
        </p:nvSpPr>
        <p:spPr>
          <a:xfrm>
            <a:off x="1347056" y="74654"/>
            <a:ext cx="2192337" cy="338554"/>
          </a:xfrm>
          <a:prstGeom prst="rect">
            <a:avLst/>
          </a:prstGeom>
          <a:noFill/>
        </p:spPr>
        <p:txBody>
          <a:bodyPr wrap="square" rtlCol="0">
            <a:spAutoFit/>
          </a:bodyPr>
          <a:lstStyle/>
          <a:p>
            <a:r>
              <a:rPr lang="en-US" altLang="zh-CN" sz="1600" b="1" dirty="0" smtClean="0">
                <a:solidFill>
                  <a:srgbClr val="005D4B"/>
                </a:solidFill>
                <a:latin typeface="微软雅黑" panose="020B0503020204020204" pitchFamily="34" charset="-122"/>
                <a:ea typeface="微软雅黑" panose="020B0503020204020204" pitchFamily="34" charset="-122"/>
              </a:rPr>
              <a:t>01.</a:t>
            </a:r>
            <a:r>
              <a:rPr lang="zh-CN" altLang="en-US" sz="1600" b="1" dirty="0" smtClean="0">
                <a:solidFill>
                  <a:srgbClr val="005D4B"/>
                </a:solidFill>
                <a:latin typeface="微软雅黑" panose="020B0503020204020204" pitchFamily="34" charset="-122"/>
                <a:ea typeface="微软雅黑" panose="020B0503020204020204" pitchFamily="34" charset="-122"/>
              </a:rPr>
              <a:t>请输入小标题</a:t>
            </a:r>
            <a:endParaRPr lang="zh-CN" altLang="en-US" sz="1600" b="1" dirty="0">
              <a:solidFill>
                <a:srgbClr val="005D4B"/>
              </a:solidFill>
              <a:latin typeface="微软雅黑" panose="020B0503020204020204" pitchFamily="34" charset="-122"/>
              <a:ea typeface="微软雅黑" panose="020B0503020204020204" pitchFamily="34" charset="-122"/>
            </a:endParaRPr>
          </a:p>
        </p:txBody>
      </p:sp>
      <p:cxnSp>
        <p:nvCxnSpPr>
          <p:cNvPr id="35" name="直接连接符 34"/>
          <p:cNvCxnSpPr/>
          <p:nvPr/>
        </p:nvCxnSpPr>
        <p:spPr>
          <a:xfrm>
            <a:off x="1347056" y="413208"/>
            <a:ext cx="1988205" cy="0"/>
          </a:xfrm>
          <a:prstGeom prst="line">
            <a:avLst/>
          </a:prstGeom>
          <a:ln>
            <a:solidFill>
              <a:srgbClr val="005D4B"/>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1347056" y="512880"/>
            <a:ext cx="3191931" cy="276999"/>
          </a:xfrm>
          <a:prstGeom prst="rect">
            <a:avLst/>
          </a:prstGeom>
        </p:spPr>
        <p:txBody>
          <a:bodyPr wrap="square">
            <a:spAutoFit/>
          </a:bodyPr>
          <a:lstStyle>
            <a:defPPr>
              <a:defRPr lang="zh-CN"/>
            </a:defPPr>
            <a:lvl1pPr>
              <a:defRPr sz="1500" b="1">
                <a:solidFill>
                  <a:srgbClr val="00948D"/>
                </a:solidFill>
              </a:defRPr>
            </a:lvl1pPr>
          </a:lstStyle>
          <a:p>
            <a:r>
              <a:rPr lang="zh-CN" altLang="en-US" sz="1200" dirty="0">
                <a:latin typeface="微软雅黑" panose="020B0503020204020204" pitchFamily="34" charset="-122"/>
                <a:ea typeface="微软雅黑" panose="020B0503020204020204" pitchFamily="34" charset="-122"/>
              </a:rPr>
              <a:t>点击添加正文、温提示正文</a:t>
            </a:r>
            <a:r>
              <a:rPr lang="zh-CN" altLang="en-US" sz="1200" dirty="0" smtClean="0">
                <a:latin typeface="微软雅黑" panose="020B0503020204020204" pitchFamily="34" charset="-122"/>
                <a:ea typeface="微软雅黑" panose="020B0503020204020204" pitchFamily="34" charset="-122"/>
              </a:rPr>
              <a:t>行距随意添加</a:t>
            </a:r>
            <a:endParaRPr lang="zh-CN" altLang="en-US" sz="12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5458692"/>
            <a:ext cx="2905136" cy="1399308"/>
          </a:xfrm>
          <a:prstGeom prst="rect">
            <a:avLst/>
          </a:prstGeom>
        </p:spPr>
      </p:pic>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0800000">
            <a:off x="9286864" y="0"/>
            <a:ext cx="2905136" cy="1399308"/>
          </a:xfrm>
          <a:prstGeom prst="rect">
            <a:avLst/>
          </a:prstGeom>
        </p:spPr>
      </p:pic>
      <p:pic>
        <p:nvPicPr>
          <p:cNvPr id="32" name="图片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85" y="-10251"/>
            <a:ext cx="780386" cy="731829"/>
          </a:xfrm>
          <a:prstGeom prst="rect">
            <a:avLst/>
          </a:prstGeom>
        </p:spPr>
      </p:pic>
      <p:sp>
        <p:nvSpPr>
          <p:cNvPr id="33" name="等腰三角形 32"/>
          <p:cNvSpPr/>
          <p:nvPr/>
        </p:nvSpPr>
        <p:spPr>
          <a:xfrm rot="5400000">
            <a:off x="877948" y="203152"/>
            <a:ext cx="362123" cy="312175"/>
          </a:xfrm>
          <a:prstGeom prst="triangle">
            <a:avLst/>
          </a:prstGeom>
          <a:solidFill>
            <a:srgbClr val="00948D"/>
          </a:solidFill>
          <a:ln>
            <a:solidFill>
              <a:srgbClr val="005D4B"/>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4" name="文本框 33"/>
          <p:cNvSpPr txBox="1"/>
          <p:nvPr/>
        </p:nvSpPr>
        <p:spPr>
          <a:xfrm>
            <a:off x="1347056" y="74654"/>
            <a:ext cx="2192337" cy="338554"/>
          </a:xfrm>
          <a:prstGeom prst="rect">
            <a:avLst/>
          </a:prstGeom>
          <a:noFill/>
        </p:spPr>
        <p:txBody>
          <a:bodyPr wrap="square" rtlCol="0">
            <a:spAutoFit/>
          </a:bodyPr>
          <a:lstStyle/>
          <a:p>
            <a:r>
              <a:rPr lang="en-US" altLang="zh-CN" sz="1600" b="1" dirty="0" smtClean="0">
                <a:solidFill>
                  <a:srgbClr val="005D4B"/>
                </a:solidFill>
                <a:latin typeface="微软雅黑" panose="020B0503020204020204" pitchFamily="34" charset="-122"/>
                <a:ea typeface="微软雅黑" panose="020B0503020204020204" pitchFamily="34" charset="-122"/>
              </a:rPr>
              <a:t>01.</a:t>
            </a:r>
            <a:r>
              <a:rPr lang="zh-CN" altLang="en-US" sz="1600" b="1" dirty="0" smtClean="0">
                <a:solidFill>
                  <a:srgbClr val="005D4B"/>
                </a:solidFill>
                <a:latin typeface="微软雅黑" panose="020B0503020204020204" pitchFamily="34" charset="-122"/>
                <a:ea typeface="微软雅黑" panose="020B0503020204020204" pitchFamily="34" charset="-122"/>
              </a:rPr>
              <a:t>请输入小标题</a:t>
            </a:r>
            <a:endParaRPr lang="zh-CN" altLang="en-US" sz="1600" b="1" dirty="0">
              <a:solidFill>
                <a:srgbClr val="005D4B"/>
              </a:solidFill>
              <a:latin typeface="微软雅黑" panose="020B0503020204020204" pitchFamily="34" charset="-122"/>
              <a:ea typeface="微软雅黑" panose="020B0503020204020204" pitchFamily="34" charset="-122"/>
            </a:endParaRPr>
          </a:p>
        </p:txBody>
      </p:sp>
      <p:cxnSp>
        <p:nvCxnSpPr>
          <p:cNvPr id="35" name="直接连接符 34"/>
          <p:cNvCxnSpPr/>
          <p:nvPr/>
        </p:nvCxnSpPr>
        <p:spPr>
          <a:xfrm>
            <a:off x="1347056" y="413208"/>
            <a:ext cx="1988205" cy="0"/>
          </a:xfrm>
          <a:prstGeom prst="line">
            <a:avLst/>
          </a:prstGeom>
          <a:ln>
            <a:solidFill>
              <a:srgbClr val="005D4B"/>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1347056" y="512880"/>
            <a:ext cx="3191931" cy="276999"/>
          </a:xfrm>
          <a:prstGeom prst="rect">
            <a:avLst/>
          </a:prstGeom>
        </p:spPr>
        <p:txBody>
          <a:bodyPr wrap="square">
            <a:spAutoFit/>
          </a:bodyPr>
          <a:lstStyle>
            <a:defPPr>
              <a:defRPr lang="zh-CN"/>
            </a:defPPr>
            <a:lvl1pPr>
              <a:defRPr sz="1500" b="1">
                <a:solidFill>
                  <a:srgbClr val="00948D"/>
                </a:solidFill>
              </a:defRPr>
            </a:lvl1pPr>
          </a:lstStyle>
          <a:p>
            <a:r>
              <a:rPr lang="zh-CN" altLang="en-US" sz="1200" dirty="0">
                <a:latin typeface="微软雅黑" panose="020B0503020204020204" pitchFamily="34" charset="-122"/>
                <a:ea typeface="微软雅黑" panose="020B0503020204020204" pitchFamily="34" charset="-122"/>
              </a:rPr>
              <a:t>点击添加正文、温提示正文</a:t>
            </a:r>
            <a:r>
              <a:rPr lang="zh-CN" altLang="en-US" sz="1200" dirty="0" smtClean="0">
                <a:latin typeface="微软雅黑" panose="020B0503020204020204" pitchFamily="34" charset="-122"/>
                <a:ea typeface="微软雅黑" panose="020B0503020204020204" pitchFamily="34" charset="-122"/>
              </a:rPr>
              <a:t>行距随意添加</a:t>
            </a:r>
            <a:endParaRPr lang="zh-CN" altLang="en-US" sz="1200" dirty="0">
              <a:latin typeface="微软雅黑" panose="020B0503020204020204" pitchFamily="34" charset="-122"/>
              <a:ea typeface="微软雅黑" panose="020B0503020204020204" pitchFamily="34" charset="-122"/>
            </a:endParaRPr>
          </a:p>
        </p:txBody>
      </p:sp>
      <p:sp>
        <p:nvSpPr>
          <p:cNvPr id="75" name="文本框 356"/>
          <p:cNvSpPr>
            <a:spLocks noChangeArrowheads="1"/>
          </p:cNvSpPr>
          <p:nvPr/>
        </p:nvSpPr>
        <p:spPr bwMode="auto">
          <a:xfrm>
            <a:off x="762721" y="1297041"/>
            <a:ext cx="9878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defTabSz="913765" eaLnBrk="1" fontAlgn="base" hangingPunct="1">
              <a:spcBef>
                <a:spcPct val="0"/>
              </a:spcBef>
              <a:spcAft>
                <a:spcPct val="0"/>
              </a:spcAft>
            </a:pPr>
            <a:r>
              <a:rPr lang="zh-CN" altLang="en-US" sz="1400" b="1" dirty="0">
                <a:solidFill>
                  <a:srgbClr val="005D4B"/>
                </a:solidFill>
                <a:latin typeface="Calibri" panose="020F0502020204030204"/>
                <a:ea typeface="宋体" panose="02010600030101010101" pitchFamily="2" charset="-122"/>
                <a:cs typeface="微软雅黑" panose="020B0503020204020204" pitchFamily="34" charset="-122"/>
                <a:sym typeface="+mn-lt"/>
              </a:rPr>
              <a:t>添加标题</a:t>
            </a:r>
            <a:endParaRPr lang="zh-CN" altLang="en-US" sz="1400" b="1" dirty="0">
              <a:solidFill>
                <a:srgbClr val="005D4B"/>
              </a:solidFill>
              <a:latin typeface="Calibri" panose="020F0502020204030204"/>
              <a:ea typeface="宋体" panose="02010600030101010101" pitchFamily="2" charset="-122"/>
              <a:cs typeface="微软雅黑" panose="020B0503020204020204" pitchFamily="34" charset="-122"/>
              <a:sym typeface="+mn-lt"/>
            </a:endParaRPr>
          </a:p>
        </p:txBody>
      </p:sp>
      <p:sp>
        <p:nvSpPr>
          <p:cNvPr id="77" name="文本框 356"/>
          <p:cNvSpPr>
            <a:spLocks noChangeArrowheads="1"/>
          </p:cNvSpPr>
          <p:nvPr/>
        </p:nvSpPr>
        <p:spPr bwMode="auto">
          <a:xfrm>
            <a:off x="3014266" y="4642688"/>
            <a:ext cx="10852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3765" fontAlgn="base">
              <a:spcBef>
                <a:spcPct val="0"/>
              </a:spcBef>
              <a:spcAft>
                <a:spcPct val="0"/>
              </a:spcAft>
            </a:pPr>
            <a:r>
              <a:rPr lang="zh-CN" altLang="en-US" sz="1400" b="1" dirty="0">
                <a:solidFill>
                  <a:srgbClr val="005D4B"/>
                </a:solidFill>
                <a:latin typeface="Calibri" panose="020F0502020204030204"/>
                <a:ea typeface="宋体" panose="02010600030101010101" pitchFamily="2" charset="-122"/>
                <a:cs typeface="微软雅黑" panose="020B0503020204020204" pitchFamily="34" charset="-122"/>
                <a:sym typeface="+mn-lt"/>
              </a:rPr>
              <a:t>添加标题</a:t>
            </a:r>
            <a:endParaRPr lang="zh-CN" altLang="en-US" sz="1400" b="1" dirty="0">
              <a:solidFill>
                <a:srgbClr val="005D4B"/>
              </a:solidFill>
              <a:latin typeface="Calibri" panose="020F0502020204030204"/>
              <a:ea typeface="宋体" panose="02010600030101010101" pitchFamily="2" charset="-122"/>
              <a:cs typeface="微软雅黑" panose="020B0503020204020204" pitchFamily="34" charset="-122"/>
              <a:sym typeface="+mn-lt"/>
            </a:endParaRPr>
          </a:p>
        </p:txBody>
      </p:sp>
      <p:sp>
        <p:nvSpPr>
          <p:cNvPr id="79" name="文本框 356"/>
          <p:cNvSpPr>
            <a:spLocks noChangeArrowheads="1"/>
          </p:cNvSpPr>
          <p:nvPr/>
        </p:nvSpPr>
        <p:spPr bwMode="auto">
          <a:xfrm>
            <a:off x="5600208" y="1305359"/>
            <a:ext cx="9915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3765" fontAlgn="base">
              <a:spcBef>
                <a:spcPct val="0"/>
              </a:spcBef>
              <a:spcAft>
                <a:spcPct val="0"/>
              </a:spcAft>
            </a:pPr>
            <a:r>
              <a:rPr lang="zh-CN" altLang="en-US" sz="1400" b="1" dirty="0">
                <a:solidFill>
                  <a:srgbClr val="005D4B"/>
                </a:solidFill>
                <a:latin typeface="Calibri" panose="020F0502020204030204"/>
                <a:ea typeface="宋体" panose="02010600030101010101" pitchFamily="2" charset="-122"/>
                <a:cs typeface="微软雅黑" panose="020B0503020204020204" pitchFamily="34" charset="-122"/>
                <a:sym typeface="+mn-lt"/>
              </a:rPr>
              <a:t>添加标题</a:t>
            </a:r>
            <a:endParaRPr lang="zh-CN" altLang="en-US" sz="1400" b="1" dirty="0">
              <a:solidFill>
                <a:srgbClr val="005D4B"/>
              </a:solidFill>
              <a:latin typeface="Calibri" panose="020F0502020204030204"/>
              <a:ea typeface="宋体" panose="02010600030101010101" pitchFamily="2" charset="-122"/>
              <a:cs typeface="微软雅黑" panose="020B0503020204020204" pitchFamily="34" charset="-122"/>
              <a:sym typeface="+mn-lt"/>
            </a:endParaRPr>
          </a:p>
        </p:txBody>
      </p:sp>
      <p:sp>
        <p:nvSpPr>
          <p:cNvPr id="81" name="文本框 356"/>
          <p:cNvSpPr>
            <a:spLocks noChangeArrowheads="1"/>
          </p:cNvSpPr>
          <p:nvPr/>
        </p:nvSpPr>
        <p:spPr bwMode="auto">
          <a:xfrm>
            <a:off x="8094781" y="4642688"/>
            <a:ext cx="9288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3765" fontAlgn="base">
              <a:spcBef>
                <a:spcPct val="0"/>
              </a:spcBef>
              <a:spcAft>
                <a:spcPct val="0"/>
              </a:spcAft>
            </a:pPr>
            <a:r>
              <a:rPr lang="zh-CN" altLang="en-US" sz="1400" b="1" dirty="0">
                <a:solidFill>
                  <a:srgbClr val="005D4B"/>
                </a:solidFill>
                <a:latin typeface="Calibri" panose="020F0502020204030204"/>
                <a:ea typeface="宋体" panose="02010600030101010101" pitchFamily="2" charset="-122"/>
                <a:cs typeface="微软雅黑" panose="020B0503020204020204" pitchFamily="34" charset="-122"/>
                <a:sym typeface="+mn-lt"/>
              </a:rPr>
              <a:t>添加标题</a:t>
            </a:r>
            <a:endParaRPr lang="zh-CN" altLang="en-US" sz="1400" b="1" dirty="0">
              <a:solidFill>
                <a:srgbClr val="005D4B"/>
              </a:solidFill>
              <a:latin typeface="Calibri" panose="020F0502020204030204"/>
              <a:ea typeface="宋体" panose="02010600030101010101" pitchFamily="2" charset="-122"/>
              <a:cs typeface="微软雅黑" panose="020B0503020204020204" pitchFamily="34" charset="-122"/>
              <a:sym typeface="+mn-lt"/>
            </a:endParaRPr>
          </a:p>
        </p:txBody>
      </p:sp>
      <p:sp>
        <p:nvSpPr>
          <p:cNvPr id="83" name="文本框 356"/>
          <p:cNvSpPr>
            <a:spLocks noChangeArrowheads="1"/>
          </p:cNvSpPr>
          <p:nvPr/>
        </p:nvSpPr>
        <p:spPr bwMode="auto">
          <a:xfrm>
            <a:off x="10532712" y="1245419"/>
            <a:ext cx="9759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3765" fontAlgn="base">
              <a:spcBef>
                <a:spcPct val="0"/>
              </a:spcBef>
              <a:spcAft>
                <a:spcPct val="0"/>
              </a:spcAft>
            </a:pPr>
            <a:r>
              <a:rPr lang="zh-CN" altLang="en-US" sz="1400" b="1" dirty="0">
                <a:solidFill>
                  <a:srgbClr val="005D4B"/>
                </a:solidFill>
                <a:latin typeface="Calibri" panose="020F0502020204030204"/>
                <a:ea typeface="宋体" panose="02010600030101010101" pitchFamily="2" charset="-122"/>
                <a:cs typeface="微软雅黑" panose="020B0503020204020204" pitchFamily="34" charset="-122"/>
                <a:sym typeface="+mn-lt"/>
              </a:rPr>
              <a:t>添加标题</a:t>
            </a:r>
            <a:endParaRPr lang="zh-CN" altLang="en-US" sz="1400" b="1" dirty="0">
              <a:solidFill>
                <a:srgbClr val="005D4B"/>
              </a:solidFill>
              <a:latin typeface="Calibri" panose="020F0502020204030204"/>
              <a:ea typeface="宋体" panose="02010600030101010101" pitchFamily="2" charset="-122"/>
              <a:cs typeface="微软雅黑" panose="020B0503020204020204" pitchFamily="34" charset="-122"/>
              <a:sym typeface="+mn-lt"/>
            </a:endParaRPr>
          </a:p>
        </p:txBody>
      </p:sp>
      <p:sp>
        <p:nvSpPr>
          <p:cNvPr id="67" name="直接连接符 3"/>
          <p:cNvSpPr>
            <a:spLocks noChangeShapeType="1"/>
          </p:cNvSpPr>
          <p:nvPr/>
        </p:nvSpPr>
        <p:spPr bwMode="auto">
          <a:xfrm>
            <a:off x="0" y="3443456"/>
            <a:ext cx="12189770" cy="1928"/>
          </a:xfrm>
          <a:prstGeom prst="line">
            <a:avLst/>
          </a:prstGeom>
          <a:noFill/>
          <a:ln w="9525">
            <a:solidFill>
              <a:srgbClr val="1B2153"/>
            </a:solidFill>
            <a:bevel/>
          </a:ln>
          <a:extLst>
            <a:ext uri="{909E8E84-426E-40DD-AFC4-6F175D3DCCD1}">
              <a14:hiddenFill xmlns:a14="http://schemas.microsoft.com/office/drawing/2010/main">
                <a:noFill/>
              </a14:hiddenFill>
            </a:ext>
          </a:extLst>
        </p:spPr>
        <p:txBody>
          <a:bodyPr lIns="68568" tIns="34289" rIns="68568" bIns="34289"/>
          <a:lstStyle/>
          <a:p>
            <a:pPr defTabSz="913765" fontAlgn="base">
              <a:spcBef>
                <a:spcPct val="0"/>
              </a:spcBef>
              <a:spcAft>
                <a:spcPct val="0"/>
              </a:spcAft>
              <a:buFont typeface="Arial" panose="020B0604020202020204" pitchFamily="34" charset="0"/>
              <a:buNone/>
            </a:pPr>
            <a:endParaRPr lang="zh-CN" altLang="en-US"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68" name="Diamond 151"/>
          <p:cNvSpPr>
            <a:spLocks noChangeArrowheads="1"/>
          </p:cNvSpPr>
          <p:nvPr/>
        </p:nvSpPr>
        <p:spPr bwMode="auto">
          <a:xfrm>
            <a:off x="218083" y="2554085"/>
            <a:ext cx="1721891" cy="1749830"/>
          </a:xfrm>
          <a:prstGeom prst="diamond">
            <a:avLst/>
          </a:prstGeom>
          <a:solidFill>
            <a:srgbClr val="005D4B"/>
          </a:solidFill>
          <a:ln>
            <a:noFill/>
          </a:ln>
        </p:spPr>
        <p:txBody>
          <a:bodyPr lIns="68568" tIns="34289" rIns="68568" bIns="34289"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buFont typeface="Arial" panose="020B0604020202020204" pitchFamily="34" charset="0"/>
              <a:buNone/>
            </a:pPr>
            <a:endParaRPr lang="zh-CN" altLang="zh-CN" smtClean="0">
              <a:solidFill>
                <a:srgbClr val="FFFFFF"/>
              </a:solidFill>
              <a:latin typeface="Calibri" panose="020F0502020204030204"/>
              <a:ea typeface="宋体" panose="02010600030101010101" pitchFamily="2" charset="-122"/>
              <a:cs typeface="微软雅黑" panose="020B0503020204020204" pitchFamily="34" charset="-122"/>
              <a:sym typeface="+mn-lt"/>
            </a:endParaRPr>
          </a:p>
        </p:txBody>
      </p:sp>
      <p:sp>
        <p:nvSpPr>
          <p:cNvPr id="69" name="Diamond 152"/>
          <p:cNvSpPr>
            <a:spLocks noChangeArrowheads="1"/>
          </p:cNvSpPr>
          <p:nvPr/>
        </p:nvSpPr>
        <p:spPr bwMode="auto">
          <a:xfrm>
            <a:off x="2713696" y="2554085"/>
            <a:ext cx="1719994" cy="1749830"/>
          </a:xfrm>
          <a:prstGeom prst="diamond">
            <a:avLst/>
          </a:prstGeom>
          <a:solidFill>
            <a:schemeClr val="accent2"/>
          </a:solidFill>
          <a:ln>
            <a:noFill/>
          </a:ln>
        </p:spPr>
        <p:txBody>
          <a:bodyPr lIns="68568" tIns="34289" rIns="68568" bIns="34289"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buFont typeface="Arial" panose="020B0604020202020204" pitchFamily="34" charset="0"/>
              <a:buNone/>
            </a:pPr>
            <a:endParaRPr lang="zh-CN" altLang="zh-CN" smtClean="0">
              <a:solidFill>
                <a:srgbClr val="FFFFFF"/>
              </a:solidFill>
              <a:latin typeface="Calibri" panose="020F0502020204030204"/>
              <a:ea typeface="宋体" panose="02010600030101010101" pitchFamily="2" charset="-122"/>
              <a:cs typeface="微软雅黑" panose="020B0503020204020204" pitchFamily="34" charset="-122"/>
              <a:sym typeface="+mn-lt"/>
            </a:endParaRPr>
          </a:p>
        </p:txBody>
      </p:sp>
      <p:sp>
        <p:nvSpPr>
          <p:cNvPr id="70" name="Diamond 153"/>
          <p:cNvSpPr>
            <a:spLocks noChangeArrowheads="1"/>
          </p:cNvSpPr>
          <p:nvPr/>
        </p:nvSpPr>
        <p:spPr bwMode="auto">
          <a:xfrm>
            <a:off x="5254812" y="2554085"/>
            <a:ext cx="1719994" cy="1749830"/>
          </a:xfrm>
          <a:prstGeom prst="diamond">
            <a:avLst/>
          </a:prstGeom>
          <a:solidFill>
            <a:srgbClr val="009276"/>
          </a:solidFill>
          <a:ln>
            <a:noFill/>
          </a:ln>
        </p:spPr>
        <p:txBody>
          <a:bodyPr lIns="68568" tIns="34289" rIns="68568" bIns="34289"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buFont typeface="Arial" panose="020B0604020202020204" pitchFamily="34" charset="0"/>
              <a:buNone/>
            </a:pPr>
            <a:endParaRPr lang="zh-CN" altLang="zh-CN" smtClean="0">
              <a:solidFill>
                <a:srgbClr val="FFFFFF"/>
              </a:solidFill>
              <a:latin typeface="Calibri" panose="020F0502020204030204"/>
              <a:ea typeface="宋体" panose="02010600030101010101" pitchFamily="2" charset="-122"/>
              <a:cs typeface="微软雅黑" panose="020B0503020204020204" pitchFamily="34" charset="-122"/>
              <a:sym typeface="+mn-lt"/>
            </a:endParaRPr>
          </a:p>
        </p:txBody>
      </p:sp>
      <p:sp>
        <p:nvSpPr>
          <p:cNvPr id="71" name="Diamond 153"/>
          <p:cNvSpPr>
            <a:spLocks noChangeArrowheads="1"/>
          </p:cNvSpPr>
          <p:nvPr/>
        </p:nvSpPr>
        <p:spPr bwMode="auto">
          <a:xfrm>
            <a:off x="7699213" y="2554085"/>
            <a:ext cx="1719994" cy="1749830"/>
          </a:xfrm>
          <a:prstGeom prst="diamond">
            <a:avLst/>
          </a:prstGeom>
          <a:solidFill>
            <a:srgbClr val="F1995D"/>
          </a:solidFill>
          <a:ln>
            <a:noFill/>
          </a:ln>
        </p:spPr>
        <p:txBody>
          <a:bodyPr lIns="68568" tIns="34289" rIns="68568" bIns="34289"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buFont typeface="Arial" panose="020B0604020202020204" pitchFamily="34" charset="0"/>
              <a:buNone/>
            </a:pPr>
            <a:endParaRPr lang="zh-CN" altLang="zh-CN" smtClean="0">
              <a:solidFill>
                <a:srgbClr val="FFFFFF"/>
              </a:solidFill>
              <a:latin typeface="Calibri" panose="020F0502020204030204"/>
              <a:ea typeface="宋体" panose="02010600030101010101" pitchFamily="2" charset="-122"/>
              <a:cs typeface="微软雅黑" panose="020B0503020204020204" pitchFamily="34" charset="-122"/>
              <a:sym typeface="+mn-lt"/>
            </a:endParaRPr>
          </a:p>
        </p:txBody>
      </p:sp>
      <p:sp>
        <p:nvSpPr>
          <p:cNvPr id="72" name="Diamond 153"/>
          <p:cNvSpPr>
            <a:spLocks noChangeArrowheads="1"/>
          </p:cNvSpPr>
          <p:nvPr/>
        </p:nvSpPr>
        <p:spPr bwMode="auto">
          <a:xfrm>
            <a:off x="10160681" y="2554085"/>
            <a:ext cx="1719994" cy="1749830"/>
          </a:xfrm>
          <a:prstGeom prst="diamond">
            <a:avLst/>
          </a:prstGeom>
          <a:solidFill>
            <a:srgbClr val="00D2AA"/>
          </a:solidFill>
          <a:ln>
            <a:noFill/>
          </a:ln>
        </p:spPr>
        <p:txBody>
          <a:bodyPr lIns="68568" tIns="34289" rIns="68568" bIns="34289"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buFont typeface="Arial" panose="020B0604020202020204" pitchFamily="34" charset="0"/>
              <a:buNone/>
            </a:pPr>
            <a:endParaRPr lang="zh-CN" altLang="zh-CN" smtClean="0">
              <a:solidFill>
                <a:srgbClr val="FFFFFF"/>
              </a:solidFill>
              <a:latin typeface="Calibri" panose="020F0502020204030204"/>
              <a:ea typeface="宋体" panose="02010600030101010101" pitchFamily="2" charset="-122"/>
              <a:cs typeface="微软雅黑" panose="020B0503020204020204" pitchFamily="34" charset="-122"/>
              <a:sym typeface="+mn-lt"/>
            </a:endParaRPr>
          </a:p>
        </p:txBody>
      </p:sp>
      <p:sp>
        <p:nvSpPr>
          <p:cNvPr id="73" name="文本框 19"/>
          <p:cNvSpPr>
            <a:spLocks noChangeArrowheads="1"/>
          </p:cNvSpPr>
          <p:nvPr/>
        </p:nvSpPr>
        <p:spPr bwMode="auto">
          <a:xfrm>
            <a:off x="475039" y="3136709"/>
            <a:ext cx="1206076" cy="71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8" tIns="34289" rIns="68568" bIns="34289">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pPr>
            <a:r>
              <a:rPr lang="zh-CN" altLang="en-US" b="1" dirty="0">
                <a:solidFill>
                  <a:prstClr val="white"/>
                </a:solidFill>
                <a:latin typeface="Calibri" panose="020F0502020204030204"/>
                <a:ea typeface="宋体" panose="02010600030101010101" pitchFamily="2" charset="-122"/>
                <a:cs typeface="微软雅黑" panose="020B0503020204020204" pitchFamily="34" charset="-122"/>
                <a:sym typeface="+mn-lt"/>
              </a:rPr>
              <a:t>标题</a:t>
            </a:r>
            <a:endParaRPr lang="zh-CN" altLang="en-US" b="1" dirty="0" smtClean="0">
              <a:solidFill>
                <a:prstClr val="white"/>
              </a:solidFill>
              <a:latin typeface="Calibri" panose="020F0502020204030204"/>
              <a:ea typeface="宋体" panose="02010600030101010101" pitchFamily="2" charset="-122"/>
              <a:cs typeface="微软雅黑" panose="020B0503020204020204" pitchFamily="34" charset="-122"/>
              <a:sym typeface="+mn-lt"/>
            </a:endParaRPr>
          </a:p>
        </p:txBody>
      </p:sp>
      <p:sp>
        <p:nvSpPr>
          <p:cNvPr id="85" name="文本框 19"/>
          <p:cNvSpPr>
            <a:spLocks noChangeArrowheads="1"/>
          </p:cNvSpPr>
          <p:nvPr/>
        </p:nvSpPr>
        <p:spPr bwMode="auto">
          <a:xfrm>
            <a:off x="2993399" y="3136709"/>
            <a:ext cx="1206076" cy="71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8" tIns="34289" rIns="68568" bIns="34289">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pPr>
            <a:r>
              <a:rPr lang="zh-CN" altLang="en-US" b="1" dirty="0">
                <a:solidFill>
                  <a:prstClr val="white"/>
                </a:solidFill>
                <a:latin typeface="Calibri" panose="020F0502020204030204"/>
                <a:ea typeface="宋体" panose="02010600030101010101" pitchFamily="2" charset="-122"/>
                <a:cs typeface="微软雅黑" panose="020B0503020204020204" pitchFamily="34" charset="-122"/>
                <a:sym typeface="+mn-lt"/>
              </a:rPr>
              <a:t>标题</a:t>
            </a:r>
            <a:endParaRPr lang="zh-CN" altLang="en-US" b="1" dirty="0" smtClean="0">
              <a:solidFill>
                <a:prstClr val="white"/>
              </a:solidFill>
              <a:latin typeface="Calibri" panose="020F0502020204030204"/>
              <a:ea typeface="宋体" panose="02010600030101010101" pitchFamily="2" charset="-122"/>
              <a:cs typeface="微软雅黑" panose="020B0503020204020204" pitchFamily="34" charset="-122"/>
              <a:sym typeface="+mn-lt"/>
            </a:endParaRPr>
          </a:p>
        </p:txBody>
      </p:sp>
      <p:sp>
        <p:nvSpPr>
          <p:cNvPr id="86" name="文本框 19"/>
          <p:cNvSpPr>
            <a:spLocks noChangeArrowheads="1"/>
          </p:cNvSpPr>
          <p:nvPr/>
        </p:nvSpPr>
        <p:spPr bwMode="auto">
          <a:xfrm>
            <a:off x="5510810" y="3136709"/>
            <a:ext cx="1206076" cy="71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8" tIns="34289" rIns="68568" bIns="34289">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pPr>
            <a:r>
              <a:rPr lang="zh-CN" altLang="en-US" b="1" dirty="0">
                <a:solidFill>
                  <a:prstClr val="white"/>
                </a:solidFill>
                <a:latin typeface="Calibri" panose="020F0502020204030204"/>
                <a:ea typeface="宋体" panose="02010600030101010101" pitchFamily="2" charset="-122"/>
                <a:cs typeface="微软雅黑" panose="020B0503020204020204" pitchFamily="34" charset="-122"/>
                <a:sym typeface="+mn-lt"/>
              </a:rPr>
              <a:t>标题</a:t>
            </a:r>
            <a:endParaRPr lang="zh-CN" altLang="en-US" b="1" dirty="0" smtClean="0">
              <a:solidFill>
                <a:prstClr val="white"/>
              </a:solidFill>
              <a:latin typeface="Calibri" panose="020F0502020204030204"/>
              <a:ea typeface="宋体" panose="02010600030101010101" pitchFamily="2" charset="-122"/>
              <a:cs typeface="微软雅黑" panose="020B0503020204020204" pitchFamily="34" charset="-122"/>
              <a:sym typeface="+mn-lt"/>
            </a:endParaRPr>
          </a:p>
        </p:txBody>
      </p:sp>
      <p:sp>
        <p:nvSpPr>
          <p:cNvPr id="87" name="文本框 19"/>
          <p:cNvSpPr>
            <a:spLocks noChangeArrowheads="1"/>
          </p:cNvSpPr>
          <p:nvPr/>
        </p:nvSpPr>
        <p:spPr bwMode="auto">
          <a:xfrm>
            <a:off x="7923921" y="3136709"/>
            <a:ext cx="1206076" cy="71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8" tIns="34289" rIns="68568" bIns="34289">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pPr>
            <a:r>
              <a:rPr lang="zh-CN" altLang="en-US" b="1" dirty="0">
                <a:solidFill>
                  <a:prstClr val="white"/>
                </a:solidFill>
                <a:latin typeface="Calibri" panose="020F0502020204030204"/>
                <a:ea typeface="宋体" panose="02010600030101010101" pitchFamily="2" charset="-122"/>
                <a:cs typeface="微软雅黑" panose="020B0503020204020204" pitchFamily="34" charset="-122"/>
                <a:sym typeface="+mn-lt"/>
              </a:rPr>
              <a:t>标题</a:t>
            </a:r>
            <a:endParaRPr lang="zh-CN" altLang="en-US" b="1" dirty="0" smtClean="0">
              <a:solidFill>
                <a:prstClr val="white"/>
              </a:solidFill>
              <a:latin typeface="Calibri" panose="020F0502020204030204"/>
              <a:ea typeface="宋体" panose="02010600030101010101" pitchFamily="2" charset="-122"/>
              <a:cs typeface="微软雅黑" panose="020B0503020204020204" pitchFamily="34" charset="-122"/>
              <a:sym typeface="+mn-lt"/>
            </a:endParaRPr>
          </a:p>
        </p:txBody>
      </p:sp>
      <p:sp>
        <p:nvSpPr>
          <p:cNvPr id="88" name="文本框 19"/>
          <p:cNvSpPr>
            <a:spLocks noChangeArrowheads="1"/>
          </p:cNvSpPr>
          <p:nvPr/>
        </p:nvSpPr>
        <p:spPr bwMode="auto">
          <a:xfrm>
            <a:off x="10417628" y="3136709"/>
            <a:ext cx="1206076" cy="71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8" tIns="34289" rIns="68568" bIns="34289">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pPr>
            <a:r>
              <a:rPr lang="zh-CN" altLang="en-US" b="1" dirty="0">
                <a:solidFill>
                  <a:prstClr val="white"/>
                </a:solidFill>
                <a:latin typeface="Calibri" panose="020F0502020204030204"/>
                <a:ea typeface="宋体" panose="02010600030101010101" pitchFamily="2" charset="-122"/>
                <a:cs typeface="微软雅黑" panose="020B0503020204020204" pitchFamily="34" charset="-122"/>
                <a:sym typeface="+mn-lt"/>
              </a:rPr>
              <a:t>标题</a:t>
            </a:r>
            <a:endParaRPr lang="zh-CN" altLang="en-US" b="1" dirty="0" smtClean="0">
              <a:solidFill>
                <a:prstClr val="white"/>
              </a:solidFill>
              <a:latin typeface="Calibri" panose="020F0502020204030204"/>
              <a:ea typeface="宋体" panose="02010600030101010101" pitchFamily="2" charset="-122"/>
              <a:cs typeface="微软雅黑" panose="020B0503020204020204" pitchFamily="34" charset="-122"/>
              <a:sym typeface="+mn-lt"/>
            </a:endParaRPr>
          </a:p>
        </p:txBody>
      </p:sp>
      <p:sp>
        <p:nvSpPr>
          <p:cNvPr id="90" name="文本框 89"/>
          <p:cNvSpPr txBox="1"/>
          <p:nvPr/>
        </p:nvSpPr>
        <p:spPr>
          <a:xfrm>
            <a:off x="243563" y="1603367"/>
            <a:ext cx="1943068" cy="769441"/>
          </a:xfrm>
          <a:prstGeom prst="rect">
            <a:avLst/>
          </a:prstGeom>
        </p:spPr>
        <p:txBody>
          <a:bodyPr wrap="square">
            <a:spAutoFit/>
          </a:bodyPr>
          <a:lstStyle>
            <a:defPPr>
              <a:defRPr lang="zh-CN"/>
            </a:defPPr>
            <a:lvl1pPr>
              <a:defRPr sz="1500" b="1">
                <a:solidFill>
                  <a:srgbClr val="00948D"/>
                </a:solidFill>
              </a:defRPr>
            </a:lvl1pPr>
          </a:lstStyle>
          <a:p>
            <a:pPr algn="ctr"/>
            <a:r>
              <a:rPr lang="zh-CN" altLang="en-US" sz="1100" dirty="0">
                <a:solidFill>
                  <a:srgbClr val="005D4B"/>
                </a:solidFill>
                <a:latin typeface="微软雅黑" panose="020B0503020204020204" pitchFamily="34" charset="-122"/>
                <a:ea typeface="微软雅黑" panose="020B0503020204020204" pitchFamily="34" charset="-122"/>
              </a:rPr>
              <a:t>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a:t>
            </a:r>
            <a:endParaRPr lang="zh-CN" altLang="en-US" sz="1100" dirty="0">
              <a:solidFill>
                <a:srgbClr val="005D4B"/>
              </a:solidFill>
              <a:latin typeface="微软雅黑" panose="020B0503020204020204" pitchFamily="34" charset="-122"/>
              <a:ea typeface="微软雅黑" panose="020B0503020204020204" pitchFamily="34" charset="-122"/>
            </a:endParaRPr>
          </a:p>
        </p:txBody>
      </p:sp>
      <p:sp>
        <p:nvSpPr>
          <p:cNvPr id="91" name="文本框 90"/>
          <p:cNvSpPr txBox="1"/>
          <p:nvPr/>
        </p:nvSpPr>
        <p:spPr>
          <a:xfrm>
            <a:off x="5124466" y="1724808"/>
            <a:ext cx="1943068" cy="769441"/>
          </a:xfrm>
          <a:prstGeom prst="rect">
            <a:avLst/>
          </a:prstGeom>
        </p:spPr>
        <p:txBody>
          <a:bodyPr wrap="square">
            <a:spAutoFit/>
          </a:bodyPr>
          <a:lstStyle>
            <a:defPPr>
              <a:defRPr lang="zh-CN"/>
            </a:defPPr>
            <a:lvl1pPr>
              <a:defRPr sz="1500" b="1">
                <a:solidFill>
                  <a:srgbClr val="00948D"/>
                </a:solidFill>
              </a:defRPr>
            </a:lvl1pPr>
          </a:lstStyle>
          <a:p>
            <a:pPr algn="ctr"/>
            <a:r>
              <a:rPr lang="zh-CN" altLang="en-US" sz="1100" dirty="0">
                <a:solidFill>
                  <a:srgbClr val="005D4B"/>
                </a:solidFill>
                <a:latin typeface="微软雅黑" panose="020B0503020204020204" pitchFamily="34" charset="-122"/>
                <a:ea typeface="微软雅黑" panose="020B0503020204020204" pitchFamily="34" charset="-122"/>
              </a:rPr>
              <a:t>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a:t>
            </a:r>
            <a:endParaRPr lang="zh-CN" altLang="en-US" sz="1100" dirty="0">
              <a:solidFill>
                <a:srgbClr val="005D4B"/>
              </a:solidFill>
              <a:latin typeface="微软雅黑" panose="020B0503020204020204" pitchFamily="34" charset="-122"/>
              <a:ea typeface="微软雅黑" panose="020B0503020204020204" pitchFamily="34" charset="-122"/>
            </a:endParaRPr>
          </a:p>
        </p:txBody>
      </p:sp>
      <p:sp>
        <p:nvSpPr>
          <p:cNvPr id="92" name="文本框 91"/>
          <p:cNvSpPr txBox="1"/>
          <p:nvPr/>
        </p:nvSpPr>
        <p:spPr>
          <a:xfrm>
            <a:off x="10160681" y="1628945"/>
            <a:ext cx="1943068" cy="769441"/>
          </a:xfrm>
          <a:prstGeom prst="rect">
            <a:avLst/>
          </a:prstGeom>
        </p:spPr>
        <p:txBody>
          <a:bodyPr wrap="square">
            <a:spAutoFit/>
          </a:bodyPr>
          <a:lstStyle>
            <a:defPPr>
              <a:defRPr lang="zh-CN"/>
            </a:defPPr>
            <a:lvl1pPr>
              <a:defRPr sz="1500" b="1">
                <a:solidFill>
                  <a:srgbClr val="00948D"/>
                </a:solidFill>
              </a:defRPr>
            </a:lvl1pPr>
          </a:lstStyle>
          <a:p>
            <a:pPr algn="ctr"/>
            <a:r>
              <a:rPr lang="zh-CN" altLang="en-US" sz="1100" dirty="0">
                <a:solidFill>
                  <a:srgbClr val="005D4B"/>
                </a:solidFill>
                <a:latin typeface="微软雅黑" panose="020B0503020204020204" pitchFamily="34" charset="-122"/>
                <a:ea typeface="微软雅黑" panose="020B0503020204020204" pitchFamily="34" charset="-122"/>
              </a:rPr>
              <a:t>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a:t>
            </a:r>
            <a:endParaRPr lang="zh-CN" altLang="en-US" sz="1100" dirty="0">
              <a:solidFill>
                <a:srgbClr val="005D4B"/>
              </a:solidFill>
              <a:latin typeface="微软雅黑" panose="020B0503020204020204" pitchFamily="34" charset="-122"/>
              <a:ea typeface="微软雅黑" panose="020B0503020204020204" pitchFamily="34" charset="-122"/>
            </a:endParaRPr>
          </a:p>
        </p:txBody>
      </p:sp>
      <p:sp>
        <p:nvSpPr>
          <p:cNvPr id="93" name="文本框 92"/>
          <p:cNvSpPr txBox="1"/>
          <p:nvPr/>
        </p:nvSpPr>
        <p:spPr>
          <a:xfrm>
            <a:off x="2567859" y="4989842"/>
            <a:ext cx="1943068" cy="769441"/>
          </a:xfrm>
          <a:prstGeom prst="rect">
            <a:avLst/>
          </a:prstGeom>
        </p:spPr>
        <p:txBody>
          <a:bodyPr wrap="square">
            <a:spAutoFit/>
          </a:bodyPr>
          <a:lstStyle>
            <a:defPPr>
              <a:defRPr lang="zh-CN"/>
            </a:defPPr>
            <a:lvl1pPr>
              <a:defRPr sz="1500" b="1">
                <a:solidFill>
                  <a:srgbClr val="00948D"/>
                </a:solidFill>
              </a:defRPr>
            </a:lvl1pPr>
          </a:lstStyle>
          <a:p>
            <a:pPr algn="ctr"/>
            <a:r>
              <a:rPr lang="zh-CN" altLang="en-US" sz="1100" dirty="0">
                <a:solidFill>
                  <a:srgbClr val="005D4B"/>
                </a:solidFill>
                <a:latin typeface="微软雅黑" panose="020B0503020204020204" pitchFamily="34" charset="-122"/>
                <a:ea typeface="微软雅黑" panose="020B0503020204020204" pitchFamily="34" charset="-122"/>
              </a:rPr>
              <a:t>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a:t>
            </a:r>
            <a:endParaRPr lang="zh-CN" altLang="en-US" sz="1100" dirty="0">
              <a:solidFill>
                <a:srgbClr val="005D4B"/>
              </a:solidFill>
              <a:latin typeface="微软雅黑" panose="020B0503020204020204" pitchFamily="34" charset="-122"/>
              <a:ea typeface="微软雅黑" panose="020B0503020204020204" pitchFamily="34" charset="-122"/>
            </a:endParaRPr>
          </a:p>
        </p:txBody>
      </p:sp>
      <p:sp>
        <p:nvSpPr>
          <p:cNvPr id="94" name="文本框 93"/>
          <p:cNvSpPr txBox="1"/>
          <p:nvPr/>
        </p:nvSpPr>
        <p:spPr>
          <a:xfrm>
            <a:off x="7587675" y="4925848"/>
            <a:ext cx="1943068" cy="769441"/>
          </a:xfrm>
          <a:prstGeom prst="rect">
            <a:avLst/>
          </a:prstGeom>
        </p:spPr>
        <p:txBody>
          <a:bodyPr wrap="square">
            <a:spAutoFit/>
          </a:bodyPr>
          <a:lstStyle>
            <a:defPPr>
              <a:defRPr lang="zh-CN"/>
            </a:defPPr>
            <a:lvl1pPr>
              <a:defRPr sz="1500" b="1">
                <a:solidFill>
                  <a:srgbClr val="00948D"/>
                </a:solidFill>
              </a:defRPr>
            </a:lvl1pPr>
          </a:lstStyle>
          <a:p>
            <a:pPr algn="ctr"/>
            <a:r>
              <a:rPr lang="zh-CN" altLang="en-US" sz="1100" dirty="0">
                <a:solidFill>
                  <a:srgbClr val="005D4B"/>
                </a:solidFill>
                <a:latin typeface="微软雅黑" panose="020B0503020204020204" pitchFamily="34" charset="-122"/>
                <a:ea typeface="微软雅黑" panose="020B0503020204020204" pitchFamily="34" charset="-122"/>
              </a:rPr>
              <a:t>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a:t>
            </a:r>
            <a:endParaRPr lang="zh-CN" altLang="en-US" sz="1100" dirty="0">
              <a:solidFill>
                <a:srgbClr val="005D4B"/>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rotWithShape="1">
          <a:blip r:embed="rId1" cstate="print">
            <a:extLst>
              <a:ext uri="{28A0092B-C50C-407E-A947-70E740481C1C}">
                <a14:useLocalDpi xmlns:a14="http://schemas.microsoft.com/office/drawing/2010/main" val="0"/>
              </a:ext>
            </a:extLst>
          </a:blip>
          <a:srcRect l="35293"/>
          <a:stretch>
            <a:fillRect/>
          </a:stretch>
        </p:blipFill>
        <p:spPr>
          <a:xfrm>
            <a:off x="0" y="4882845"/>
            <a:ext cx="4186672" cy="2156146"/>
          </a:xfrm>
        </p:spPr>
      </p:pic>
      <p:grpSp>
        <p:nvGrpSpPr>
          <p:cNvPr id="13" name="组合 12"/>
          <p:cNvGrpSpPr/>
          <p:nvPr/>
        </p:nvGrpSpPr>
        <p:grpSpPr>
          <a:xfrm>
            <a:off x="4111436" y="2607513"/>
            <a:ext cx="5707022" cy="1642975"/>
            <a:chOff x="4111436" y="2361292"/>
            <a:chExt cx="5707022" cy="1642975"/>
          </a:xfrm>
        </p:grpSpPr>
        <p:sp>
          <p:nvSpPr>
            <p:cNvPr id="7" name="文本框 6"/>
            <p:cNvSpPr txBox="1"/>
            <p:nvPr/>
          </p:nvSpPr>
          <p:spPr>
            <a:xfrm>
              <a:off x="4111436" y="2361292"/>
              <a:ext cx="3118485" cy="583565"/>
            </a:xfrm>
            <a:prstGeom prst="rect">
              <a:avLst/>
            </a:prstGeom>
            <a:noFill/>
          </p:spPr>
          <p:txBody>
            <a:bodyPr wrap="square" rtlCol="0">
              <a:spAutoFit/>
            </a:bodyPr>
            <a:lstStyle/>
            <a:p>
              <a:r>
                <a:rPr lang="en-US" altLang="zh-CN" sz="3200" b="1" dirty="0" smtClean="0">
                  <a:solidFill>
                    <a:srgbClr val="00948D"/>
                  </a:solidFill>
                  <a:latin typeface="微软雅黑" panose="020B0503020204020204" pitchFamily="34" charset="-122"/>
                  <a:ea typeface="微软雅黑" panose="020B0503020204020204" pitchFamily="34" charset="-122"/>
                </a:rPr>
                <a:t>02.</a:t>
              </a:r>
              <a:r>
                <a:rPr lang="zh-CN" altLang="en-US" sz="3200" b="1" dirty="0" smtClean="0">
                  <a:solidFill>
                    <a:srgbClr val="00948D"/>
                  </a:solidFill>
                  <a:latin typeface="微软雅黑" panose="020B0503020204020204" pitchFamily="34" charset="-122"/>
                  <a:ea typeface="微软雅黑" panose="020B0503020204020204" pitchFamily="34" charset="-122"/>
                </a:rPr>
                <a:t>请输入标题</a:t>
              </a:r>
              <a:endParaRPr lang="zh-CN" altLang="en-US" sz="3200" b="1" dirty="0">
                <a:solidFill>
                  <a:srgbClr val="00948D"/>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4111436" y="3030832"/>
              <a:ext cx="5414961" cy="0"/>
            </a:xfrm>
            <a:prstGeom prst="line">
              <a:avLst/>
            </a:prstGeom>
            <a:ln w="25400">
              <a:solidFill>
                <a:srgbClr val="00948D"/>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111436" y="3173270"/>
              <a:ext cx="5707022" cy="830997"/>
            </a:xfrm>
            <a:prstGeom prst="rect">
              <a:avLst/>
            </a:prstGeom>
            <a:noFill/>
          </p:spPr>
          <p:txBody>
            <a:bodyPr wrap="square" rtlCol="0">
              <a:spAutoFit/>
            </a:bodyPr>
            <a:lstStyle/>
            <a:p>
              <a:r>
                <a:rPr lang="en-US" altLang="zh-CN" sz="1600" dirty="0" smtClean="0">
                  <a:solidFill>
                    <a:srgbClr val="00948D"/>
                  </a:solidFill>
                  <a:latin typeface="微软雅黑" panose="020B0503020204020204" pitchFamily="34" charset="-122"/>
                  <a:ea typeface="微软雅黑" panose="020B0503020204020204" pitchFamily="34" charset="-122"/>
                </a:rPr>
                <a:t>You can click here and enter whatever you like and also you can delete here ,enter the right thing. </a:t>
              </a:r>
              <a:r>
                <a:rPr lang="en-US" altLang="zh-CN" sz="1600" dirty="0">
                  <a:solidFill>
                    <a:srgbClr val="00948D"/>
                  </a:solidFill>
                  <a:latin typeface="微软雅黑" panose="020B0503020204020204" pitchFamily="34" charset="-122"/>
                  <a:ea typeface="微软雅黑" panose="020B0503020204020204" pitchFamily="34" charset="-122"/>
                </a:rPr>
                <a:t>You can click here and enter whatever you like and </a:t>
              </a:r>
              <a:r>
                <a:rPr lang="en-US" altLang="zh-CN" sz="1600" dirty="0" smtClean="0">
                  <a:solidFill>
                    <a:srgbClr val="00948D"/>
                  </a:solidFill>
                  <a:latin typeface="微软雅黑" panose="020B0503020204020204" pitchFamily="34" charset="-122"/>
                  <a:ea typeface="微软雅黑" panose="020B0503020204020204" pitchFamily="34" charset="-122"/>
                </a:rPr>
                <a:t>also.</a:t>
              </a:r>
              <a:endParaRPr lang="zh-CN" altLang="en-US" sz="1600" dirty="0">
                <a:solidFill>
                  <a:srgbClr val="00948D"/>
                </a:solidFill>
                <a:latin typeface="微软雅黑" panose="020B0503020204020204" pitchFamily="34" charset="-122"/>
                <a:ea typeface="微软雅黑" panose="020B0503020204020204" pitchFamily="34" charset="-122"/>
              </a:endParaRPr>
            </a:p>
          </p:txBody>
        </p:sp>
      </p:grpSp>
      <p:sp>
        <p:nvSpPr>
          <p:cNvPr id="12" name="矩形 11"/>
          <p:cNvSpPr/>
          <p:nvPr/>
        </p:nvSpPr>
        <p:spPr>
          <a:xfrm>
            <a:off x="1808018" y="1975155"/>
            <a:ext cx="8575964" cy="2907690"/>
          </a:xfrm>
          <a:prstGeom prst="rect">
            <a:avLst/>
          </a:prstGeom>
          <a:noFill/>
          <a:ln w="25400">
            <a:solidFill>
              <a:srgbClr val="0094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11" name="内容占位符 3"/>
          <p:cNvPicPr>
            <a:picLocks noChangeAspect="1"/>
          </p:cNvPicPr>
          <p:nvPr/>
        </p:nvPicPr>
        <p:blipFill rotWithShape="1">
          <a:blip r:embed="rId1" cstate="print">
            <a:extLst>
              <a:ext uri="{28A0092B-C50C-407E-A947-70E740481C1C}">
                <a14:useLocalDpi xmlns:a14="http://schemas.microsoft.com/office/drawing/2010/main" val="0"/>
              </a:ext>
            </a:extLst>
          </a:blip>
          <a:srcRect l="35293"/>
          <a:stretch>
            <a:fillRect/>
          </a:stretch>
        </p:blipFill>
        <p:spPr>
          <a:xfrm rot="10800000">
            <a:off x="8005328" y="-180991"/>
            <a:ext cx="4186672" cy="2156146"/>
          </a:xfrm>
          <a:prstGeom prst="rect">
            <a:avLst/>
          </a:prstGeom>
        </p:spPr>
      </p:pic>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9690" y="2731089"/>
            <a:ext cx="1636482" cy="1395823"/>
          </a:xfrm>
          <a:prstGeom prst="rect">
            <a:avLst/>
          </a:prstGeom>
        </p:spPr>
      </p:pic>
      <p:pic>
        <p:nvPicPr>
          <p:cNvPr id="3" name="图片 2"/>
          <p:cNvPicPr>
            <a:picLocks noChangeAspect="1"/>
          </p:cNvPicPr>
          <p:nvPr/>
        </p:nvPicPr>
        <p:blipFill rotWithShape="1">
          <a:blip r:embed="rId3"/>
          <a:srcRect l="18654" t="17763"/>
          <a:stretch>
            <a:fillRect/>
          </a:stretch>
        </p:blipFill>
        <p:spPr>
          <a:xfrm>
            <a:off x="-27709" y="-13856"/>
            <a:ext cx="2013450" cy="178483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5458692"/>
            <a:ext cx="2905136" cy="1399308"/>
          </a:xfrm>
          <a:prstGeom prst="rect">
            <a:avLst/>
          </a:prstGeom>
        </p:spPr>
      </p:pic>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0800000">
            <a:off x="9286864" y="0"/>
            <a:ext cx="2905136" cy="1399308"/>
          </a:xfrm>
          <a:prstGeom prst="rect">
            <a:avLst/>
          </a:prstGeom>
        </p:spPr>
      </p:pic>
      <p:sp>
        <p:nvSpPr>
          <p:cNvPr id="33" name="等腰三角形 32"/>
          <p:cNvSpPr/>
          <p:nvPr/>
        </p:nvSpPr>
        <p:spPr>
          <a:xfrm rot="5400000">
            <a:off x="877948" y="203152"/>
            <a:ext cx="362123" cy="312175"/>
          </a:xfrm>
          <a:prstGeom prst="triangle">
            <a:avLst/>
          </a:prstGeom>
          <a:solidFill>
            <a:srgbClr val="00948D"/>
          </a:solidFill>
          <a:ln>
            <a:solidFill>
              <a:srgbClr val="005D4B"/>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4" name="文本框 33"/>
          <p:cNvSpPr txBox="1"/>
          <p:nvPr/>
        </p:nvSpPr>
        <p:spPr>
          <a:xfrm>
            <a:off x="1347056" y="74654"/>
            <a:ext cx="2192337" cy="338554"/>
          </a:xfrm>
          <a:prstGeom prst="rect">
            <a:avLst/>
          </a:prstGeom>
          <a:noFill/>
        </p:spPr>
        <p:txBody>
          <a:bodyPr wrap="square" rtlCol="0">
            <a:spAutoFit/>
          </a:bodyPr>
          <a:lstStyle/>
          <a:p>
            <a:r>
              <a:rPr lang="en-US" altLang="zh-CN" sz="1600" b="1" dirty="0" smtClean="0">
                <a:solidFill>
                  <a:srgbClr val="005D4B"/>
                </a:solidFill>
                <a:latin typeface="微软雅黑" panose="020B0503020204020204" pitchFamily="34" charset="-122"/>
                <a:ea typeface="微软雅黑" panose="020B0503020204020204" pitchFamily="34" charset="-122"/>
              </a:rPr>
              <a:t>02.</a:t>
            </a:r>
            <a:r>
              <a:rPr lang="zh-CN" altLang="en-US" sz="1600" b="1" dirty="0" smtClean="0">
                <a:solidFill>
                  <a:srgbClr val="005D4B"/>
                </a:solidFill>
                <a:latin typeface="微软雅黑" panose="020B0503020204020204" pitchFamily="34" charset="-122"/>
                <a:ea typeface="微软雅黑" panose="020B0503020204020204" pitchFamily="34" charset="-122"/>
              </a:rPr>
              <a:t>请输入小标题</a:t>
            </a:r>
            <a:endParaRPr lang="zh-CN" altLang="en-US" sz="1600" b="1" dirty="0">
              <a:solidFill>
                <a:srgbClr val="005D4B"/>
              </a:solidFill>
              <a:latin typeface="微软雅黑" panose="020B0503020204020204" pitchFamily="34" charset="-122"/>
              <a:ea typeface="微软雅黑" panose="020B0503020204020204" pitchFamily="34" charset="-122"/>
            </a:endParaRPr>
          </a:p>
        </p:txBody>
      </p:sp>
      <p:cxnSp>
        <p:nvCxnSpPr>
          <p:cNvPr id="35" name="直接连接符 34"/>
          <p:cNvCxnSpPr/>
          <p:nvPr/>
        </p:nvCxnSpPr>
        <p:spPr>
          <a:xfrm>
            <a:off x="1347056" y="413208"/>
            <a:ext cx="1988205" cy="0"/>
          </a:xfrm>
          <a:prstGeom prst="line">
            <a:avLst/>
          </a:prstGeom>
          <a:ln>
            <a:solidFill>
              <a:srgbClr val="005D4B"/>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1347056" y="512880"/>
            <a:ext cx="3191931" cy="276999"/>
          </a:xfrm>
          <a:prstGeom prst="rect">
            <a:avLst/>
          </a:prstGeom>
        </p:spPr>
        <p:txBody>
          <a:bodyPr wrap="square">
            <a:spAutoFit/>
          </a:bodyPr>
          <a:lstStyle>
            <a:defPPr>
              <a:defRPr lang="zh-CN"/>
            </a:defPPr>
            <a:lvl1pPr>
              <a:defRPr sz="1500" b="1">
                <a:solidFill>
                  <a:srgbClr val="00948D"/>
                </a:solidFill>
              </a:defRPr>
            </a:lvl1pPr>
          </a:lstStyle>
          <a:p>
            <a:r>
              <a:rPr lang="zh-CN" altLang="en-US" sz="1200" dirty="0">
                <a:latin typeface="微软雅黑" panose="020B0503020204020204" pitchFamily="34" charset="-122"/>
                <a:ea typeface="微软雅黑" panose="020B0503020204020204" pitchFamily="34" charset="-122"/>
              </a:rPr>
              <a:t>点击添加正文、温提示正文</a:t>
            </a:r>
            <a:r>
              <a:rPr lang="zh-CN" altLang="en-US" sz="1200" dirty="0" smtClean="0">
                <a:latin typeface="微软雅黑" panose="020B0503020204020204" pitchFamily="34" charset="-122"/>
                <a:ea typeface="微软雅黑" panose="020B0503020204020204" pitchFamily="34" charset="-122"/>
              </a:rPr>
              <a:t>行距随意添加</a:t>
            </a:r>
            <a:endParaRPr lang="zh-CN" altLang="en-US" sz="1200" dirty="0">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90" y="74654"/>
            <a:ext cx="732773" cy="625012"/>
          </a:xfrm>
          <a:prstGeom prst="rect">
            <a:avLst/>
          </a:prstGeom>
        </p:spPr>
      </p:pic>
      <p:sp>
        <p:nvSpPr>
          <p:cNvPr id="10" name="下箭头 21"/>
          <p:cNvSpPr>
            <a:spLocks noChangeArrowheads="1"/>
          </p:cNvSpPr>
          <p:nvPr/>
        </p:nvSpPr>
        <p:spPr bwMode="auto">
          <a:xfrm>
            <a:off x="5286375" y="1593850"/>
            <a:ext cx="1608138" cy="1884363"/>
          </a:xfrm>
          <a:prstGeom prst="downArrow">
            <a:avLst>
              <a:gd name="adj1" fmla="val 50000"/>
              <a:gd name="adj2" fmla="val 54162"/>
            </a:avLst>
          </a:prstGeom>
          <a:solidFill>
            <a:srgbClr val="009276"/>
          </a:solidFill>
          <a:ln w="9525">
            <a:no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1" name="下箭头 22"/>
          <p:cNvSpPr>
            <a:spLocks noChangeArrowheads="1"/>
          </p:cNvSpPr>
          <p:nvPr/>
        </p:nvSpPr>
        <p:spPr bwMode="auto">
          <a:xfrm rot="-5400000">
            <a:off x="4180682" y="2669381"/>
            <a:ext cx="1435100" cy="1808163"/>
          </a:xfrm>
          <a:prstGeom prst="downArrow">
            <a:avLst>
              <a:gd name="adj1" fmla="val 50000"/>
              <a:gd name="adj2" fmla="val 54131"/>
            </a:avLst>
          </a:prstGeom>
          <a:solidFill>
            <a:srgbClr val="009276"/>
          </a:solidFill>
          <a:ln w="9525">
            <a:no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2" name="下箭头 23"/>
          <p:cNvSpPr>
            <a:spLocks noChangeArrowheads="1"/>
          </p:cNvSpPr>
          <p:nvPr/>
        </p:nvSpPr>
        <p:spPr bwMode="auto">
          <a:xfrm rot="5400000">
            <a:off x="6565107" y="2669381"/>
            <a:ext cx="1435100" cy="1808163"/>
          </a:xfrm>
          <a:prstGeom prst="downArrow">
            <a:avLst>
              <a:gd name="adj1" fmla="val 50000"/>
              <a:gd name="adj2" fmla="val 54131"/>
            </a:avLst>
          </a:prstGeom>
          <a:solidFill>
            <a:srgbClr val="009276"/>
          </a:solidFill>
          <a:ln w="9525">
            <a:no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3" name="下箭头 24"/>
          <p:cNvSpPr>
            <a:spLocks noChangeArrowheads="1"/>
          </p:cNvSpPr>
          <p:nvPr/>
        </p:nvSpPr>
        <p:spPr bwMode="auto">
          <a:xfrm rot="10800000">
            <a:off x="5286375" y="3668713"/>
            <a:ext cx="1608138" cy="1884362"/>
          </a:xfrm>
          <a:prstGeom prst="downArrow">
            <a:avLst>
              <a:gd name="adj1" fmla="val 50000"/>
              <a:gd name="adj2" fmla="val 54162"/>
            </a:avLst>
          </a:prstGeom>
          <a:solidFill>
            <a:srgbClr val="009276"/>
          </a:solidFill>
          <a:ln w="9525">
            <a:no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4" name="文本框 9"/>
          <p:cNvSpPr txBox="1">
            <a:spLocks noChangeArrowheads="1"/>
          </p:cNvSpPr>
          <p:nvPr/>
        </p:nvSpPr>
        <p:spPr bwMode="auto">
          <a:xfrm>
            <a:off x="4049713" y="3281363"/>
            <a:ext cx="1009650" cy="584200"/>
          </a:xfrm>
          <a:prstGeom prst="rect">
            <a:avLst/>
          </a:prstGeom>
          <a:noFill/>
          <a:ln w="9525">
            <a:noFill/>
            <a:miter lim="800000"/>
          </a:ln>
        </p:spPr>
        <p:txBody>
          <a:bodyPr>
            <a:spAutoFit/>
          </a:bodyPr>
          <a:lstStyle/>
          <a:p>
            <a:pPr algn="ctr" eaLnBrk="1" hangingPunct="1"/>
            <a:r>
              <a:rPr lang="en-US" altLang="zh-CN" sz="1600">
                <a:solidFill>
                  <a:srgbClr val="FFFFFF"/>
                </a:solidFill>
                <a:latin typeface="微软雅黑" panose="020B0503020204020204" pitchFamily="34" charset="-122"/>
                <a:ea typeface="微软雅黑" panose="020B0503020204020204" pitchFamily="34" charset="-122"/>
              </a:rPr>
              <a:t> </a:t>
            </a:r>
            <a:r>
              <a:rPr lang="zh-CN" altLang="en-US" sz="1600">
                <a:solidFill>
                  <a:srgbClr val="FFFFFF"/>
                </a:solidFill>
                <a:latin typeface="微软雅黑" panose="020B0503020204020204" pitchFamily="34" charset="-122"/>
                <a:ea typeface="微软雅黑" panose="020B0503020204020204" pitchFamily="34" charset="-122"/>
              </a:rPr>
              <a:t>单击添    加标题</a:t>
            </a: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15" name="文本框 10"/>
          <p:cNvSpPr txBox="1">
            <a:spLocks noChangeArrowheads="1"/>
          </p:cNvSpPr>
          <p:nvPr/>
        </p:nvSpPr>
        <p:spPr bwMode="auto">
          <a:xfrm>
            <a:off x="7094538" y="3281363"/>
            <a:ext cx="958850" cy="584200"/>
          </a:xfrm>
          <a:prstGeom prst="rect">
            <a:avLst/>
          </a:prstGeom>
          <a:noFill/>
          <a:ln w="9525">
            <a:noFill/>
            <a:miter lim="800000"/>
          </a:ln>
        </p:spPr>
        <p:txBody>
          <a:bodyPr>
            <a:spAutoFit/>
          </a:bodyPr>
          <a:lstStyle/>
          <a:p>
            <a:pPr algn="ctr" eaLnBrk="1" hangingPunct="1"/>
            <a:r>
              <a:rPr lang="en-US" altLang="zh-CN" sz="1600">
                <a:solidFill>
                  <a:srgbClr val="FFFFFF"/>
                </a:solidFill>
                <a:latin typeface="微软雅黑" panose="020B0503020204020204" pitchFamily="34" charset="-122"/>
                <a:ea typeface="微软雅黑" panose="020B0503020204020204" pitchFamily="34" charset="-122"/>
              </a:rPr>
              <a:t> </a:t>
            </a:r>
            <a:r>
              <a:rPr lang="zh-CN" altLang="en-US" sz="1600">
                <a:solidFill>
                  <a:srgbClr val="FFFFFF"/>
                </a:solidFill>
                <a:latin typeface="微软雅黑" panose="020B0503020204020204" pitchFamily="34" charset="-122"/>
                <a:ea typeface="微软雅黑" panose="020B0503020204020204" pitchFamily="34" charset="-122"/>
              </a:rPr>
              <a:t>单击添加标题</a:t>
            </a: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16" name="文本框 11"/>
          <p:cNvSpPr txBox="1">
            <a:spLocks noChangeArrowheads="1"/>
          </p:cNvSpPr>
          <p:nvPr/>
        </p:nvSpPr>
        <p:spPr bwMode="auto">
          <a:xfrm>
            <a:off x="5699125" y="1892300"/>
            <a:ext cx="830263" cy="923925"/>
          </a:xfrm>
          <a:prstGeom prst="rect">
            <a:avLst/>
          </a:prstGeom>
          <a:noFill/>
          <a:ln w="9525">
            <a:noFill/>
            <a:miter lim="800000"/>
          </a:ln>
        </p:spPr>
        <p:txBody>
          <a:bodyPr>
            <a:spAutoFit/>
          </a:bodyPr>
          <a:lstStyle/>
          <a:p>
            <a:pPr eaLnBrk="1" hangingPunct="1"/>
            <a:r>
              <a:rPr lang="zh-CN" altLang="en-US">
                <a:solidFill>
                  <a:srgbClr val="000000"/>
                </a:solidFill>
                <a:latin typeface="微软雅黑" panose="020B0503020204020204" pitchFamily="34" charset="-122"/>
                <a:ea typeface="微软雅黑" panose="020B0503020204020204" pitchFamily="34" charset="-122"/>
              </a:rPr>
              <a:t>  </a:t>
            </a:r>
            <a:r>
              <a:rPr lang="zh-CN" altLang="en-US">
                <a:solidFill>
                  <a:srgbClr val="FFFFFF"/>
                </a:solidFill>
                <a:latin typeface="微软雅黑" panose="020B0503020204020204" pitchFamily="34" charset="-122"/>
                <a:ea typeface="微软雅黑" panose="020B0503020204020204" pitchFamily="34" charset="-122"/>
              </a:rPr>
              <a:t>单击</a:t>
            </a:r>
            <a:endParaRPr lang="en-US">
              <a:solidFill>
                <a:srgbClr val="FFFFFF"/>
              </a:solidFill>
              <a:latin typeface="微软雅黑" panose="020B0503020204020204" pitchFamily="34" charset="-122"/>
              <a:ea typeface="微软雅黑" panose="020B0503020204020204" pitchFamily="34" charset="-122"/>
            </a:endParaRPr>
          </a:p>
          <a:p>
            <a:pPr eaLnBrk="1" hangingPunct="1"/>
            <a:r>
              <a:rPr lang="en-US">
                <a:solidFill>
                  <a:srgbClr val="000000"/>
                </a:solidFill>
                <a:latin typeface="微软雅黑" panose="020B0503020204020204" pitchFamily="34" charset="-122"/>
                <a:ea typeface="微软雅黑" panose="020B0503020204020204" pitchFamily="34" charset="-122"/>
              </a:rPr>
              <a:t>  </a:t>
            </a:r>
            <a:r>
              <a:rPr lang="zh-CN" altLang="en-US">
                <a:solidFill>
                  <a:srgbClr val="FFFFFF"/>
                </a:solidFill>
                <a:latin typeface="微软雅黑" panose="020B0503020204020204" pitchFamily="34" charset="-122"/>
                <a:ea typeface="微软雅黑" panose="020B0503020204020204" pitchFamily="34" charset="-122"/>
              </a:rPr>
              <a:t>添加</a:t>
            </a:r>
            <a:endParaRPr lang="en-US">
              <a:solidFill>
                <a:srgbClr val="FFFFFF"/>
              </a:solidFill>
              <a:latin typeface="微软雅黑" panose="020B0503020204020204" pitchFamily="34" charset="-122"/>
              <a:ea typeface="微软雅黑" panose="020B0503020204020204" pitchFamily="34" charset="-122"/>
            </a:endParaRPr>
          </a:p>
          <a:p>
            <a:pPr eaLnBrk="1" hangingPunct="1"/>
            <a:r>
              <a:rPr lang="zh-CN" altLang="en-US">
                <a:solidFill>
                  <a:srgbClr val="FFFFFF"/>
                </a:solidFill>
                <a:latin typeface="微软雅黑" panose="020B0503020204020204" pitchFamily="34" charset="-122"/>
                <a:ea typeface="微软雅黑" panose="020B0503020204020204" pitchFamily="34" charset="-122"/>
              </a:rPr>
              <a:t>  标题</a:t>
            </a: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7" name="文本框 12"/>
          <p:cNvSpPr txBox="1">
            <a:spLocks noChangeArrowheads="1"/>
          </p:cNvSpPr>
          <p:nvPr/>
        </p:nvSpPr>
        <p:spPr bwMode="auto">
          <a:xfrm>
            <a:off x="5699125" y="4181475"/>
            <a:ext cx="830263" cy="922338"/>
          </a:xfrm>
          <a:prstGeom prst="rect">
            <a:avLst/>
          </a:prstGeom>
          <a:noFill/>
          <a:ln w="9525">
            <a:noFill/>
            <a:miter lim="800000"/>
          </a:ln>
        </p:spPr>
        <p:txBody>
          <a:bodyPr>
            <a:spAutoFit/>
          </a:bodyPr>
          <a:lstStyle/>
          <a:p>
            <a:pPr eaLnBrk="1" hangingPunct="1"/>
            <a:r>
              <a:rPr lang="zh-CN" altLang="en-US">
                <a:solidFill>
                  <a:srgbClr val="000000"/>
                </a:solidFill>
                <a:latin typeface="微软雅黑" panose="020B0503020204020204" pitchFamily="34" charset="-122"/>
                <a:ea typeface="微软雅黑" panose="020B0503020204020204" pitchFamily="34" charset="-122"/>
              </a:rPr>
              <a:t>  </a:t>
            </a:r>
            <a:r>
              <a:rPr lang="zh-CN" altLang="en-US">
                <a:solidFill>
                  <a:srgbClr val="FFFFFF"/>
                </a:solidFill>
                <a:latin typeface="微软雅黑" panose="020B0503020204020204" pitchFamily="34" charset="-122"/>
                <a:ea typeface="微软雅黑" panose="020B0503020204020204" pitchFamily="34" charset="-122"/>
              </a:rPr>
              <a:t>单击</a:t>
            </a:r>
            <a:endParaRPr lang="en-US">
              <a:solidFill>
                <a:srgbClr val="FFFFFF"/>
              </a:solidFill>
              <a:latin typeface="微软雅黑" panose="020B0503020204020204" pitchFamily="34" charset="-122"/>
              <a:ea typeface="微软雅黑" panose="020B0503020204020204" pitchFamily="34" charset="-122"/>
            </a:endParaRPr>
          </a:p>
          <a:p>
            <a:pPr eaLnBrk="1" hangingPunct="1"/>
            <a:r>
              <a:rPr lang="en-US">
                <a:solidFill>
                  <a:srgbClr val="000000"/>
                </a:solidFill>
                <a:latin typeface="微软雅黑" panose="020B0503020204020204" pitchFamily="34" charset="-122"/>
                <a:ea typeface="微软雅黑" panose="020B0503020204020204" pitchFamily="34" charset="-122"/>
              </a:rPr>
              <a:t>  </a:t>
            </a:r>
            <a:r>
              <a:rPr lang="zh-CN" altLang="en-US">
                <a:solidFill>
                  <a:srgbClr val="FFFFFF"/>
                </a:solidFill>
                <a:latin typeface="微软雅黑" panose="020B0503020204020204" pitchFamily="34" charset="-122"/>
                <a:ea typeface="微软雅黑" panose="020B0503020204020204" pitchFamily="34" charset="-122"/>
              </a:rPr>
              <a:t>添加</a:t>
            </a:r>
            <a:endParaRPr lang="en-US">
              <a:solidFill>
                <a:srgbClr val="FFFFFF"/>
              </a:solidFill>
              <a:latin typeface="微软雅黑" panose="020B0503020204020204" pitchFamily="34" charset="-122"/>
              <a:ea typeface="微软雅黑" panose="020B0503020204020204" pitchFamily="34" charset="-122"/>
            </a:endParaRPr>
          </a:p>
          <a:p>
            <a:pPr eaLnBrk="1" hangingPunct="1"/>
            <a:r>
              <a:rPr lang="zh-CN" altLang="en-US">
                <a:solidFill>
                  <a:srgbClr val="FFFFFF"/>
                </a:solidFill>
                <a:latin typeface="微软雅黑" panose="020B0503020204020204" pitchFamily="34" charset="-122"/>
                <a:ea typeface="微软雅黑" panose="020B0503020204020204" pitchFamily="34" charset="-122"/>
              </a:rPr>
              <a:t> </a:t>
            </a:r>
            <a:r>
              <a:rPr lang="en-US">
                <a:solidFill>
                  <a:srgbClr val="FFFFFF"/>
                </a:solidFill>
                <a:latin typeface="微软雅黑" panose="020B0503020204020204" pitchFamily="34" charset="-122"/>
                <a:ea typeface="微软雅黑" panose="020B0503020204020204" pitchFamily="34" charset="-122"/>
              </a:rPr>
              <a:t> </a:t>
            </a:r>
            <a:r>
              <a:rPr lang="zh-CN" altLang="en-US">
                <a:solidFill>
                  <a:srgbClr val="FFFFFF"/>
                </a:solidFill>
                <a:latin typeface="微软雅黑" panose="020B0503020204020204" pitchFamily="34" charset="-122"/>
                <a:ea typeface="微软雅黑" panose="020B0503020204020204" pitchFamily="34" charset="-122"/>
              </a:rPr>
              <a:t>标题</a:t>
            </a: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8" name="文本框 13"/>
          <p:cNvSpPr txBox="1">
            <a:spLocks noChangeArrowheads="1"/>
          </p:cNvSpPr>
          <p:nvPr/>
        </p:nvSpPr>
        <p:spPr bwMode="auto">
          <a:xfrm>
            <a:off x="7626350" y="4845050"/>
            <a:ext cx="2613025" cy="831850"/>
          </a:xfrm>
          <a:prstGeom prst="rect">
            <a:avLst/>
          </a:prstGeom>
          <a:noFill/>
          <a:ln w="9525">
            <a:noFill/>
            <a:miter lim="800000"/>
          </a:ln>
        </p:spPr>
        <p:txBody>
          <a:bodyPr>
            <a:spAutoFit/>
          </a:bodyPr>
          <a:lstStyle/>
          <a:p>
            <a:pPr eaLnBrk="1" hangingPunct="1"/>
            <a:r>
              <a:rPr lang="zh-CN" altLang="en-US" sz="1200" b="1">
                <a:solidFill>
                  <a:srgbClr val="000000"/>
                </a:solidFill>
                <a:latin typeface="微软雅黑" panose="020B0503020204020204" pitchFamily="34" charset="-122"/>
                <a:ea typeface="微软雅黑" panose="020B0503020204020204" pitchFamily="34" charset="-122"/>
              </a:rPr>
              <a:t>单击添加标题</a:t>
            </a:r>
            <a:endParaRPr lang="en-US" sz="1200" b="1">
              <a:solidFill>
                <a:srgbClr val="000000"/>
              </a:solidFill>
              <a:latin typeface="微软雅黑" panose="020B0503020204020204" pitchFamily="34" charset="-122"/>
              <a:ea typeface="微软雅黑" panose="020B0503020204020204" pitchFamily="34" charset="-122"/>
            </a:endParaRPr>
          </a:p>
          <a:p>
            <a:pPr eaLnBrk="1" hangingPunct="1"/>
            <a:r>
              <a:rPr lang="zh-CN" altLang="en-US" sz="1200">
                <a:solidFill>
                  <a:srgbClr val="000000"/>
                </a:solidFill>
                <a:latin typeface="微软雅黑" panose="020B0503020204020204" pitchFamily="34" charset="-122"/>
                <a:ea typeface="微软雅黑" panose="020B0503020204020204" pitchFamily="34" charset="-122"/>
              </a:rPr>
              <a:t>我们工作室致力于专业</a:t>
            </a:r>
            <a:r>
              <a:rPr lang="en-US" altLang="zh-CN" sz="1200">
                <a:solidFill>
                  <a:srgbClr val="000000"/>
                </a:solidFill>
                <a:latin typeface="微软雅黑" panose="020B0503020204020204" pitchFamily="34" charset="-122"/>
                <a:ea typeface="微软雅黑" panose="020B0503020204020204" pitchFamily="34" charset="-122"/>
              </a:rPr>
              <a:t>PPT</a:t>
            </a:r>
            <a:r>
              <a:rPr lang="zh-CN" altLang="en-US" sz="1200">
                <a:solidFill>
                  <a:srgbClr val="000000"/>
                </a:solidFill>
                <a:latin typeface="微软雅黑" panose="020B0503020204020204" pitchFamily="34" charset="-122"/>
                <a:ea typeface="微软雅黑" panose="020B0503020204020204" pitchFamily="34" charset="-122"/>
              </a:rPr>
              <a:t>模板的发布，课件及汇报</a:t>
            </a:r>
            <a:r>
              <a:rPr lang="en-US" altLang="zh-CN" sz="1200">
                <a:solidFill>
                  <a:srgbClr val="000000"/>
                </a:solidFill>
                <a:latin typeface="微软雅黑" panose="020B0503020204020204" pitchFamily="34" charset="-122"/>
                <a:ea typeface="微软雅黑" panose="020B0503020204020204" pitchFamily="34" charset="-122"/>
              </a:rPr>
              <a:t>PPT</a:t>
            </a:r>
            <a:r>
              <a:rPr lang="zh-CN" altLang="en-US" sz="1200">
                <a:solidFill>
                  <a:srgbClr val="000000"/>
                </a:solidFill>
                <a:latin typeface="微软雅黑" panose="020B0503020204020204" pitchFamily="34" charset="-122"/>
                <a:ea typeface="微软雅黑" panose="020B0503020204020204" pitchFamily="34" charset="-122"/>
              </a:rPr>
              <a:t>的美化并提供专业的</a:t>
            </a:r>
            <a:r>
              <a:rPr lang="en-US" altLang="zh-CN" sz="1200">
                <a:solidFill>
                  <a:srgbClr val="000000"/>
                </a:solidFill>
                <a:latin typeface="微软雅黑" panose="020B0503020204020204" pitchFamily="34" charset="-122"/>
                <a:ea typeface="微软雅黑" panose="020B0503020204020204" pitchFamily="34" charset="-122"/>
              </a:rPr>
              <a:t>PPT</a:t>
            </a:r>
            <a:r>
              <a:rPr lang="zh-CN" altLang="en-US" sz="1200">
                <a:solidFill>
                  <a:srgbClr val="000000"/>
                </a:solidFill>
                <a:latin typeface="微软雅黑" panose="020B0503020204020204" pitchFamily="34" charset="-122"/>
                <a:ea typeface="微软雅黑" panose="020B0503020204020204" pitchFamily="34" charset="-122"/>
              </a:rPr>
              <a:t>个性定制服务。</a:t>
            </a:r>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19" name="文本框 14"/>
          <p:cNvSpPr txBox="1">
            <a:spLocks noChangeArrowheads="1"/>
          </p:cNvSpPr>
          <p:nvPr/>
        </p:nvSpPr>
        <p:spPr bwMode="auto">
          <a:xfrm>
            <a:off x="1993900" y="4845050"/>
            <a:ext cx="2613025" cy="831850"/>
          </a:xfrm>
          <a:prstGeom prst="rect">
            <a:avLst/>
          </a:prstGeom>
          <a:noFill/>
          <a:ln w="9525">
            <a:noFill/>
            <a:miter lim="800000"/>
          </a:ln>
        </p:spPr>
        <p:txBody>
          <a:bodyPr>
            <a:spAutoFit/>
          </a:bodyPr>
          <a:lstStyle/>
          <a:p>
            <a:pPr algn="r" eaLnBrk="1" hangingPunct="1"/>
            <a:r>
              <a:rPr lang="zh-CN" altLang="en-US" sz="1200" b="1">
                <a:solidFill>
                  <a:srgbClr val="000000"/>
                </a:solidFill>
                <a:latin typeface="微软雅黑" panose="020B0503020204020204" pitchFamily="34" charset="-122"/>
                <a:ea typeface="微软雅黑" panose="020B0503020204020204" pitchFamily="34" charset="-122"/>
              </a:rPr>
              <a:t>单击添加标题</a:t>
            </a:r>
            <a:endParaRPr lang="en-US" sz="1200" b="1">
              <a:solidFill>
                <a:srgbClr val="000000"/>
              </a:solidFill>
              <a:latin typeface="微软雅黑" panose="020B0503020204020204" pitchFamily="34" charset="-122"/>
              <a:ea typeface="微软雅黑" panose="020B0503020204020204" pitchFamily="34" charset="-122"/>
            </a:endParaRPr>
          </a:p>
          <a:p>
            <a:pPr algn="r" eaLnBrk="1" hangingPunct="1"/>
            <a:r>
              <a:rPr lang="zh-CN" altLang="en-US" sz="1200">
                <a:solidFill>
                  <a:srgbClr val="000000"/>
                </a:solidFill>
                <a:latin typeface="微软雅黑" panose="020B0503020204020204" pitchFamily="34" charset="-122"/>
                <a:ea typeface="微软雅黑" panose="020B0503020204020204" pitchFamily="34" charset="-122"/>
              </a:rPr>
              <a:t>我们工作室致力于专业</a:t>
            </a:r>
            <a:r>
              <a:rPr lang="en-US" altLang="zh-CN" sz="1200">
                <a:solidFill>
                  <a:srgbClr val="000000"/>
                </a:solidFill>
                <a:latin typeface="微软雅黑" panose="020B0503020204020204" pitchFamily="34" charset="-122"/>
                <a:ea typeface="微软雅黑" panose="020B0503020204020204" pitchFamily="34" charset="-122"/>
              </a:rPr>
              <a:t>PPT</a:t>
            </a:r>
            <a:r>
              <a:rPr lang="zh-CN" altLang="en-US" sz="1200">
                <a:solidFill>
                  <a:srgbClr val="000000"/>
                </a:solidFill>
                <a:latin typeface="微软雅黑" panose="020B0503020204020204" pitchFamily="34" charset="-122"/>
                <a:ea typeface="微软雅黑" panose="020B0503020204020204" pitchFamily="34" charset="-122"/>
              </a:rPr>
              <a:t>模板的发布，课件及汇报</a:t>
            </a:r>
            <a:r>
              <a:rPr lang="en-US" altLang="zh-CN" sz="1200">
                <a:solidFill>
                  <a:srgbClr val="000000"/>
                </a:solidFill>
                <a:latin typeface="微软雅黑" panose="020B0503020204020204" pitchFamily="34" charset="-122"/>
                <a:ea typeface="微软雅黑" panose="020B0503020204020204" pitchFamily="34" charset="-122"/>
              </a:rPr>
              <a:t>PPT</a:t>
            </a:r>
            <a:r>
              <a:rPr lang="zh-CN" altLang="en-US" sz="1200">
                <a:solidFill>
                  <a:srgbClr val="000000"/>
                </a:solidFill>
                <a:latin typeface="微软雅黑" panose="020B0503020204020204" pitchFamily="34" charset="-122"/>
                <a:ea typeface="微软雅黑" panose="020B0503020204020204" pitchFamily="34" charset="-122"/>
              </a:rPr>
              <a:t>的美化并提供专业的</a:t>
            </a:r>
            <a:r>
              <a:rPr lang="en-US" altLang="zh-CN" sz="1200">
                <a:solidFill>
                  <a:srgbClr val="000000"/>
                </a:solidFill>
                <a:latin typeface="微软雅黑" panose="020B0503020204020204" pitchFamily="34" charset="-122"/>
                <a:ea typeface="微软雅黑" panose="020B0503020204020204" pitchFamily="34" charset="-122"/>
              </a:rPr>
              <a:t>PPT</a:t>
            </a:r>
            <a:r>
              <a:rPr lang="zh-CN" altLang="en-US" sz="1200">
                <a:solidFill>
                  <a:srgbClr val="000000"/>
                </a:solidFill>
                <a:latin typeface="微软雅黑" panose="020B0503020204020204" pitchFamily="34" charset="-122"/>
                <a:ea typeface="微软雅黑" panose="020B0503020204020204" pitchFamily="34" charset="-122"/>
              </a:rPr>
              <a:t>个性定制服务。</a:t>
            </a:r>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20" name="文本框 15"/>
          <p:cNvSpPr txBox="1">
            <a:spLocks noChangeArrowheads="1"/>
          </p:cNvSpPr>
          <p:nvPr/>
        </p:nvSpPr>
        <p:spPr bwMode="auto">
          <a:xfrm>
            <a:off x="7626350" y="1590675"/>
            <a:ext cx="2613025" cy="830263"/>
          </a:xfrm>
          <a:prstGeom prst="rect">
            <a:avLst/>
          </a:prstGeom>
          <a:noFill/>
          <a:ln w="9525">
            <a:noFill/>
            <a:miter lim="800000"/>
          </a:ln>
        </p:spPr>
        <p:txBody>
          <a:bodyPr>
            <a:spAutoFit/>
          </a:bodyPr>
          <a:lstStyle/>
          <a:p>
            <a:pPr eaLnBrk="1" hangingPunct="1"/>
            <a:r>
              <a:rPr lang="zh-CN" altLang="en-US" sz="1200" b="1">
                <a:solidFill>
                  <a:srgbClr val="000000"/>
                </a:solidFill>
                <a:latin typeface="微软雅黑" panose="020B0503020204020204" pitchFamily="34" charset="-122"/>
                <a:ea typeface="微软雅黑" panose="020B0503020204020204" pitchFamily="34" charset="-122"/>
              </a:rPr>
              <a:t>单击添加标题</a:t>
            </a:r>
            <a:endParaRPr lang="en-US" sz="1200" b="1">
              <a:solidFill>
                <a:srgbClr val="000000"/>
              </a:solidFill>
              <a:latin typeface="微软雅黑" panose="020B0503020204020204" pitchFamily="34" charset="-122"/>
              <a:ea typeface="微软雅黑" panose="020B0503020204020204" pitchFamily="34" charset="-122"/>
            </a:endParaRPr>
          </a:p>
          <a:p>
            <a:pPr eaLnBrk="1" hangingPunct="1"/>
            <a:r>
              <a:rPr lang="zh-CN" altLang="en-US" sz="1200">
                <a:solidFill>
                  <a:srgbClr val="000000"/>
                </a:solidFill>
                <a:latin typeface="微软雅黑" panose="020B0503020204020204" pitchFamily="34" charset="-122"/>
                <a:ea typeface="微软雅黑" panose="020B0503020204020204" pitchFamily="34" charset="-122"/>
              </a:rPr>
              <a:t>我们工作室致力于专业</a:t>
            </a:r>
            <a:r>
              <a:rPr lang="en-US" altLang="zh-CN" sz="1200">
                <a:solidFill>
                  <a:srgbClr val="000000"/>
                </a:solidFill>
                <a:latin typeface="微软雅黑" panose="020B0503020204020204" pitchFamily="34" charset="-122"/>
                <a:ea typeface="微软雅黑" panose="020B0503020204020204" pitchFamily="34" charset="-122"/>
              </a:rPr>
              <a:t>PPT</a:t>
            </a:r>
            <a:r>
              <a:rPr lang="zh-CN" altLang="en-US" sz="1200">
                <a:solidFill>
                  <a:srgbClr val="000000"/>
                </a:solidFill>
                <a:latin typeface="微软雅黑" panose="020B0503020204020204" pitchFamily="34" charset="-122"/>
                <a:ea typeface="微软雅黑" panose="020B0503020204020204" pitchFamily="34" charset="-122"/>
              </a:rPr>
              <a:t>模板的发布，课件及汇报</a:t>
            </a:r>
            <a:r>
              <a:rPr lang="en-US" altLang="zh-CN" sz="1200">
                <a:solidFill>
                  <a:srgbClr val="000000"/>
                </a:solidFill>
                <a:latin typeface="微软雅黑" panose="020B0503020204020204" pitchFamily="34" charset="-122"/>
                <a:ea typeface="微软雅黑" panose="020B0503020204020204" pitchFamily="34" charset="-122"/>
              </a:rPr>
              <a:t>PPT</a:t>
            </a:r>
            <a:r>
              <a:rPr lang="zh-CN" altLang="en-US" sz="1200">
                <a:solidFill>
                  <a:srgbClr val="000000"/>
                </a:solidFill>
                <a:latin typeface="微软雅黑" panose="020B0503020204020204" pitchFamily="34" charset="-122"/>
                <a:ea typeface="微软雅黑" panose="020B0503020204020204" pitchFamily="34" charset="-122"/>
              </a:rPr>
              <a:t>的美化并提供专业的</a:t>
            </a:r>
            <a:r>
              <a:rPr lang="en-US" altLang="zh-CN" sz="1200">
                <a:solidFill>
                  <a:srgbClr val="000000"/>
                </a:solidFill>
                <a:latin typeface="微软雅黑" panose="020B0503020204020204" pitchFamily="34" charset="-122"/>
                <a:ea typeface="微软雅黑" panose="020B0503020204020204" pitchFamily="34" charset="-122"/>
              </a:rPr>
              <a:t>PPT</a:t>
            </a:r>
            <a:r>
              <a:rPr lang="zh-CN" altLang="en-US" sz="1200">
                <a:solidFill>
                  <a:srgbClr val="000000"/>
                </a:solidFill>
                <a:latin typeface="微软雅黑" panose="020B0503020204020204" pitchFamily="34" charset="-122"/>
                <a:ea typeface="微软雅黑" panose="020B0503020204020204" pitchFamily="34" charset="-122"/>
              </a:rPr>
              <a:t>个性定制服务。</a:t>
            </a:r>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21" name="文本框 16"/>
          <p:cNvSpPr txBox="1">
            <a:spLocks noChangeArrowheads="1"/>
          </p:cNvSpPr>
          <p:nvPr/>
        </p:nvSpPr>
        <p:spPr bwMode="auto">
          <a:xfrm>
            <a:off x="1941513" y="1590675"/>
            <a:ext cx="2613025" cy="830263"/>
          </a:xfrm>
          <a:prstGeom prst="rect">
            <a:avLst/>
          </a:prstGeom>
          <a:noFill/>
          <a:ln w="9525">
            <a:noFill/>
            <a:miter lim="800000"/>
          </a:ln>
        </p:spPr>
        <p:txBody>
          <a:bodyPr>
            <a:spAutoFit/>
          </a:bodyPr>
          <a:lstStyle/>
          <a:p>
            <a:pPr algn="r" eaLnBrk="1" hangingPunct="1"/>
            <a:r>
              <a:rPr lang="zh-CN" altLang="en-US" sz="1200" b="1">
                <a:solidFill>
                  <a:srgbClr val="000000"/>
                </a:solidFill>
                <a:latin typeface="微软雅黑" panose="020B0503020204020204" pitchFamily="34" charset="-122"/>
                <a:ea typeface="微软雅黑" panose="020B0503020204020204" pitchFamily="34" charset="-122"/>
              </a:rPr>
              <a:t>单击添加标题</a:t>
            </a:r>
            <a:endParaRPr lang="en-US" sz="1200" b="1">
              <a:solidFill>
                <a:srgbClr val="000000"/>
              </a:solidFill>
              <a:latin typeface="微软雅黑" panose="020B0503020204020204" pitchFamily="34" charset="-122"/>
              <a:ea typeface="微软雅黑" panose="020B0503020204020204" pitchFamily="34" charset="-122"/>
            </a:endParaRPr>
          </a:p>
          <a:p>
            <a:pPr algn="r" eaLnBrk="1" hangingPunct="1"/>
            <a:r>
              <a:rPr lang="zh-CN" altLang="en-US" sz="1200">
                <a:solidFill>
                  <a:srgbClr val="000000"/>
                </a:solidFill>
                <a:latin typeface="微软雅黑" panose="020B0503020204020204" pitchFamily="34" charset="-122"/>
                <a:ea typeface="微软雅黑" panose="020B0503020204020204" pitchFamily="34" charset="-122"/>
              </a:rPr>
              <a:t>我们工作室致力于专业</a:t>
            </a:r>
            <a:r>
              <a:rPr lang="en-US" altLang="zh-CN" sz="1200">
                <a:solidFill>
                  <a:srgbClr val="000000"/>
                </a:solidFill>
                <a:latin typeface="微软雅黑" panose="020B0503020204020204" pitchFamily="34" charset="-122"/>
                <a:ea typeface="微软雅黑" panose="020B0503020204020204" pitchFamily="34" charset="-122"/>
              </a:rPr>
              <a:t>PPT</a:t>
            </a:r>
            <a:r>
              <a:rPr lang="zh-CN" altLang="en-US" sz="1200">
                <a:solidFill>
                  <a:srgbClr val="000000"/>
                </a:solidFill>
                <a:latin typeface="微软雅黑" panose="020B0503020204020204" pitchFamily="34" charset="-122"/>
                <a:ea typeface="微软雅黑" panose="020B0503020204020204" pitchFamily="34" charset="-122"/>
              </a:rPr>
              <a:t>模板的发布，课件及汇报</a:t>
            </a:r>
            <a:r>
              <a:rPr lang="en-US" altLang="zh-CN" sz="1200">
                <a:solidFill>
                  <a:srgbClr val="000000"/>
                </a:solidFill>
                <a:latin typeface="微软雅黑" panose="020B0503020204020204" pitchFamily="34" charset="-122"/>
                <a:ea typeface="微软雅黑" panose="020B0503020204020204" pitchFamily="34" charset="-122"/>
              </a:rPr>
              <a:t>PPT</a:t>
            </a:r>
            <a:r>
              <a:rPr lang="zh-CN" altLang="en-US" sz="1200">
                <a:solidFill>
                  <a:srgbClr val="000000"/>
                </a:solidFill>
                <a:latin typeface="微软雅黑" panose="020B0503020204020204" pitchFamily="34" charset="-122"/>
                <a:ea typeface="微软雅黑" panose="020B0503020204020204" pitchFamily="34" charset="-122"/>
              </a:rPr>
              <a:t>的美化并提供专业的</a:t>
            </a:r>
            <a:r>
              <a:rPr lang="en-US" altLang="zh-CN" sz="1200">
                <a:solidFill>
                  <a:srgbClr val="000000"/>
                </a:solidFill>
                <a:latin typeface="微软雅黑" panose="020B0503020204020204" pitchFamily="34" charset="-122"/>
                <a:ea typeface="微软雅黑" panose="020B0503020204020204" pitchFamily="34" charset="-122"/>
              </a:rPr>
              <a:t>PPT</a:t>
            </a:r>
            <a:r>
              <a:rPr lang="zh-CN" altLang="en-US" sz="1200">
                <a:solidFill>
                  <a:srgbClr val="000000"/>
                </a:solidFill>
                <a:latin typeface="微软雅黑" panose="020B0503020204020204" pitchFamily="34" charset="-122"/>
                <a:ea typeface="微软雅黑" panose="020B0503020204020204" pitchFamily="34" charset="-122"/>
              </a:rPr>
              <a:t>个性定制服务。</a:t>
            </a:r>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22" name="文本框 17"/>
          <p:cNvSpPr txBox="1">
            <a:spLocks noChangeArrowheads="1"/>
          </p:cNvSpPr>
          <p:nvPr/>
        </p:nvSpPr>
        <p:spPr bwMode="auto">
          <a:xfrm>
            <a:off x="4478338" y="4879975"/>
            <a:ext cx="695325" cy="584200"/>
          </a:xfrm>
          <a:prstGeom prst="rect">
            <a:avLst/>
          </a:prstGeom>
          <a:noFill/>
          <a:ln w="9525">
            <a:noFill/>
            <a:miter lim="800000"/>
          </a:ln>
        </p:spPr>
        <p:txBody>
          <a:bodyPr>
            <a:spAutoFit/>
          </a:bodyPr>
          <a:lstStyle/>
          <a:p>
            <a:pPr algn="ctr" eaLnBrk="1" hangingPunct="1"/>
            <a:r>
              <a:rPr lang="en-US" altLang="zh-CN" sz="3200">
                <a:solidFill>
                  <a:srgbClr val="404040"/>
                </a:solidFill>
                <a:latin typeface="微软雅黑" panose="020B0503020204020204" pitchFamily="34" charset="-122"/>
                <a:ea typeface="微软雅黑" panose="020B0503020204020204" pitchFamily="34" charset="-122"/>
              </a:rPr>
              <a:t>03</a:t>
            </a:r>
            <a:endParaRPr lang="zh-CN" altLang="en-US" sz="3200">
              <a:solidFill>
                <a:srgbClr val="404040"/>
              </a:solidFill>
              <a:latin typeface="微软雅黑" panose="020B0503020204020204" pitchFamily="34" charset="-122"/>
              <a:ea typeface="微软雅黑" panose="020B0503020204020204" pitchFamily="34" charset="-122"/>
            </a:endParaRPr>
          </a:p>
        </p:txBody>
      </p:sp>
      <p:sp>
        <p:nvSpPr>
          <p:cNvPr id="23" name="文本框 18"/>
          <p:cNvSpPr txBox="1">
            <a:spLocks noChangeArrowheads="1"/>
          </p:cNvSpPr>
          <p:nvPr/>
        </p:nvSpPr>
        <p:spPr bwMode="auto">
          <a:xfrm>
            <a:off x="7018338" y="1590675"/>
            <a:ext cx="695325" cy="584200"/>
          </a:xfrm>
          <a:prstGeom prst="rect">
            <a:avLst/>
          </a:prstGeom>
          <a:noFill/>
          <a:ln w="9525">
            <a:noFill/>
            <a:miter lim="800000"/>
          </a:ln>
        </p:spPr>
        <p:txBody>
          <a:bodyPr>
            <a:spAutoFit/>
          </a:bodyPr>
          <a:lstStyle/>
          <a:p>
            <a:pPr algn="ctr" eaLnBrk="1" hangingPunct="1"/>
            <a:r>
              <a:rPr lang="en-US" altLang="zh-CN" sz="3200">
                <a:solidFill>
                  <a:srgbClr val="404040"/>
                </a:solidFill>
                <a:latin typeface="微软雅黑" panose="020B0503020204020204" pitchFamily="34" charset="-122"/>
                <a:ea typeface="微软雅黑" panose="020B0503020204020204" pitchFamily="34" charset="-122"/>
              </a:rPr>
              <a:t>02</a:t>
            </a:r>
            <a:endParaRPr lang="zh-CN" altLang="en-US" sz="3200">
              <a:solidFill>
                <a:srgbClr val="404040"/>
              </a:solidFill>
              <a:latin typeface="微软雅黑" panose="020B0503020204020204" pitchFamily="34" charset="-122"/>
              <a:ea typeface="微软雅黑" panose="020B0503020204020204" pitchFamily="34" charset="-122"/>
            </a:endParaRPr>
          </a:p>
        </p:txBody>
      </p:sp>
      <p:sp>
        <p:nvSpPr>
          <p:cNvPr id="24" name="文本框 19"/>
          <p:cNvSpPr txBox="1">
            <a:spLocks noChangeArrowheads="1"/>
          </p:cNvSpPr>
          <p:nvPr/>
        </p:nvSpPr>
        <p:spPr bwMode="auto">
          <a:xfrm>
            <a:off x="4519613" y="1624013"/>
            <a:ext cx="695325" cy="585787"/>
          </a:xfrm>
          <a:prstGeom prst="rect">
            <a:avLst/>
          </a:prstGeom>
          <a:noFill/>
          <a:ln w="9525">
            <a:noFill/>
            <a:miter lim="800000"/>
          </a:ln>
        </p:spPr>
        <p:txBody>
          <a:bodyPr>
            <a:spAutoFit/>
          </a:bodyPr>
          <a:lstStyle/>
          <a:p>
            <a:pPr algn="ctr" eaLnBrk="1" hangingPunct="1"/>
            <a:r>
              <a:rPr lang="en-US" altLang="zh-CN" sz="3200">
                <a:solidFill>
                  <a:srgbClr val="404040"/>
                </a:solidFill>
                <a:latin typeface="微软雅黑" panose="020B0503020204020204" pitchFamily="34" charset="-122"/>
                <a:ea typeface="微软雅黑" panose="020B0503020204020204" pitchFamily="34" charset="-122"/>
              </a:rPr>
              <a:t>01</a:t>
            </a:r>
            <a:endParaRPr lang="zh-CN" altLang="en-US" sz="3200">
              <a:solidFill>
                <a:srgbClr val="404040"/>
              </a:solidFill>
              <a:latin typeface="微软雅黑" panose="020B0503020204020204" pitchFamily="34" charset="-122"/>
              <a:ea typeface="微软雅黑" panose="020B0503020204020204" pitchFamily="34" charset="-122"/>
            </a:endParaRPr>
          </a:p>
        </p:txBody>
      </p:sp>
      <p:sp>
        <p:nvSpPr>
          <p:cNvPr id="25" name="文本框 20"/>
          <p:cNvSpPr txBox="1">
            <a:spLocks noChangeArrowheads="1"/>
          </p:cNvSpPr>
          <p:nvPr/>
        </p:nvSpPr>
        <p:spPr bwMode="auto">
          <a:xfrm>
            <a:off x="6924675" y="4879975"/>
            <a:ext cx="695325" cy="584200"/>
          </a:xfrm>
          <a:prstGeom prst="rect">
            <a:avLst/>
          </a:prstGeom>
          <a:noFill/>
          <a:ln w="9525">
            <a:noFill/>
            <a:miter lim="800000"/>
          </a:ln>
        </p:spPr>
        <p:txBody>
          <a:bodyPr>
            <a:spAutoFit/>
          </a:bodyPr>
          <a:lstStyle/>
          <a:p>
            <a:pPr algn="ctr" eaLnBrk="1" hangingPunct="1"/>
            <a:r>
              <a:rPr lang="en-US" altLang="zh-CN" sz="3200">
                <a:solidFill>
                  <a:srgbClr val="404040"/>
                </a:solidFill>
                <a:latin typeface="微软雅黑" panose="020B0503020204020204" pitchFamily="34" charset="-122"/>
                <a:ea typeface="微软雅黑" panose="020B0503020204020204" pitchFamily="34" charset="-122"/>
              </a:rPr>
              <a:t>04</a:t>
            </a:r>
            <a:endParaRPr lang="zh-CN" altLang="en-US" sz="3200">
              <a:solidFill>
                <a:srgbClr val="40404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6410</Words>
  <Application>WPS 演示</Application>
  <PresentationFormat>宽屏</PresentationFormat>
  <Paragraphs>521</Paragraphs>
  <Slides>27</Slides>
  <Notes>0</Notes>
  <HiddenSlides>0</HiddenSlides>
  <MMClips>0</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27</vt:i4>
      </vt:variant>
    </vt:vector>
  </HeadingPairs>
  <TitlesOfParts>
    <vt:vector size="51" baseType="lpstr">
      <vt:lpstr>Arial</vt:lpstr>
      <vt:lpstr>宋体</vt:lpstr>
      <vt:lpstr>Wingdings</vt:lpstr>
      <vt:lpstr>微软雅黑</vt:lpstr>
      <vt:lpstr>Calibri</vt:lpstr>
      <vt:lpstr>等线</vt:lpstr>
      <vt:lpstr>GoodVibrationsROB</vt:lpstr>
      <vt:lpstr>Arial Unicode MS</vt:lpstr>
      <vt:lpstr>等线 Light</vt:lpstr>
      <vt:lpstr>华文细黑</vt:lpstr>
      <vt:lpstr>Calibri</vt:lpstr>
      <vt:lpstr>Lato Light</vt:lpstr>
      <vt:lpstr>MS PGothic</vt:lpstr>
      <vt:lpstr>Malgun Gothic</vt:lpstr>
      <vt:lpstr>Lato</vt:lpstr>
      <vt:lpstr>华文隶书</vt:lpstr>
      <vt:lpstr>微软简标宋</vt:lpstr>
      <vt:lpstr>思源黑体 CN Light</vt:lpstr>
      <vt:lpstr>文鼎习字体</vt:lpstr>
      <vt:lpstr>文鼎粗圆简</vt:lpstr>
      <vt:lpstr>方正兰亭黑简体</vt:lpstr>
      <vt:lpstr>方正剪纸简体</vt:lpstr>
      <vt:lpstr>方正准圆简体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Administrator</cp:lastModifiedBy>
  <cp:revision>6</cp:revision>
  <dcterms:created xsi:type="dcterms:W3CDTF">2017-08-30T09:48:00Z</dcterms:created>
  <dcterms:modified xsi:type="dcterms:W3CDTF">2017-09-11T08:28:42Z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