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7" r:id="rId7"/>
    <p:sldId id="263" r:id="rId8"/>
    <p:sldId id="268" r:id="rId9"/>
    <p:sldId id="269" r:id="rId10"/>
    <p:sldId id="270" r:id="rId11"/>
    <p:sldId id="271" r:id="rId12"/>
    <p:sldId id="260" r:id="rId13"/>
    <p:sldId id="264" r:id="rId14"/>
    <p:sldId id="272" r:id="rId15"/>
    <p:sldId id="273" r:id="rId16"/>
    <p:sldId id="274" r:id="rId17"/>
    <p:sldId id="275" r:id="rId18"/>
    <p:sldId id="261" r:id="rId19"/>
    <p:sldId id="265" r:id="rId20"/>
    <p:sldId id="276" r:id="rId21"/>
    <p:sldId id="277" r:id="rId22"/>
    <p:sldId id="278" r:id="rId23"/>
    <p:sldId id="279" r:id="rId24"/>
    <p:sldId id="262" r:id="rId25"/>
    <p:sldId id="280" r:id="rId26"/>
    <p:sldId id="266" r:id="rId27"/>
    <p:sldId id="281" r:id="rId28"/>
    <p:sldId id="282" r:id="rId29"/>
    <p:sldId id="25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374"/>
    <a:srgbClr val="6AB582"/>
    <a:srgbClr val="E2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DE164-66D3-4F7C-88F0-84BE7B3B85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090F-F03D-40EF-917C-2723D85D80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microsoft.com/office/2007/relationships/hdphoto" Target="../media/hdphoto4.wdp"/><Relationship Id="rId7" Type="http://schemas.openxmlformats.org/officeDocument/2006/relationships/image" Target="../media/image9.png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1" Type="http://schemas.openxmlformats.org/officeDocument/2006/relationships/slideLayout" Target="../slideLayouts/slideLayout2.xml"/><Relationship Id="rId10" Type="http://schemas.microsoft.com/office/2007/relationships/hdphoto" Target="../media/hdphoto5.wdp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99" y="0"/>
            <a:ext cx="4994875" cy="60913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4805" y="2658385"/>
            <a:ext cx="649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清新母亲节活动通用模板 </a:t>
            </a:r>
            <a:endParaRPr lang="zh-CN" altLang="en-US" sz="44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805" y="3483459"/>
            <a:ext cx="649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图表详实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超级好改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专业团队</a:t>
            </a:r>
            <a:endParaRPr lang="zh-CN" altLang="en-US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2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  <a:endParaRPr lang="zh-CN" altLang="en-US" sz="3200" b="1" spc="3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1"/>
          <p:cNvSpPr/>
          <p:nvPr/>
        </p:nvSpPr>
        <p:spPr bwMode="auto">
          <a:xfrm>
            <a:off x="3846874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8" name="AutoShape 2"/>
          <p:cNvSpPr/>
          <p:nvPr/>
        </p:nvSpPr>
        <p:spPr bwMode="auto">
          <a:xfrm>
            <a:off x="6141084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>
            <a:off x="8435294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10" name="AutoShape 4"/>
          <p:cNvSpPr/>
          <p:nvPr/>
        </p:nvSpPr>
        <p:spPr bwMode="auto">
          <a:xfrm>
            <a:off x="1571675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62814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0975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75185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69395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71675" y="5258165"/>
            <a:ext cx="914712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571675" y="497715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31"/>
          <p:cNvSpPr/>
          <p:nvPr/>
        </p:nvSpPr>
        <p:spPr>
          <a:xfrm>
            <a:off x="6417164" y="2323031"/>
            <a:ext cx="609441" cy="609441"/>
          </a:xfrm>
          <a:prstGeom prst="ellipse">
            <a:avLst/>
          </a:prstGeom>
          <a:noFill/>
          <a:ln>
            <a:solidFill>
              <a:srgbClr val="5EA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561254" y="2473275"/>
            <a:ext cx="321259" cy="308951"/>
          </a:xfrm>
          <a:custGeom>
            <a:avLst/>
            <a:gdLst/>
            <a:ahLst/>
            <a:cxnLst>
              <a:cxn ang="0">
                <a:pos x="59" y="59"/>
              </a:cxn>
              <a:cxn ang="0">
                <a:pos x="19" y="100"/>
              </a:cxn>
              <a:cxn ang="0">
                <a:pos x="7" y="100"/>
              </a:cxn>
              <a:cxn ang="0">
                <a:pos x="7" y="88"/>
              </a:cxn>
              <a:cxn ang="0">
                <a:pos x="10" y="85"/>
              </a:cxn>
              <a:cxn ang="0">
                <a:pos x="2" y="77"/>
              </a:cxn>
              <a:cxn ang="0">
                <a:pos x="2" y="71"/>
              </a:cxn>
              <a:cxn ang="0">
                <a:pos x="7" y="71"/>
              </a:cxn>
              <a:cxn ang="0">
                <a:pos x="16" y="80"/>
              </a:cxn>
              <a:cxn ang="0">
                <a:pos x="19" y="77"/>
              </a:cxn>
              <a:cxn ang="0">
                <a:pos x="16" y="74"/>
              </a:cxn>
              <a:cxn ang="0">
                <a:pos x="16" y="68"/>
              </a:cxn>
              <a:cxn ang="0">
                <a:pos x="21" y="68"/>
              </a:cxn>
              <a:cxn ang="0">
                <a:pos x="24" y="71"/>
              </a:cxn>
              <a:cxn ang="0">
                <a:pos x="27" y="68"/>
              </a:cxn>
              <a:cxn ang="0">
                <a:pos x="19" y="60"/>
              </a:cxn>
              <a:cxn ang="0">
                <a:pos x="19" y="54"/>
              </a:cxn>
              <a:cxn ang="0">
                <a:pos x="24" y="54"/>
              </a:cxn>
              <a:cxn ang="0">
                <a:pos x="33" y="63"/>
              </a:cxn>
              <a:cxn ang="0">
                <a:pos x="47" y="48"/>
              </a:cxn>
              <a:cxn ang="0">
                <a:pos x="46" y="10"/>
              </a:cxn>
              <a:cxn ang="0">
                <a:pos x="89" y="18"/>
              </a:cxn>
              <a:cxn ang="0">
                <a:pos x="96" y="61"/>
              </a:cxn>
              <a:cxn ang="0">
                <a:pos x="59" y="59"/>
              </a:cxn>
              <a:cxn ang="0">
                <a:pos x="81" y="26"/>
              </a:cxn>
              <a:cxn ang="0">
                <a:pos x="62" y="22"/>
              </a:cxn>
              <a:cxn ang="0">
                <a:pos x="67" y="40"/>
              </a:cxn>
              <a:cxn ang="0">
                <a:pos x="85" y="44"/>
              </a:cxn>
              <a:cxn ang="0">
                <a:pos x="81" y="26"/>
              </a:cxn>
            </a:cxnLst>
            <a:rect l="0" t="0" r="r" b="b"/>
            <a:pathLst>
              <a:path w="107" h="103">
                <a:moveTo>
                  <a:pt x="59" y="59"/>
                </a:moveTo>
                <a:cubicBezTo>
                  <a:pt x="19" y="100"/>
                  <a:pt x="19" y="100"/>
                  <a:pt x="19" y="100"/>
                </a:cubicBezTo>
                <a:cubicBezTo>
                  <a:pt x="15" y="103"/>
                  <a:pt x="10" y="103"/>
                  <a:pt x="7" y="100"/>
                </a:cubicBezTo>
                <a:cubicBezTo>
                  <a:pt x="4" y="96"/>
                  <a:pt x="4" y="91"/>
                  <a:pt x="7" y="88"/>
                </a:cubicBezTo>
                <a:cubicBezTo>
                  <a:pt x="10" y="85"/>
                  <a:pt x="10" y="85"/>
                  <a:pt x="10" y="85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5"/>
                  <a:pt x="0" y="73"/>
                  <a:pt x="2" y="71"/>
                </a:cubicBezTo>
                <a:cubicBezTo>
                  <a:pt x="3" y="69"/>
                  <a:pt x="6" y="69"/>
                  <a:pt x="7" y="71"/>
                </a:cubicBezTo>
                <a:cubicBezTo>
                  <a:pt x="16" y="80"/>
                  <a:pt x="16" y="80"/>
                  <a:pt x="16" y="80"/>
                </a:cubicBezTo>
                <a:cubicBezTo>
                  <a:pt x="19" y="77"/>
                  <a:pt x="19" y="77"/>
                  <a:pt x="19" y="77"/>
                </a:cubicBezTo>
                <a:cubicBezTo>
                  <a:pt x="16" y="74"/>
                  <a:pt x="16" y="74"/>
                  <a:pt x="16" y="74"/>
                </a:cubicBezTo>
                <a:cubicBezTo>
                  <a:pt x="14" y="72"/>
                  <a:pt x="14" y="70"/>
                  <a:pt x="16" y="68"/>
                </a:cubicBezTo>
                <a:cubicBezTo>
                  <a:pt x="17" y="67"/>
                  <a:pt x="20" y="67"/>
                  <a:pt x="21" y="68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68"/>
                  <a:pt x="27" y="68"/>
                  <a:pt x="27" y="68"/>
                </a:cubicBezTo>
                <a:cubicBezTo>
                  <a:pt x="19" y="60"/>
                  <a:pt x="19" y="60"/>
                  <a:pt x="19" y="60"/>
                </a:cubicBezTo>
                <a:cubicBezTo>
                  <a:pt x="17" y="58"/>
                  <a:pt x="17" y="56"/>
                  <a:pt x="19" y="54"/>
                </a:cubicBezTo>
                <a:cubicBezTo>
                  <a:pt x="20" y="52"/>
                  <a:pt x="23" y="52"/>
                  <a:pt x="24" y="54"/>
                </a:cubicBezTo>
                <a:cubicBezTo>
                  <a:pt x="33" y="63"/>
                  <a:pt x="33" y="63"/>
                  <a:pt x="33" y="63"/>
                </a:cubicBezTo>
                <a:cubicBezTo>
                  <a:pt x="47" y="48"/>
                  <a:pt x="47" y="48"/>
                  <a:pt x="47" y="48"/>
                </a:cubicBezTo>
                <a:cubicBezTo>
                  <a:pt x="38" y="35"/>
                  <a:pt x="37" y="19"/>
                  <a:pt x="46" y="10"/>
                </a:cubicBezTo>
                <a:cubicBezTo>
                  <a:pt x="56" y="0"/>
                  <a:pt x="75" y="4"/>
                  <a:pt x="89" y="18"/>
                </a:cubicBezTo>
                <a:cubicBezTo>
                  <a:pt x="103" y="32"/>
                  <a:pt x="107" y="51"/>
                  <a:pt x="96" y="61"/>
                </a:cubicBezTo>
                <a:cubicBezTo>
                  <a:pt x="88" y="70"/>
                  <a:pt x="72" y="69"/>
                  <a:pt x="59" y="59"/>
                </a:cubicBezTo>
                <a:close/>
                <a:moveTo>
                  <a:pt x="81" y="26"/>
                </a:moveTo>
                <a:cubicBezTo>
                  <a:pt x="75" y="20"/>
                  <a:pt x="66" y="18"/>
                  <a:pt x="62" y="22"/>
                </a:cubicBezTo>
                <a:cubicBezTo>
                  <a:pt x="59" y="26"/>
                  <a:pt x="60" y="34"/>
                  <a:pt x="67" y="40"/>
                </a:cubicBezTo>
                <a:cubicBezTo>
                  <a:pt x="73" y="46"/>
                  <a:pt x="81" y="48"/>
                  <a:pt x="85" y="44"/>
                </a:cubicBezTo>
                <a:cubicBezTo>
                  <a:pt x="89" y="41"/>
                  <a:pt x="87" y="32"/>
                  <a:pt x="81" y="26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35"/>
          <p:cNvSpPr/>
          <p:nvPr/>
        </p:nvSpPr>
        <p:spPr>
          <a:xfrm>
            <a:off x="6417164" y="3405503"/>
            <a:ext cx="609441" cy="609441"/>
          </a:xfrm>
          <a:prstGeom prst="ellipse">
            <a:avLst/>
          </a:prstGeom>
          <a:noFill/>
          <a:ln>
            <a:solidFill>
              <a:srgbClr val="5EA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6583740" y="3522406"/>
            <a:ext cx="276287" cy="365261"/>
          </a:xfrm>
          <a:custGeom>
            <a:avLst/>
            <a:gdLst/>
            <a:ahLst/>
            <a:cxnLst>
              <a:cxn ang="0">
                <a:pos x="97" y="85"/>
              </a:cxn>
              <a:cxn ang="0">
                <a:pos x="54" y="129"/>
              </a:cxn>
              <a:cxn ang="0">
                <a:pos x="21" y="103"/>
              </a:cxn>
              <a:cxn ang="0">
                <a:pos x="42" y="90"/>
              </a:cxn>
              <a:cxn ang="0">
                <a:pos x="52" y="110"/>
              </a:cxn>
              <a:cxn ang="0">
                <a:pos x="95" y="57"/>
              </a:cxn>
              <a:cxn ang="0">
                <a:pos x="97" y="85"/>
              </a:cxn>
              <a:cxn ang="0">
                <a:pos x="80" y="24"/>
              </a:cxn>
              <a:cxn ang="0">
                <a:pos x="76" y="20"/>
              </a:cxn>
              <a:cxn ang="0">
                <a:pos x="60" y="20"/>
              </a:cxn>
              <a:cxn ang="0">
                <a:pos x="60" y="12"/>
              </a:cxn>
              <a:cxn ang="0">
                <a:pos x="80" y="12"/>
              </a:cxn>
              <a:cxn ang="0">
                <a:pos x="88" y="20"/>
              </a:cxn>
              <a:cxn ang="0">
                <a:pos x="88" y="58"/>
              </a:cxn>
              <a:cxn ang="0">
                <a:pos x="80" y="64"/>
              </a:cxn>
              <a:cxn ang="0">
                <a:pos x="80" y="24"/>
              </a:cxn>
              <a:cxn ang="0">
                <a:pos x="68" y="24"/>
              </a:cxn>
              <a:cxn ang="0">
                <a:pos x="72" y="28"/>
              </a:cxn>
              <a:cxn ang="0">
                <a:pos x="72" y="36"/>
              </a:cxn>
              <a:cxn ang="0">
                <a:pos x="16" y="36"/>
              </a:cxn>
              <a:cxn ang="0">
                <a:pos x="16" y="28"/>
              </a:cxn>
              <a:cxn ang="0">
                <a:pos x="20" y="24"/>
              </a:cxn>
              <a:cxn ang="0">
                <a:pos x="32" y="24"/>
              </a:cxn>
              <a:cxn ang="0">
                <a:pos x="32" y="13"/>
              </a:cxn>
              <a:cxn ang="0">
                <a:pos x="44" y="0"/>
              </a:cxn>
              <a:cxn ang="0">
                <a:pos x="56" y="13"/>
              </a:cxn>
              <a:cxn ang="0">
                <a:pos x="56" y="24"/>
              </a:cxn>
              <a:cxn ang="0">
                <a:pos x="68" y="24"/>
              </a:cxn>
              <a:cxn ang="0">
                <a:pos x="44" y="12"/>
              </a:cxn>
              <a:cxn ang="0">
                <a:pos x="40" y="16"/>
              </a:cxn>
              <a:cxn ang="0">
                <a:pos x="44" y="20"/>
              </a:cxn>
              <a:cxn ang="0">
                <a:pos x="48" y="16"/>
              </a:cxn>
              <a:cxn ang="0">
                <a:pos x="44" y="12"/>
              </a:cxn>
              <a:cxn ang="0">
                <a:pos x="8" y="24"/>
              </a:cxn>
              <a:cxn ang="0">
                <a:pos x="8" y="116"/>
              </a:cxn>
              <a:cxn ang="0">
                <a:pos x="12" y="120"/>
              </a:cxn>
              <a:cxn ang="0">
                <a:pos x="36" y="120"/>
              </a:cxn>
              <a:cxn ang="0">
                <a:pos x="44" y="128"/>
              </a:cxn>
              <a:cxn ang="0">
                <a:pos x="8" y="128"/>
              </a:cxn>
              <a:cxn ang="0">
                <a:pos x="0" y="120"/>
              </a:cxn>
              <a:cxn ang="0">
                <a:pos x="0" y="20"/>
              </a:cxn>
              <a:cxn ang="0">
                <a:pos x="8" y="12"/>
              </a:cxn>
              <a:cxn ang="0">
                <a:pos x="28" y="12"/>
              </a:cxn>
              <a:cxn ang="0">
                <a:pos x="28" y="20"/>
              </a:cxn>
              <a:cxn ang="0">
                <a:pos x="12" y="20"/>
              </a:cxn>
              <a:cxn ang="0">
                <a:pos x="8" y="24"/>
              </a:cxn>
              <a:cxn ang="0">
                <a:pos x="76" y="120"/>
              </a:cxn>
              <a:cxn ang="0">
                <a:pos x="80" y="116"/>
              </a:cxn>
              <a:cxn ang="0">
                <a:pos x="80" y="103"/>
              </a:cxn>
              <a:cxn ang="0">
                <a:pos x="88" y="96"/>
              </a:cxn>
              <a:cxn ang="0">
                <a:pos x="88" y="120"/>
              </a:cxn>
              <a:cxn ang="0">
                <a:pos x="80" y="128"/>
              </a:cxn>
              <a:cxn ang="0">
                <a:pos x="59" y="128"/>
              </a:cxn>
              <a:cxn ang="0">
                <a:pos x="65" y="120"/>
              </a:cxn>
              <a:cxn ang="0">
                <a:pos x="76" y="120"/>
              </a:cxn>
            </a:cxnLst>
            <a:rect l="0" t="0" r="r" b="b"/>
            <a:pathLst>
              <a:path w="97" h="129">
                <a:moveTo>
                  <a:pt x="97" y="85"/>
                </a:moveTo>
                <a:cubicBezTo>
                  <a:pt x="85" y="87"/>
                  <a:pt x="61" y="115"/>
                  <a:pt x="54" y="129"/>
                </a:cubicBezTo>
                <a:cubicBezTo>
                  <a:pt x="43" y="116"/>
                  <a:pt x="30" y="106"/>
                  <a:pt x="21" y="103"/>
                </a:cubicBezTo>
                <a:cubicBezTo>
                  <a:pt x="42" y="90"/>
                  <a:pt x="42" y="90"/>
                  <a:pt x="42" y="9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110"/>
                  <a:pt x="69" y="71"/>
                  <a:pt x="95" y="57"/>
                </a:cubicBezTo>
                <a:cubicBezTo>
                  <a:pt x="95" y="67"/>
                  <a:pt x="92" y="75"/>
                  <a:pt x="97" y="85"/>
                </a:cubicBezTo>
                <a:close/>
                <a:moveTo>
                  <a:pt x="80" y="24"/>
                </a:moveTo>
                <a:cubicBezTo>
                  <a:pt x="80" y="22"/>
                  <a:pt x="78" y="20"/>
                  <a:pt x="76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2"/>
                  <a:pt x="60" y="12"/>
                  <a:pt x="6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4" y="12"/>
                  <a:pt x="88" y="16"/>
                  <a:pt x="88" y="20"/>
                </a:cubicBezTo>
                <a:cubicBezTo>
                  <a:pt x="88" y="58"/>
                  <a:pt x="88" y="58"/>
                  <a:pt x="88" y="58"/>
                </a:cubicBezTo>
                <a:cubicBezTo>
                  <a:pt x="83" y="60"/>
                  <a:pt x="80" y="64"/>
                  <a:pt x="80" y="64"/>
                </a:cubicBezTo>
                <a:lnTo>
                  <a:pt x="80" y="24"/>
                </a:lnTo>
                <a:close/>
                <a:moveTo>
                  <a:pt x="68" y="24"/>
                </a:moveTo>
                <a:cubicBezTo>
                  <a:pt x="70" y="24"/>
                  <a:pt x="72" y="26"/>
                  <a:pt x="72" y="28"/>
                </a:cubicBezTo>
                <a:cubicBezTo>
                  <a:pt x="72" y="30"/>
                  <a:pt x="72" y="36"/>
                  <a:pt x="72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6" y="30"/>
                  <a:pt x="16" y="28"/>
                </a:cubicBezTo>
                <a:cubicBezTo>
                  <a:pt x="16" y="26"/>
                  <a:pt x="18" y="24"/>
                  <a:pt x="2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19"/>
                  <a:pt x="32" y="13"/>
                </a:cubicBezTo>
                <a:cubicBezTo>
                  <a:pt x="32" y="6"/>
                  <a:pt x="37" y="0"/>
                  <a:pt x="44" y="0"/>
                </a:cubicBezTo>
                <a:cubicBezTo>
                  <a:pt x="51" y="0"/>
                  <a:pt x="56" y="6"/>
                  <a:pt x="56" y="13"/>
                </a:cubicBezTo>
                <a:cubicBezTo>
                  <a:pt x="56" y="20"/>
                  <a:pt x="56" y="24"/>
                  <a:pt x="56" y="24"/>
                </a:cubicBezTo>
                <a:lnTo>
                  <a:pt x="68" y="24"/>
                </a:lnTo>
                <a:close/>
                <a:moveTo>
                  <a:pt x="44" y="12"/>
                </a:moveTo>
                <a:cubicBezTo>
                  <a:pt x="42" y="12"/>
                  <a:pt x="40" y="14"/>
                  <a:pt x="40" y="16"/>
                </a:cubicBezTo>
                <a:cubicBezTo>
                  <a:pt x="40" y="18"/>
                  <a:pt x="42" y="20"/>
                  <a:pt x="44" y="20"/>
                </a:cubicBezTo>
                <a:cubicBezTo>
                  <a:pt x="46" y="20"/>
                  <a:pt x="48" y="18"/>
                  <a:pt x="48" y="16"/>
                </a:cubicBezTo>
                <a:cubicBezTo>
                  <a:pt x="48" y="14"/>
                  <a:pt x="46" y="12"/>
                  <a:pt x="44" y="12"/>
                </a:cubicBezTo>
                <a:close/>
                <a:moveTo>
                  <a:pt x="8" y="24"/>
                </a:moveTo>
                <a:cubicBezTo>
                  <a:pt x="8" y="116"/>
                  <a:pt x="8" y="116"/>
                  <a:pt x="8" y="116"/>
                </a:cubicBezTo>
                <a:cubicBezTo>
                  <a:pt x="8" y="118"/>
                  <a:pt x="10" y="120"/>
                  <a:pt x="1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2"/>
                  <a:pt x="43" y="125"/>
                  <a:pt x="4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4" y="128"/>
                  <a:pt x="0" y="124"/>
                  <a:pt x="0" y="1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6"/>
                  <a:pt x="4" y="12"/>
                  <a:pt x="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20"/>
                  <a:pt x="28" y="20"/>
                  <a:pt x="28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0" y="20"/>
                  <a:pt x="8" y="22"/>
                  <a:pt x="8" y="24"/>
                </a:cubicBezTo>
                <a:close/>
                <a:moveTo>
                  <a:pt x="76" y="120"/>
                </a:moveTo>
                <a:cubicBezTo>
                  <a:pt x="78" y="120"/>
                  <a:pt x="80" y="118"/>
                  <a:pt x="80" y="116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3" y="100"/>
                  <a:pt x="85" y="98"/>
                  <a:pt x="88" y="96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4"/>
                  <a:pt x="84" y="128"/>
                  <a:pt x="8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61" y="125"/>
                  <a:pt x="63" y="123"/>
                  <a:pt x="65" y="120"/>
                </a:cubicBezTo>
                <a:lnTo>
                  <a:pt x="76" y="120"/>
                </a:ln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39"/>
          <p:cNvSpPr/>
          <p:nvPr/>
        </p:nvSpPr>
        <p:spPr>
          <a:xfrm>
            <a:off x="6417164" y="4449901"/>
            <a:ext cx="609441" cy="609441"/>
          </a:xfrm>
          <a:prstGeom prst="ellipse">
            <a:avLst/>
          </a:prstGeom>
          <a:noFill/>
          <a:ln>
            <a:solidFill>
              <a:srgbClr val="5EA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7"/>
          <p:cNvSpPr>
            <a:spLocks noEditPoints="1"/>
          </p:cNvSpPr>
          <p:nvPr/>
        </p:nvSpPr>
        <p:spPr bwMode="auto">
          <a:xfrm>
            <a:off x="6539124" y="4537013"/>
            <a:ext cx="365519" cy="435216"/>
          </a:xfrm>
          <a:custGeom>
            <a:avLst/>
            <a:gdLst/>
            <a:ahLst/>
            <a:cxnLst>
              <a:cxn ang="0">
                <a:pos x="97" y="8"/>
              </a:cxn>
              <a:cxn ang="0">
                <a:pos x="88" y="16"/>
              </a:cxn>
              <a:cxn ang="0">
                <a:pos x="83" y="16"/>
              </a:cxn>
              <a:cxn ang="0">
                <a:pos x="72" y="27"/>
              </a:cxn>
              <a:cxn ang="0">
                <a:pos x="84" y="56"/>
              </a:cxn>
              <a:cxn ang="0">
                <a:pos x="42" y="98"/>
              </a:cxn>
              <a:cxn ang="0">
                <a:pos x="0" y="56"/>
              </a:cxn>
              <a:cxn ang="0">
                <a:pos x="42" y="14"/>
              </a:cxn>
              <a:cxn ang="0">
                <a:pos x="69" y="24"/>
              </a:cxn>
              <a:cxn ang="0">
                <a:pos x="80" y="14"/>
              </a:cxn>
              <a:cxn ang="0">
                <a:pos x="80" y="9"/>
              </a:cxn>
              <a:cxn ang="0">
                <a:pos x="88" y="0"/>
              </a:cxn>
              <a:cxn ang="0">
                <a:pos x="88" y="8"/>
              </a:cxn>
              <a:cxn ang="0">
                <a:pos x="97" y="8"/>
              </a:cxn>
              <a:cxn ang="0">
                <a:pos x="68" y="31"/>
              </a:cxn>
              <a:cxn ang="0">
                <a:pos x="57" y="42"/>
              </a:cxn>
              <a:cxn ang="0">
                <a:pos x="63" y="57"/>
              </a:cxn>
              <a:cxn ang="0">
                <a:pos x="41" y="79"/>
              </a:cxn>
              <a:cxn ang="0">
                <a:pos x="19" y="57"/>
              </a:cxn>
              <a:cxn ang="0">
                <a:pos x="41" y="35"/>
              </a:cxn>
              <a:cxn ang="0">
                <a:pos x="54" y="39"/>
              </a:cxn>
              <a:cxn ang="0">
                <a:pos x="65" y="29"/>
              </a:cxn>
              <a:cxn ang="0">
                <a:pos x="42" y="20"/>
              </a:cxn>
              <a:cxn ang="0">
                <a:pos x="6" y="56"/>
              </a:cxn>
              <a:cxn ang="0">
                <a:pos x="42" y="92"/>
              </a:cxn>
              <a:cxn ang="0">
                <a:pos x="78" y="56"/>
              </a:cxn>
              <a:cxn ang="0">
                <a:pos x="68" y="31"/>
              </a:cxn>
              <a:cxn ang="0">
                <a:pos x="41" y="63"/>
              </a:cxn>
              <a:cxn ang="0">
                <a:pos x="35" y="57"/>
              </a:cxn>
              <a:cxn ang="0">
                <a:pos x="41" y="51"/>
              </a:cxn>
              <a:cxn ang="0">
                <a:pos x="42" y="52"/>
              </a:cxn>
              <a:cxn ang="0">
                <a:pos x="52" y="42"/>
              </a:cxn>
              <a:cxn ang="0">
                <a:pos x="41" y="39"/>
              </a:cxn>
              <a:cxn ang="0">
                <a:pos x="23" y="57"/>
              </a:cxn>
              <a:cxn ang="0">
                <a:pos x="41" y="75"/>
              </a:cxn>
              <a:cxn ang="0">
                <a:pos x="59" y="57"/>
              </a:cxn>
              <a:cxn ang="0">
                <a:pos x="55" y="45"/>
              </a:cxn>
              <a:cxn ang="0">
                <a:pos x="46" y="54"/>
              </a:cxn>
              <a:cxn ang="0">
                <a:pos x="47" y="57"/>
              </a:cxn>
              <a:cxn ang="0">
                <a:pos x="41" y="63"/>
              </a:cxn>
              <a:cxn ang="0">
                <a:pos x="24" y="101"/>
              </a:cxn>
              <a:cxn ang="0">
                <a:pos x="28" y="102"/>
              </a:cxn>
              <a:cxn ang="0">
                <a:pos x="21" y="115"/>
              </a:cxn>
              <a:cxn ang="0">
                <a:pos x="18" y="115"/>
              </a:cxn>
              <a:cxn ang="0">
                <a:pos x="17" y="113"/>
              </a:cxn>
              <a:cxn ang="0">
                <a:pos x="24" y="101"/>
              </a:cxn>
              <a:cxn ang="0">
                <a:pos x="44" y="104"/>
              </a:cxn>
              <a:cxn ang="0">
                <a:pos x="44" y="110"/>
              </a:cxn>
              <a:cxn ang="0">
                <a:pos x="42" y="112"/>
              </a:cxn>
              <a:cxn ang="0">
                <a:pos x="40" y="110"/>
              </a:cxn>
              <a:cxn ang="0">
                <a:pos x="40" y="104"/>
              </a:cxn>
              <a:cxn ang="0">
                <a:pos x="42" y="104"/>
              </a:cxn>
              <a:cxn ang="0">
                <a:pos x="44" y="104"/>
              </a:cxn>
              <a:cxn ang="0">
                <a:pos x="68" y="113"/>
              </a:cxn>
              <a:cxn ang="0">
                <a:pos x="68" y="115"/>
              </a:cxn>
              <a:cxn ang="0">
                <a:pos x="65" y="115"/>
              </a:cxn>
              <a:cxn ang="0">
                <a:pos x="58" y="102"/>
              </a:cxn>
              <a:cxn ang="0">
                <a:pos x="61" y="101"/>
              </a:cxn>
              <a:cxn ang="0">
                <a:pos x="68" y="113"/>
              </a:cxn>
            </a:cxnLst>
            <a:rect l="0" t="0" r="r" b="b"/>
            <a:pathLst>
              <a:path w="97" h="116">
                <a:moveTo>
                  <a:pt x="97" y="8"/>
                </a:moveTo>
                <a:cubicBezTo>
                  <a:pt x="88" y="16"/>
                  <a:pt x="88" y="16"/>
                  <a:pt x="88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72" y="27"/>
                  <a:pt x="72" y="27"/>
                  <a:pt x="72" y="27"/>
                </a:cubicBezTo>
                <a:cubicBezTo>
                  <a:pt x="79" y="35"/>
                  <a:pt x="84" y="45"/>
                  <a:pt x="84" y="56"/>
                </a:cubicBezTo>
                <a:cubicBezTo>
                  <a:pt x="84" y="79"/>
                  <a:pt x="65" y="98"/>
                  <a:pt x="42" y="98"/>
                </a:cubicBezTo>
                <a:cubicBezTo>
                  <a:pt x="19" y="98"/>
                  <a:pt x="0" y="79"/>
                  <a:pt x="0" y="56"/>
                </a:cubicBezTo>
                <a:cubicBezTo>
                  <a:pt x="0" y="33"/>
                  <a:pt x="19" y="14"/>
                  <a:pt x="42" y="14"/>
                </a:cubicBezTo>
                <a:cubicBezTo>
                  <a:pt x="52" y="14"/>
                  <a:pt x="62" y="18"/>
                  <a:pt x="69" y="2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9"/>
                  <a:pt x="80" y="9"/>
                  <a:pt x="80" y="9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8"/>
                  <a:pt x="88" y="8"/>
                  <a:pt x="88" y="8"/>
                </a:cubicBezTo>
                <a:lnTo>
                  <a:pt x="97" y="8"/>
                </a:lnTo>
                <a:close/>
                <a:moveTo>
                  <a:pt x="68" y="31"/>
                </a:moveTo>
                <a:cubicBezTo>
                  <a:pt x="57" y="42"/>
                  <a:pt x="57" y="42"/>
                  <a:pt x="57" y="42"/>
                </a:cubicBezTo>
                <a:cubicBezTo>
                  <a:pt x="61" y="46"/>
                  <a:pt x="63" y="51"/>
                  <a:pt x="63" y="57"/>
                </a:cubicBezTo>
                <a:cubicBezTo>
                  <a:pt x="63" y="69"/>
                  <a:pt x="53" y="79"/>
                  <a:pt x="41" y="79"/>
                </a:cubicBezTo>
                <a:cubicBezTo>
                  <a:pt x="29" y="79"/>
                  <a:pt x="19" y="69"/>
                  <a:pt x="19" y="57"/>
                </a:cubicBezTo>
                <a:cubicBezTo>
                  <a:pt x="19" y="45"/>
                  <a:pt x="29" y="35"/>
                  <a:pt x="41" y="35"/>
                </a:cubicBezTo>
                <a:cubicBezTo>
                  <a:pt x="46" y="35"/>
                  <a:pt x="51" y="37"/>
                  <a:pt x="54" y="39"/>
                </a:cubicBezTo>
                <a:cubicBezTo>
                  <a:pt x="65" y="29"/>
                  <a:pt x="65" y="29"/>
                  <a:pt x="65" y="29"/>
                </a:cubicBezTo>
                <a:cubicBezTo>
                  <a:pt x="59" y="23"/>
                  <a:pt x="51" y="20"/>
                  <a:pt x="42" y="20"/>
                </a:cubicBezTo>
                <a:cubicBezTo>
                  <a:pt x="22" y="20"/>
                  <a:pt x="6" y="36"/>
                  <a:pt x="6" y="56"/>
                </a:cubicBezTo>
                <a:cubicBezTo>
                  <a:pt x="6" y="76"/>
                  <a:pt x="22" y="92"/>
                  <a:pt x="42" y="92"/>
                </a:cubicBezTo>
                <a:cubicBezTo>
                  <a:pt x="62" y="92"/>
                  <a:pt x="78" y="76"/>
                  <a:pt x="78" y="56"/>
                </a:cubicBezTo>
                <a:cubicBezTo>
                  <a:pt x="78" y="46"/>
                  <a:pt x="74" y="38"/>
                  <a:pt x="68" y="31"/>
                </a:cubicBezTo>
                <a:close/>
                <a:moveTo>
                  <a:pt x="41" y="63"/>
                </a:moveTo>
                <a:cubicBezTo>
                  <a:pt x="38" y="63"/>
                  <a:pt x="35" y="61"/>
                  <a:pt x="35" y="57"/>
                </a:cubicBezTo>
                <a:cubicBezTo>
                  <a:pt x="35" y="54"/>
                  <a:pt x="38" y="51"/>
                  <a:pt x="41" y="51"/>
                </a:cubicBezTo>
                <a:cubicBezTo>
                  <a:pt x="42" y="51"/>
                  <a:pt x="42" y="51"/>
                  <a:pt x="42" y="52"/>
                </a:cubicBezTo>
                <a:cubicBezTo>
                  <a:pt x="52" y="42"/>
                  <a:pt x="52" y="42"/>
                  <a:pt x="52" y="42"/>
                </a:cubicBezTo>
                <a:cubicBezTo>
                  <a:pt x="49" y="40"/>
                  <a:pt x="45" y="39"/>
                  <a:pt x="41" y="39"/>
                </a:cubicBezTo>
                <a:cubicBezTo>
                  <a:pt x="31" y="39"/>
                  <a:pt x="23" y="47"/>
                  <a:pt x="23" y="57"/>
                </a:cubicBezTo>
                <a:cubicBezTo>
                  <a:pt x="23" y="67"/>
                  <a:pt x="31" y="75"/>
                  <a:pt x="41" y="75"/>
                </a:cubicBezTo>
                <a:cubicBezTo>
                  <a:pt x="51" y="75"/>
                  <a:pt x="59" y="67"/>
                  <a:pt x="59" y="57"/>
                </a:cubicBezTo>
                <a:cubicBezTo>
                  <a:pt x="59" y="52"/>
                  <a:pt x="57" y="48"/>
                  <a:pt x="55" y="45"/>
                </a:cubicBezTo>
                <a:cubicBezTo>
                  <a:pt x="46" y="54"/>
                  <a:pt x="46" y="54"/>
                  <a:pt x="46" y="54"/>
                </a:cubicBezTo>
                <a:cubicBezTo>
                  <a:pt x="47" y="55"/>
                  <a:pt x="47" y="56"/>
                  <a:pt x="47" y="57"/>
                </a:cubicBezTo>
                <a:cubicBezTo>
                  <a:pt x="47" y="61"/>
                  <a:pt x="44" y="63"/>
                  <a:pt x="41" y="63"/>
                </a:cubicBezTo>
                <a:close/>
                <a:moveTo>
                  <a:pt x="24" y="101"/>
                </a:moveTo>
                <a:cubicBezTo>
                  <a:pt x="25" y="101"/>
                  <a:pt x="26" y="102"/>
                  <a:pt x="28" y="102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0" y="116"/>
                  <a:pt x="19" y="116"/>
                  <a:pt x="18" y="115"/>
                </a:cubicBezTo>
                <a:cubicBezTo>
                  <a:pt x="17" y="115"/>
                  <a:pt x="17" y="114"/>
                  <a:pt x="17" y="113"/>
                </a:cubicBezTo>
                <a:lnTo>
                  <a:pt x="24" y="101"/>
                </a:lnTo>
                <a:close/>
                <a:moveTo>
                  <a:pt x="44" y="104"/>
                </a:moveTo>
                <a:cubicBezTo>
                  <a:pt x="44" y="110"/>
                  <a:pt x="44" y="110"/>
                  <a:pt x="44" y="110"/>
                </a:cubicBezTo>
                <a:cubicBezTo>
                  <a:pt x="44" y="111"/>
                  <a:pt x="43" y="112"/>
                  <a:pt x="42" y="112"/>
                </a:cubicBezTo>
                <a:cubicBezTo>
                  <a:pt x="41" y="112"/>
                  <a:pt x="40" y="111"/>
                  <a:pt x="40" y="110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1" y="104"/>
                  <a:pt x="41" y="104"/>
                  <a:pt x="42" y="104"/>
                </a:cubicBezTo>
                <a:cubicBezTo>
                  <a:pt x="43" y="104"/>
                  <a:pt x="43" y="104"/>
                  <a:pt x="44" y="104"/>
                </a:cubicBezTo>
                <a:close/>
                <a:moveTo>
                  <a:pt x="68" y="113"/>
                </a:moveTo>
                <a:cubicBezTo>
                  <a:pt x="69" y="114"/>
                  <a:pt x="69" y="115"/>
                  <a:pt x="68" y="115"/>
                </a:cubicBezTo>
                <a:cubicBezTo>
                  <a:pt x="67" y="116"/>
                  <a:pt x="65" y="116"/>
                  <a:pt x="65" y="115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9" y="102"/>
                  <a:pt x="60" y="101"/>
                  <a:pt x="61" y="101"/>
                </a:cubicBezTo>
                <a:lnTo>
                  <a:pt x="68" y="113"/>
                </a:ln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7"/>
          <p:cNvSpPr/>
          <p:nvPr/>
        </p:nvSpPr>
        <p:spPr>
          <a:xfrm>
            <a:off x="1146610" y="2192173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1507944" y="3692500"/>
            <a:ext cx="552307" cy="531146"/>
            <a:chOff x="2753" y="1488"/>
            <a:chExt cx="261" cy="251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2756" y="1503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2753" y="1488"/>
              <a:ext cx="261" cy="251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19" y="100"/>
                </a:cxn>
                <a:cxn ang="0">
                  <a:pos x="7" y="100"/>
                </a:cxn>
                <a:cxn ang="0">
                  <a:pos x="7" y="88"/>
                </a:cxn>
                <a:cxn ang="0">
                  <a:pos x="10" y="85"/>
                </a:cxn>
                <a:cxn ang="0">
                  <a:pos x="2" y="77"/>
                </a:cxn>
                <a:cxn ang="0">
                  <a:pos x="2" y="71"/>
                </a:cxn>
                <a:cxn ang="0">
                  <a:pos x="7" y="71"/>
                </a:cxn>
                <a:cxn ang="0">
                  <a:pos x="16" y="80"/>
                </a:cxn>
                <a:cxn ang="0">
                  <a:pos x="19" y="77"/>
                </a:cxn>
                <a:cxn ang="0">
                  <a:pos x="16" y="74"/>
                </a:cxn>
                <a:cxn ang="0">
                  <a:pos x="16" y="68"/>
                </a:cxn>
                <a:cxn ang="0">
                  <a:pos x="21" y="68"/>
                </a:cxn>
                <a:cxn ang="0">
                  <a:pos x="24" y="71"/>
                </a:cxn>
                <a:cxn ang="0">
                  <a:pos x="27" y="68"/>
                </a:cxn>
                <a:cxn ang="0">
                  <a:pos x="19" y="60"/>
                </a:cxn>
                <a:cxn ang="0">
                  <a:pos x="19" y="54"/>
                </a:cxn>
                <a:cxn ang="0">
                  <a:pos x="24" y="54"/>
                </a:cxn>
                <a:cxn ang="0">
                  <a:pos x="33" y="63"/>
                </a:cxn>
                <a:cxn ang="0">
                  <a:pos x="47" y="48"/>
                </a:cxn>
                <a:cxn ang="0">
                  <a:pos x="46" y="10"/>
                </a:cxn>
                <a:cxn ang="0">
                  <a:pos x="89" y="18"/>
                </a:cxn>
                <a:cxn ang="0">
                  <a:pos x="96" y="61"/>
                </a:cxn>
                <a:cxn ang="0">
                  <a:pos x="59" y="59"/>
                </a:cxn>
                <a:cxn ang="0">
                  <a:pos x="81" y="26"/>
                </a:cxn>
                <a:cxn ang="0">
                  <a:pos x="62" y="22"/>
                </a:cxn>
                <a:cxn ang="0">
                  <a:pos x="67" y="40"/>
                </a:cxn>
                <a:cxn ang="0">
                  <a:pos x="85" y="44"/>
                </a:cxn>
                <a:cxn ang="0">
                  <a:pos x="81" y="26"/>
                </a:cxn>
              </a:cxnLst>
              <a:rect l="0" t="0" r="r" b="b"/>
              <a:pathLst>
                <a:path w="107" h="103">
                  <a:moveTo>
                    <a:pt x="59" y="59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5" y="103"/>
                    <a:pt x="10" y="103"/>
                    <a:pt x="7" y="100"/>
                  </a:cubicBezTo>
                  <a:cubicBezTo>
                    <a:pt x="4" y="96"/>
                    <a:pt x="4" y="91"/>
                    <a:pt x="7" y="88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5"/>
                    <a:pt x="0" y="73"/>
                    <a:pt x="2" y="71"/>
                  </a:cubicBezTo>
                  <a:cubicBezTo>
                    <a:pt x="3" y="69"/>
                    <a:pt x="6" y="69"/>
                    <a:pt x="7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4" y="72"/>
                    <a:pt x="14" y="70"/>
                    <a:pt x="16" y="68"/>
                  </a:cubicBezTo>
                  <a:cubicBezTo>
                    <a:pt x="17" y="67"/>
                    <a:pt x="20" y="67"/>
                    <a:pt x="21" y="6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7" y="58"/>
                    <a:pt x="17" y="56"/>
                    <a:pt x="19" y="54"/>
                  </a:cubicBezTo>
                  <a:cubicBezTo>
                    <a:pt x="20" y="52"/>
                    <a:pt x="23" y="52"/>
                    <a:pt x="24" y="5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8" y="35"/>
                    <a:pt x="37" y="19"/>
                    <a:pt x="46" y="10"/>
                  </a:cubicBezTo>
                  <a:cubicBezTo>
                    <a:pt x="56" y="0"/>
                    <a:pt x="75" y="4"/>
                    <a:pt x="89" y="18"/>
                  </a:cubicBezTo>
                  <a:cubicBezTo>
                    <a:pt x="103" y="32"/>
                    <a:pt x="107" y="51"/>
                    <a:pt x="96" y="61"/>
                  </a:cubicBezTo>
                  <a:cubicBezTo>
                    <a:pt x="88" y="70"/>
                    <a:pt x="72" y="69"/>
                    <a:pt x="59" y="59"/>
                  </a:cubicBezTo>
                  <a:close/>
                  <a:moveTo>
                    <a:pt x="81" y="26"/>
                  </a:moveTo>
                  <a:cubicBezTo>
                    <a:pt x="75" y="20"/>
                    <a:pt x="66" y="18"/>
                    <a:pt x="62" y="22"/>
                  </a:cubicBezTo>
                  <a:cubicBezTo>
                    <a:pt x="59" y="26"/>
                    <a:pt x="60" y="34"/>
                    <a:pt x="67" y="40"/>
                  </a:cubicBezTo>
                  <a:cubicBezTo>
                    <a:pt x="73" y="46"/>
                    <a:pt x="81" y="48"/>
                    <a:pt x="85" y="44"/>
                  </a:cubicBezTo>
                  <a:cubicBezTo>
                    <a:pt x="89" y="41"/>
                    <a:pt x="87" y="32"/>
                    <a:pt x="81" y="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0"/>
          <p:cNvSpPr txBox="1"/>
          <p:nvPr/>
        </p:nvSpPr>
        <p:spPr>
          <a:xfrm>
            <a:off x="1275406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3"/>
          <p:cNvSpPr/>
          <p:nvPr/>
        </p:nvSpPr>
        <p:spPr>
          <a:xfrm>
            <a:off x="2602141" y="2200638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5EA3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12"/>
          <p:cNvGrpSpPr>
            <a:grpSpLocks noChangeAspect="1"/>
          </p:cNvGrpSpPr>
          <p:nvPr/>
        </p:nvGrpSpPr>
        <p:grpSpPr bwMode="auto">
          <a:xfrm>
            <a:off x="3050592" y="3614204"/>
            <a:ext cx="457081" cy="609441"/>
            <a:chOff x="1440" y="2340"/>
            <a:chExt cx="234" cy="312"/>
          </a:xfrm>
        </p:grpSpPr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440" y="2340"/>
              <a:ext cx="234" cy="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438" y="2342"/>
              <a:ext cx="236" cy="312"/>
            </a:xfrm>
            <a:custGeom>
              <a:avLst/>
              <a:gdLst/>
              <a:ahLst/>
              <a:cxnLst>
                <a:cxn ang="0">
                  <a:pos x="97" y="85"/>
                </a:cxn>
                <a:cxn ang="0">
                  <a:pos x="54" y="129"/>
                </a:cxn>
                <a:cxn ang="0">
                  <a:pos x="21" y="103"/>
                </a:cxn>
                <a:cxn ang="0">
                  <a:pos x="42" y="90"/>
                </a:cxn>
                <a:cxn ang="0">
                  <a:pos x="52" y="110"/>
                </a:cxn>
                <a:cxn ang="0">
                  <a:pos x="95" y="57"/>
                </a:cxn>
                <a:cxn ang="0">
                  <a:pos x="97" y="85"/>
                </a:cxn>
                <a:cxn ang="0">
                  <a:pos x="80" y="24"/>
                </a:cxn>
                <a:cxn ang="0">
                  <a:pos x="76" y="20"/>
                </a:cxn>
                <a:cxn ang="0">
                  <a:pos x="60" y="20"/>
                </a:cxn>
                <a:cxn ang="0">
                  <a:pos x="60" y="12"/>
                </a:cxn>
                <a:cxn ang="0">
                  <a:pos x="80" y="12"/>
                </a:cxn>
                <a:cxn ang="0">
                  <a:pos x="88" y="20"/>
                </a:cxn>
                <a:cxn ang="0">
                  <a:pos x="88" y="58"/>
                </a:cxn>
                <a:cxn ang="0">
                  <a:pos x="80" y="64"/>
                </a:cxn>
                <a:cxn ang="0">
                  <a:pos x="80" y="24"/>
                </a:cxn>
                <a:cxn ang="0">
                  <a:pos x="68" y="24"/>
                </a:cxn>
                <a:cxn ang="0">
                  <a:pos x="72" y="28"/>
                </a:cxn>
                <a:cxn ang="0">
                  <a:pos x="72" y="36"/>
                </a:cxn>
                <a:cxn ang="0">
                  <a:pos x="16" y="36"/>
                </a:cxn>
                <a:cxn ang="0">
                  <a:pos x="16" y="28"/>
                </a:cxn>
                <a:cxn ang="0">
                  <a:pos x="20" y="24"/>
                </a:cxn>
                <a:cxn ang="0">
                  <a:pos x="32" y="24"/>
                </a:cxn>
                <a:cxn ang="0">
                  <a:pos x="32" y="13"/>
                </a:cxn>
                <a:cxn ang="0">
                  <a:pos x="44" y="0"/>
                </a:cxn>
                <a:cxn ang="0">
                  <a:pos x="56" y="13"/>
                </a:cxn>
                <a:cxn ang="0">
                  <a:pos x="56" y="24"/>
                </a:cxn>
                <a:cxn ang="0">
                  <a:pos x="68" y="24"/>
                </a:cxn>
                <a:cxn ang="0">
                  <a:pos x="44" y="12"/>
                </a:cxn>
                <a:cxn ang="0">
                  <a:pos x="40" y="16"/>
                </a:cxn>
                <a:cxn ang="0">
                  <a:pos x="44" y="20"/>
                </a:cxn>
                <a:cxn ang="0">
                  <a:pos x="48" y="16"/>
                </a:cxn>
                <a:cxn ang="0">
                  <a:pos x="44" y="12"/>
                </a:cxn>
                <a:cxn ang="0">
                  <a:pos x="8" y="24"/>
                </a:cxn>
                <a:cxn ang="0">
                  <a:pos x="8" y="116"/>
                </a:cxn>
                <a:cxn ang="0">
                  <a:pos x="12" y="120"/>
                </a:cxn>
                <a:cxn ang="0">
                  <a:pos x="36" y="120"/>
                </a:cxn>
                <a:cxn ang="0">
                  <a:pos x="44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28" y="12"/>
                </a:cxn>
                <a:cxn ang="0">
                  <a:pos x="28" y="20"/>
                </a:cxn>
                <a:cxn ang="0">
                  <a:pos x="12" y="20"/>
                </a:cxn>
                <a:cxn ang="0">
                  <a:pos x="8" y="24"/>
                </a:cxn>
                <a:cxn ang="0">
                  <a:pos x="76" y="120"/>
                </a:cxn>
                <a:cxn ang="0">
                  <a:pos x="80" y="116"/>
                </a:cxn>
                <a:cxn ang="0">
                  <a:pos x="80" y="103"/>
                </a:cxn>
                <a:cxn ang="0">
                  <a:pos x="88" y="96"/>
                </a:cxn>
                <a:cxn ang="0">
                  <a:pos x="88" y="120"/>
                </a:cxn>
                <a:cxn ang="0">
                  <a:pos x="80" y="128"/>
                </a:cxn>
                <a:cxn ang="0">
                  <a:pos x="59" y="128"/>
                </a:cxn>
                <a:cxn ang="0">
                  <a:pos x="65" y="120"/>
                </a:cxn>
                <a:cxn ang="0">
                  <a:pos x="76" y="120"/>
                </a:cxn>
              </a:cxnLst>
              <a:rect l="0" t="0" r="r" b="b"/>
              <a:pathLst>
                <a:path w="97" h="129">
                  <a:moveTo>
                    <a:pt x="97" y="85"/>
                  </a:moveTo>
                  <a:cubicBezTo>
                    <a:pt x="85" y="87"/>
                    <a:pt x="61" y="115"/>
                    <a:pt x="54" y="129"/>
                  </a:cubicBezTo>
                  <a:cubicBezTo>
                    <a:pt x="43" y="116"/>
                    <a:pt x="30" y="106"/>
                    <a:pt x="21" y="103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110"/>
                    <a:pt x="69" y="71"/>
                    <a:pt x="95" y="57"/>
                  </a:cubicBezTo>
                  <a:cubicBezTo>
                    <a:pt x="95" y="67"/>
                    <a:pt x="92" y="75"/>
                    <a:pt x="97" y="85"/>
                  </a:cubicBezTo>
                  <a:close/>
                  <a:moveTo>
                    <a:pt x="80" y="24"/>
                  </a:moveTo>
                  <a:cubicBezTo>
                    <a:pt x="80" y="22"/>
                    <a:pt x="78" y="20"/>
                    <a:pt x="7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4" y="12"/>
                    <a:pt x="88" y="16"/>
                    <a:pt x="88" y="20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3" y="60"/>
                    <a:pt x="80" y="64"/>
                    <a:pt x="80" y="64"/>
                  </a:cubicBezTo>
                  <a:lnTo>
                    <a:pt x="80" y="24"/>
                  </a:lnTo>
                  <a:close/>
                  <a:moveTo>
                    <a:pt x="68" y="24"/>
                  </a:moveTo>
                  <a:cubicBezTo>
                    <a:pt x="70" y="24"/>
                    <a:pt x="72" y="26"/>
                    <a:pt x="72" y="28"/>
                  </a:cubicBezTo>
                  <a:cubicBezTo>
                    <a:pt x="72" y="30"/>
                    <a:pt x="72" y="36"/>
                    <a:pt x="72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0"/>
                    <a:pt x="16" y="28"/>
                  </a:cubicBezTo>
                  <a:cubicBezTo>
                    <a:pt x="16" y="26"/>
                    <a:pt x="18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19"/>
                    <a:pt x="32" y="13"/>
                  </a:cubicBezTo>
                  <a:cubicBezTo>
                    <a:pt x="32" y="6"/>
                    <a:pt x="37" y="0"/>
                    <a:pt x="44" y="0"/>
                  </a:cubicBezTo>
                  <a:cubicBezTo>
                    <a:pt x="51" y="0"/>
                    <a:pt x="56" y="6"/>
                    <a:pt x="56" y="13"/>
                  </a:cubicBezTo>
                  <a:cubicBezTo>
                    <a:pt x="56" y="20"/>
                    <a:pt x="56" y="24"/>
                    <a:pt x="56" y="24"/>
                  </a:cubicBezTo>
                  <a:lnTo>
                    <a:pt x="68" y="24"/>
                  </a:lnTo>
                  <a:close/>
                  <a:moveTo>
                    <a:pt x="44" y="12"/>
                  </a:moveTo>
                  <a:cubicBezTo>
                    <a:pt x="42" y="12"/>
                    <a:pt x="40" y="14"/>
                    <a:pt x="40" y="16"/>
                  </a:cubicBezTo>
                  <a:cubicBezTo>
                    <a:pt x="40" y="18"/>
                    <a:pt x="42" y="20"/>
                    <a:pt x="44" y="20"/>
                  </a:cubicBezTo>
                  <a:cubicBezTo>
                    <a:pt x="46" y="20"/>
                    <a:pt x="48" y="18"/>
                    <a:pt x="48" y="16"/>
                  </a:cubicBezTo>
                  <a:cubicBezTo>
                    <a:pt x="48" y="14"/>
                    <a:pt x="46" y="12"/>
                    <a:pt x="44" y="12"/>
                  </a:cubicBezTo>
                  <a:close/>
                  <a:moveTo>
                    <a:pt x="8" y="24"/>
                  </a:moveTo>
                  <a:cubicBezTo>
                    <a:pt x="8" y="116"/>
                    <a:pt x="8" y="116"/>
                    <a:pt x="8" y="116"/>
                  </a:cubicBezTo>
                  <a:cubicBezTo>
                    <a:pt x="8" y="118"/>
                    <a:pt x="10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2"/>
                    <a:pt x="43" y="125"/>
                    <a:pt x="44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4" y="12"/>
                    <a:pt x="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22"/>
                    <a:pt x="8" y="24"/>
                  </a:cubicBezTo>
                  <a:close/>
                  <a:moveTo>
                    <a:pt x="76" y="120"/>
                  </a:moveTo>
                  <a:cubicBezTo>
                    <a:pt x="78" y="120"/>
                    <a:pt x="80" y="118"/>
                    <a:pt x="80" y="11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3" y="100"/>
                    <a:pt x="85" y="98"/>
                    <a:pt x="88" y="96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88" y="124"/>
                    <a:pt x="84" y="128"/>
                    <a:pt x="80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1" y="125"/>
                    <a:pt x="63" y="123"/>
                    <a:pt x="65" y="120"/>
                  </a:cubicBezTo>
                  <a:lnTo>
                    <a:pt x="76" y="1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10"/>
          <p:cNvSpPr txBox="1"/>
          <p:nvPr/>
        </p:nvSpPr>
        <p:spPr>
          <a:xfrm>
            <a:off x="2774407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9"/>
          <p:cNvSpPr/>
          <p:nvPr/>
        </p:nvSpPr>
        <p:spPr>
          <a:xfrm>
            <a:off x="4057673" y="2192173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16"/>
          <p:cNvGrpSpPr>
            <a:grpSpLocks noChangeAspect="1"/>
          </p:cNvGrpSpPr>
          <p:nvPr/>
        </p:nvGrpSpPr>
        <p:grpSpPr bwMode="auto">
          <a:xfrm>
            <a:off x="4478739" y="3614204"/>
            <a:ext cx="495171" cy="598861"/>
            <a:chOff x="2016" y="1572"/>
            <a:chExt cx="234" cy="283"/>
          </a:xfrm>
        </p:grpSpPr>
        <p:sp>
          <p:nvSpPr>
            <p:cNvPr id="2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016" y="1572"/>
              <a:ext cx="234" cy="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2014" y="1572"/>
              <a:ext cx="236" cy="281"/>
            </a:xfrm>
            <a:custGeom>
              <a:avLst/>
              <a:gdLst/>
              <a:ahLst/>
              <a:cxnLst>
                <a:cxn ang="0">
                  <a:pos x="97" y="8"/>
                </a:cxn>
                <a:cxn ang="0">
                  <a:pos x="88" y="16"/>
                </a:cxn>
                <a:cxn ang="0">
                  <a:pos x="83" y="16"/>
                </a:cxn>
                <a:cxn ang="0">
                  <a:pos x="72" y="27"/>
                </a:cxn>
                <a:cxn ang="0">
                  <a:pos x="84" y="56"/>
                </a:cxn>
                <a:cxn ang="0">
                  <a:pos x="42" y="98"/>
                </a:cxn>
                <a:cxn ang="0">
                  <a:pos x="0" y="56"/>
                </a:cxn>
                <a:cxn ang="0">
                  <a:pos x="42" y="14"/>
                </a:cxn>
                <a:cxn ang="0">
                  <a:pos x="69" y="24"/>
                </a:cxn>
                <a:cxn ang="0">
                  <a:pos x="80" y="14"/>
                </a:cxn>
                <a:cxn ang="0">
                  <a:pos x="80" y="9"/>
                </a:cxn>
                <a:cxn ang="0">
                  <a:pos x="88" y="0"/>
                </a:cxn>
                <a:cxn ang="0">
                  <a:pos x="88" y="8"/>
                </a:cxn>
                <a:cxn ang="0">
                  <a:pos x="97" y="8"/>
                </a:cxn>
                <a:cxn ang="0">
                  <a:pos x="68" y="31"/>
                </a:cxn>
                <a:cxn ang="0">
                  <a:pos x="57" y="42"/>
                </a:cxn>
                <a:cxn ang="0">
                  <a:pos x="63" y="57"/>
                </a:cxn>
                <a:cxn ang="0">
                  <a:pos x="41" y="79"/>
                </a:cxn>
                <a:cxn ang="0">
                  <a:pos x="19" y="57"/>
                </a:cxn>
                <a:cxn ang="0">
                  <a:pos x="41" y="35"/>
                </a:cxn>
                <a:cxn ang="0">
                  <a:pos x="54" y="39"/>
                </a:cxn>
                <a:cxn ang="0">
                  <a:pos x="65" y="29"/>
                </a:cxn>
                <a:cxn ang="0">
                  <a:pos x="42" y="20"/>
                </a:cxn>
                <a:cxn ang="0">
                  <a:pos x="6" y="56"/>
                </a:cxn>
                <a:cxn ang="0">
                  <a:pos x="42" y="92"/>
                </a:cxn>
                <a:cxn ang="0">
                  <a:pos x="78" y="56"/>
                </a:cxn>
                <a:cxn ang="0">
                  <a:pos x="68" y="31"/>
                </a:cxn>
                <a:cxn ang="0">
                  <a:pos x="41" y="63"/>
                </a:cxn>
                <a:cxn ang="0">
                  <a:pos x="35" y="57"/>
                </a:cxn>
                <a:cxn ang="0">
                  <a:pos x="41" y="51"/>
                </a:cxn>
                <a:cxn ang="0">
                  <a:pos x="42" y="52"/>
                </a:cxn>
                <a:cxn ang="0">
                  <a:pos x="52" y="42"/>
                </a:cxn>
                <a:cxn ang="0">
                  <a:pos x="41" y="39"/>
                </a:cxn>
                <a:cxn ang="0">
                  <a:pos x="23" y="57"/>
                </a:cxn>
                <a:cxn ang="0">
                  <a:pos x="41" y="75"/>
                </a:cxn>
                <a:cxn ang="0">
                  <a:pos x="59" y="57"/>
                </a:cxn>
                <a:cxn ang="0">
                  <a:pos x="55" y="45"/>
                </a:cxn>
                <a:cxn ang="0">
                  <a:pos x="46" y="54"/>
                </a:cxn>
                <a:cxn ang="0">
                  <a:pos x="47" y="57"/>
                </a:cxn>
                <a:cxn ang="0">
                  <a:pos x="41" y="63"/>
                </a:cxn>
                <a:cxn ang="0">
                  <a:pos x="24" y="101"/>
                </a:cxn>
                <a:cxn ang="0">
                  <a:pos x="28" y="102"/>
                </a:cxn>
                <a:cxn ang="0">
                  <a:pos x="21" y="115"/>
                </a:cxn>
                <a:cxn ang="0">
                  <a:pos x="18" y="115"/>
                </a:cxn>
                <a:cxn ang="0">
                  <a:pos x="17" y="113"/>
                </a:cxn>
                <a:cxn ang="0">
                  <a:pos x="24" y="101"/>
                </a:cxn>
                <a:cxn ang="0">
                  <a:pos x="44" y="104"/>
                </a:cxn>
                <a:cxn ang="0">
                  <a:pos x="44" y="110"/>
                </a:cxn>
                <a:cxn ang="0">
                  <a:pos x="42" y="112"/>
                </a:cxn>
                <a:cxn ang="0">
                  <a:pos x="40" y="110"/>
                </a:cxn>
                <a:cxn ang="0">
                  <a:pos x="40" y="104"/>
                </a:cxn>
                <a:cxn ang="0">
                  <a:pos x="42" y="104"/>
                </a:cxn>
                <a:cxn ang="0">
                  <a:pos x="44" y="104"/>
                </a:cxn>
                <a:cxn ang="0">
                  <a:pos x="68" y="113"/>
                </a:cxn>
                <a:cxn ang="0">
                  <a:pos x="68" y="115"/>
                </a:cxn>
                <a:cxn ang="0">
                  <a:pos x="65" y="115"/>
                </a:cxn>
                <a:cxn ang="0">
                  <a:pos x="58" y="102"/>
                </a:cxn>
                <a:cxn ang="0">
                  <a:pos x="61" y="101"/>
                </a:cxn>
                <a:cxn ang="0">
                  <a:pos x="68" y="113"/>
                </a:cxn>
              </a:cxnLst>
              <a:rect l="0" t="0" r="r" b="b"/>
              <a:pathLst>
                <a:path w="97" h="116">
                  <a:moveTo>
                    <a:pt x="97" y="8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9" y="35"/>
                    <a:pt x="84" y="45"/>
                    <a:pt x="84" y="56"/>
                  </a:cubicBezTo>
                  <a:cubicBezTo>
                    <a:pt x="84" y="79"/>
                    <a:pt x="65" y="98"/>
                    <a:pt x="42" y="98"/>
                  </a:cubicBezTo>
                  <a:cubicBezTo>
                    <a:pt x="19" y="98"/>
                    <a:pt x="0" y="79"/>
                    <a:pt x="0" y="56"/>
                  </a:cubicBezTo>
                  <a:cubicBezTo>
                    <a:pt x="0" y="33"/>
                    <a:pt x="19" y="14"/>
                    <a:pt x="42" y="14"/>
                  </a:cubicBezTo>
                  <a:cubicBezTo>
                    <a:pt x="52" y="14"/>
                    <a:pt x="62" y="18"/>
                    <a:pt x="69" y="2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8"/>
                    <a:pt x="88" y="8"/>
                    <a:pt x="88" y="8"/>
                  </a:cubicBezTo>
                  <a:lnTo>
                    <a:pt x="97" y="8"/>
                  </a:lnTo>
                  <a:close/>
                  <a:moveTo>
                    <a:pt x="68" y="31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61" y="46"/>
                    <a:pt x="63" y="51"/>
                    <a:pt x="63" y="57"/>
                  </a:cubicBezTo>
                  <a:cubicBezTo>
                    <a:pt x="63" y="69"/>
                    <a:pt x="53" y="79"/>
                    <a:pt x="41" y="79"/>
                  </a:cubicBezTo>
                  <a:cubicBezTo>
                    <a:pt x="29" y="79"/>
                    <a:pt x="19" y="69"/>
                    <a:pt x="19" y="57"/>
                  </a:cubicBezTo>
                  <a:cubicBezTo>
                    <a:pt x="19" y="45"/>
                    <a:pt x="29" y="35"/>
                    <a:pt x="41" y="35"/>
                  </a:cubicBezTo>
                  <a:cubicBezTo>
                    <a:pt x="46" y="35"/>
                    <a:pt x="51" y="37"/>
                    <a:pt x="54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59" y="23"/>
                    <a:pt x="51" y="20"/>
                    <a:pt x="42" y="20"/>
                  </a:cubicBezTo>
                  <a:cubicBezTo>
                    <a:pt x="22" y="20"/>
                    <a:pt x="6" y="36"/>
                    <a:pt x="6" y="56"/>
                  </a:cubicBezTo>
                  <a:cubicBezTo>
                    <a:pt x="6" y="76"/>
                    <a:pt x="22" y="92"/>
                    <a:pt x="42" y="92"/>
                  </a:cubicBezTo>
                  <a:cubicBezTo>
                    <a:pt x="62" y="92"/>
                    <a:pt x="78" y="76"/>
                    <a:pt x="78" y="56"/>
                  </a:cubicBezTo>
                  <a:cubicBezTo>
                    <a:pt x="78" y="46"/>
                    <a:pt x="74" y="38"/>
                    <a:pt x="68" y="31"/>
                  </a:cubicBezTo>
                  <a:close/>
                  <a:moveTo>
                    <a:pt x="41" y="63"/>
                  </a:moveTo>
                  <a:cubicBezTo>
                    <a:pt x="38" y="63"/>
                    <a:pt x="35" y="61"/>
                    <a:pt x="35" y="57"/>
                  </a:cubicBezTo>
                  <a:cubicBezTo>
                    <a:pt x="35" y="54"/>
                    <a:pt x="38" y="51"/>
                    <a:pt x="41" y="51"/>
                  </a:cubicBezTo>
                  <a:cubicBezTo>
                    <a:pt x="42" y="51"/>
                    <a:pt x="42" y="51"/>
                    <a:pt x="42" y="5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9" y="40"/>
                    <a:pt x="45" y="39"/>
                    <a:pt x="41" y="39"/>
                  </a:cubicBezTo>
                  <a:cubicBezTo>
                    <a:pt x="31" y="39"/>
                    <a:pt x="23" y="47"/>
                    <a:pt x="23" y="57"/>
                  </a:cubicBezTo>
                  <a:cubicBezTo>
                    <a:pt x="23" y="67"/>
                    <a:pt x="31" y="75"/>
                    <a:pt x="41" y="75"/>
                  </a:cubicBezTo>
                  <a:cubicBezTo>
                    <a:pt x="51" y="75"/>
                    <a:pt x="59" y="67"/>
                    <a:pt x="59" y="57"/>
                  </a:cubicBezTo>
                  <a:cubicBezTo>
                    <a:pt x="59" y="52"/>
                    <a:pt x="57" y="48"/>
                    <a:pt x="55" y="4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5"/>
                    <a:pt x="47" y="56"/>
                    <a:pt x="47" y="57"/>
                  </a:cubicBezTo>
                  <a:cubicBezTo>
                    <a:pt x="47" y="61"/>
                    <a:pt x="44" y="63"/>
                    <a:pt x="41" y="63"/>
                  </a:cubicBezTo>
                  <a:close/>
                  <a:moveTo>
                    <a:pt x="24" y="101"/>
                  </a:moveTo>
                  <a:cubicBezTo>
                    <a:pt x="25" y="101"/>
                    <a:pt x="26" y="102"/>
                    <a:pt x="28" y="102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0" y="116"/>
                    <a:pt x="19" y="116"/>
                    <a:pt x="18" y="115"/>
                  </a:cubicBezTo>
                  <a:cubicBezTo>
                    <a:pt x="17" y="115"/>
                    <a:pt x="17" y="114"/>
                    <a:pt x="17" y="113"/>
                  </a:cubicBezTo>
                  <a:lnTo>
                    <a:pt x="24" y="101"/>
                  </a:lnTo>
                  <a:close/>
                  <a:moveTo>
                    <a:pt x="44" y="104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44" y="111"/>
                    <a:pt x="43" y="112"/>
                    <a:pt x="42" y="112"/>
                  </a:cubicBezTo>
                  <a:cubicBezTo>
                    <a:pt x="41" y="112"/>
                    <a:pt x="40" y="111"/>
                    <a:pt x="40" y="110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1" y="104"/>
                    <a:pt x="41" y="104"/>
                    <a:pt x="42" y="104"/>
                  </a:cubicBezTo>
                  <a:cubicBezTo>
                    <a:pt x="43" y="104"/>
                    <a:pt x="43" y="104"/>
                    <a:pt x="44" y="104"/>
                  </a:cubicBezTo>
                  <a:close/>
                  <a:moveTo>
                    <a:pt x="68" y="113"/>
                  </a:moveTo>
                  <a:cubicBezTo>
                    <a:pt x="69" y="114"/>
                    <a:pt x="69" y="115"/>
                    <a:pt x="68" y="115"/>
                  </a:cubicBezTo>
                  <a:cubicBezTo>
                    <a:pt x="67" y="116"/>
                    <a:pt x="65" y="116"/>
                    <a:pt x="65" y="115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1"/>
                    <a:pt x="61" y="101"/>
                  </a:cubicBezTo>
                  <a:lnTo>
                    <a:pt x="68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0"/>
          <p:cNvSpPr txBox="1"/>
          <p:nvPr/>
        </p:nvSpPr>
        <p:spPr>
          <a:xfrm>
            <a:off x="4188204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90867" y="2239951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90867" y="3336442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90867" y="4366822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21"/>
          <p:cNvSpPr>
            <a:spLocks noEditPoints="1"/>
          </p:cNvSpPr>
          <p:nvPr/>
        </p:nvSpPr>
        <p:spPr bwMode="auto">
          <a:xfrm>
            <a:off x="1833917" y="2638668"/>
            <a:ext cx="771557" cy="771557"/>
          </a:xfrm>
          <a:custGeom>
            <a:avLst/>
            <a:gdLst>
              <a:gd name="T0" fmla="*/ 0 w 260"/>
              <a:gd name="T1" fmla="*/ 130 h 259"/>
              <a:gd name="T2" fmla="*/ 260 w 260"/>
              <a:gd name="T3" fmla="*/ 130 h 259"/>
              <a:gd name="T4" fmla="*/ 130 w 260"/>
              <a:gd name="T5" fmla="*/ 32 h 259"/>
              <a:gd name="T6" fmla="*/ 130 w 260"/>
              <a:gd name="T7" fmla="*/ 227 h 259"/>
              <a:gd name="T8" fmla="*/ 130 w 260"/>
              <a:gd name="T9" fmla="*/ 32 h 259"/>
              <a:gd name="T10" fmla="*/ 175 w 260"/>
              <a:gd name="T11" fmla="*/ 190 h 259"/>
              <a:gd name="T12" fmla="*/ 161 w 260"/>
              <a:gd name="T13" fmla="*/ 198 h 259"/>
              <a:gd name="T14" fmla="*/ 150 w 260"/>
              <a:gd name="T15" fmla="*/ 198 h 259"/>
              <a:gd name="T16" fmla="*/ 147 w 260"/>
              <a:gd name="T17" fmla="*/ 179 h 259"/>
              <a:gd name="T18" fmla="*/ 136 w 260"/>
              <a:gd name="T19" fmla="*/ 171 h 259"/>
              <a:gd name="T20" fmla="*/ 128 w 260"/>
              <a:gd name="T21" fmla="*/ 157 h 259"/>
              <a:gd name="T22" fmla="*/ 130 w 260"/>
              <a:gd name="T23" fmla="*/ 129 h 259"/>
              <a:gd name="T24" fmla="*/ 138 w 260"/>
              <a:gd name="T25" fmla="*/ 122 h 259"/>
              <a:gd name="T26" fmla="*/ 152 w 260"/>
              <a:gd name="T27" fmla="*/ 123 h 259"/>
              <a:gd name="T28" fmla="*/ 162 w 260"/>
              <a:gd name="T29" fmla="*/ 129 h 259"/>
              <a:gd name="T30" fmla="*/ 174 w 260"/>
              <a:gd name="T31" fmla="*/ 142 h 259"/>
              <a:gd name="T32" fmla="*/ 186 w 260"/>
              <a:gd name="T33" fmla="*/ 144 h 259"/>
              <a:gd name="T34" fmla="*/ 193 w 260"/>
              <a:gd name="T35" fmla="*/ 155 h 259"/>
              <a:gd name="T36" fmla="*/ 195 w 260"/>
              <a:gd name="T37" fmla="*/ 165 h 259"/>
              <a:gd name="T38" fmla="*/ 177 w 260"/>
              <a:gd name="T39" fmla="*/ 188 h 259"/>
              <a:gd name="T40" fmla="*/ 143 w 260"/>
              <a:gd name="T41" fmla="*/ 77 h 259"/>
              <a:gd name="T42" fmla="*/ 136 w 260"/>
              <a:gd name="T43" fmla="*/ 88 h 259"/>
              <a:gd name="T44" fmla="*/ 114 w 260"/>
              <a:gd name="T45" fmla="*/ 91 h 259"/>
              <a:gd name="T46" fmla="*/ 111 w 260"/>
              <a:gd name="T47" fmla="*/ 101 h 259"/>
              <a:gd name="T48" fmla="*/ 112 w 260"/>
              <a:gd name="T49" fmla="*/ 110 h 259"/>
              <a:gd name="T50" fmla="*/ 114 w 260"/>
              <a:gd name="T51" fmla="*/ 122 h 259"/>
              <a:gd name="T52" fmla="*/ 98 w 260"/>
              <a:gd name="T53" fmla="*/ 112 h 259"/>
              <a:gd name="T54" fmla="*/ 86 w 260"/>
              <a:gd name="T55" fmla="*/ 107 h 259"/>
              <a:gd name="T56" fmla="*/ 81 w 260"/>
              <a:gd name="T57" fmla="*/ 100 h 259"/>
              <a:gd name="T58" fmla="*/ 79 w 260"/>
              <a:gd name="T59" fmla="*/ 90 h 259"/>
              <a:gd name="T60" fmla="*/ 73 w 260"/>
              <a:gd name="T61" fmla="*/ 81 h 259"/>
              <a:gd name="T62" fmla="*/ 128 w 260"/>
              <a:gd name="T63" fmla="*/ 56 h 259"/>
              <a:gd name="T64" fmla="*/ 161 w 260"/>
              <a:gd name="T65" fmla="*/ 6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0" h="259">
                <a:moveTo>
                  <a:pt x="130" y="259"/>
                </a:moveTo>
                <a:cubicBezTo>
                  <a:pt x="58" y="259"/>
                  <a:pt x="0" y="201"/>
                  <a:pt x="0" y="130"/>
                </a:cubicBezTo>
                <a:cubicBezTo>
                  <a:pt x="0" y="58"/>
                  <a:pt x="58" y="0"/>
                  <a:pt x="130" y="0"/>
                </a:cubicBezTo>
                <a:cubicBezTo>
                  <a:pt x="201" y="0"/>
                  <a:pt x="260" y="58"/>
                  <a:pt x="260" y="130"/>
                </a:cubicBezTo>
                <a:cubicBezTo>
                  <a:pt x="260" y="201"/>
                  <a:pt x="201" y="259"/>
                  <a:pt x="130" y="259"/>
                </a:cubicBezTo>
                <a:close/>
                <a:moveTo>
                  <a:pt x="130" y="32"/>
                </a:moveTo>
                <a:cubicBezTo>
                  <a:pt x="76" y="32"/>
                  <a:pt x="32" y="76"/>
                  <a:pt x="32" y="130"/>
                </a:cubicBezTo>
                <a:cubicBezTo>
                  <a:pt x="32" y="183"/>
                  <a:pt x="76" y="227"/>
                  <a:pt x="130" y="227"/>
                </a:cubicBezTo>
                <a:cubicBezTo>
                  <a:pt x="183" y="227"/>
                  <a:pt x="227" y="183"/>
                  <a:pt x="227" y="130"/>
                </a:cubicBezTo>
                <a:cubicBezTo>
                  <a:pt x="227" y="76"/>
                  <a:pt x="183" y="32"/>
                  <a:pt x="130" y="32"/>
                </a:cubicBezTo>
                <a:close/>
                <a:moveTo>
                  <a:pt x="177" y="188"/>
                </a:moveTo>
                <a:cubicBezTo>
                  <a:pt x="175" y="190"/>
                  <a:pt x="175" y="190"/>
                  <a:pt x="175" y="190"/>
                </a:cubicBezTo>
                <a:cubicBezTo>
                  <a:pt x="166" y="195"/>
                  <a:pt x="166" y="195"/>
                  <a:pt x="166" y="195"/>
                </a:cubicBezTo>
                <a:cubicBezTo>
                  <a:pt x="161" y="198"/>
                  <a:pt x="161" y="198"/>
                  <a:pt x="161" y="198"/>
                </a:cubicBezTo>
                <a:cubicBezTo>
                  <a:pt x="158" y="200"/>
                  <a:pt x="154" y="201"/>
                  <a:pt x="150" y="203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49" y="187"/>
                  <a:pt x="148" y="180"/>
                  <a:pt x="147" y="179"/>
                </a:cubicBezTo>
                <a:cubicBezTo>
                  <a:pt x="146" y="177"/>
                  <a:pt x="144" y="175"/>
                  <a:pt x="141" y="174"/>
                </a:cubicBezTo>
                <a:cubicBezTo>
                  <a:pt x="139" y="173"/>
                  <a:pt x="137" y="173"/>
                  <a:pt x="136" y="171"/>
                </a:cubicBezTo>
                <a:cubicBezTo>
                  <a:pt x="134" y="169"/>
                  <a:pt x="133" y="166"/>
                  <a:pt x="132" y="164"/>
                </a:cubicBezTo>
                <a:cubicBezTo>
                  <a:pt x="130" y="161"/>
                  <a:pt x="128" y="158"/>
                  <a:pt x="128" y="157"/>
                </a:cubicBezTo>
                <a:cubicBezTo>
                  <a:pt x="128" y="156"/>
                  <a:pt x="128" y="142"/>
                  <a:pt x="128" y="142"/>
                </a:cubicBezTo>
                <a:cubicBezTo>
                  <a:pt x="130" y="129"/>
                  <a:pt x="130" y="129"/>
                  <a:pt x="130" y="129"/>
                </a:cubicBezTo>
                <a:cubicBezTo>
                  <a:pt x="133" y="127"/>
                  <a:pt x="133" y="127"/>
                  <a:pt x="133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4" y="142"/>
                  <a:pt x="174" y="142"/>
                  <a:pt x="174" y="142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55"/>
                  <a:pt x="193" y="155"/>
                  <a:pt x="193" y="155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65"/>
                  <a:pt x="195" y="165"/>
                  <a:pt x="195" y="165"/>
                </a:cubicBezTo>
                <a:cubicBezTo>
                  <a:pt x="194" y="169"/>
                  <a:pt x="194" y="169"/>
                  <a:pt x="194" y="169"/>
                </a:cubicBezTo>
                <a:cubicBezTo>
                  <a:pt x="189" y="176"/>
                  <a:pt x="184" y="183"/>
                  <a:pt x="177" y="188"/>
                </a:cubicBezTo>
                <a:close/>
                <a:moveTo>
                  <a:pt x="151" y="73"/>
                </a:moveTo>
                <a:cubicBezTo>
                  <a:pt x="143" y="77"/>
                  <a:pt x="143" y="77"/>
                  <a:pt x="143" y="77"/>
                </a:cubicBezTo>
                <a:cubicBezTo>
                  <a:pt x="141" y="84"/>
                  <a:pt x="141" y="84"/>
                  <a:pt x="141" y="84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4" y="114"/>
                  <a:pt x="118" y="118"/>
                  <a:pt x="114" y="122"/>
                </a:cubicBezTo>
                <a:cubicBezTo>
                  <a:pt x="114" y="122"/>
                  <a:pt x="109" y="122"/>
                  <a:pt x="108" y="120"/>
                </a:cubicBezTo>
                <a:cubicBezTo>
                  <a:pt x="107" y="118"/>
                  <a:pt x="99" y="114"/>
                  <a:pt x="98" y="112"/>
                </a:cubicBezTo>
                <a:cubicBezTo>
                  <a:pt x="96" y="111"/>
                  <a:pt x="92" y="110"/>
                  <a:pt x="92" y="110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0"/>
                  <a:pt x="79" y="90"/>
                  <a:pt x="79" y="90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1"/>
                  <a:pt x="73" y="81"/>
                  <a:pt x="73" y="81"/>
                </a:cubicBezTo>
                <a:cubicBezTo>
                  <a:pt x="74" y="78"/>
                  <a:pt x="74" y="78"/>
                  <a:pt x="74" y="78"/>
                </a:cubicBezTo>
                <a:cubicBezTo>
                  <a:pt x="87" y="65"/>
                  <a:pt x="107" y="56"/>
                  <a:pt x="128" y="56"/>
                </a:cubicBezTo>
                <a:cubicBezTo>
                  <a:pt x="140" y="56"/>
                  <a:pt x="151" y="59"/>
                  <a:pt x="161" y="64"/>
                </a:cubicBezTo>
                <a:cubicBezTo>
                  <a:pt x="161" y="66"/>
                  <a:pt x="161" y="66"/>
                  <a:pt x="161" y="66"/>
                </a:cubicBezTo>
                <a:lnTo>
                  <a:pt x="151" y="73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470373" y="2616379"/>
            <a:ext cx="630342" cy="841138"/>
            <a:chOff x="5410411" y="1735157"/>
            <a:chExt cx="342689" cy="457290"/>
          </a:xfrm>
          <a:solidFill>
            <a:srgbClr val="5EA374"/>
          </a:solidFill>
        </p:grpSpPr>
        <p:sp>
          <p:nvSpPr>
            <p:cNvPr id="9" name="Freeform 23@|5FFC:0|FBC:0|LFC:0|LBC:16777215"/>
            <p:cNvSpPr>
              <a:spLocks noEditPoints="1"/>
            </p:cNvSpPr>
            <p:nvPr/>
          </p:nvSpPr>
          <p:spPr bwMode="auto">
            <a:xfrm>
              <a:off x="5410411" y="1735157"/>
              <a:ext cx="342689" cy="342689"/>
            </a:xfrm>
            <a:custGeom>
              <a:avLst/>
              <a:gdLst>
                <a:gd name="T0" fmla="*/ 115 w 212"/>
                <a:gd name="T1" fmla="*/ 0 h 212"/>
                <a:gd name="T2" fmla="*/ 97 w 212"/>
                <a:gd name="T3" fmla="*/ 0 h 212"/>
                <a:gd name="T4" fmla="*/ 0 w 212"/>
                <a:gd name="T5" fmla="*/ 97 h 212"/>
                <a:gd name="T6" fmla="*/ 53 w 212"/>
                <a:gd name="T7" fmla="*/ 184 h 212"/>
                <a:gd name="T8" fmla="*/ 53 w 212"/>
                <a:gd name="T9" fmla="*/ 195 h 212"/>
                <a:gd name="T10" fmla="*/ 71 w 212"/>
                <a:gd name="T11" fmla="*/ 212 h 212"/>
                <a:gd name="T12" fmla="*/ 142 w 212"/>
                <a:gd name="T13" fmla="*/ 212 h 212"/>
                <a:gd name="T14" fmla="*/ 159 w 212"/>
                <a:gd name="T15" fmla="*/ 195 h 212"/>
                <a:gd name="T16" fmla="*/ 159 w 212"/>
                <a:gd name="T17" fmla="*/ 184 h 212"/>
                <a:gd name="T18" fmla="*/ 212 w 212"/>
                <a:gd name="T19" fmla="*/ 97 h 212"/>
                <a:gd name="T20" fmla="*/ 115 w 212"/>
                <a:gd name="T21" fmla="*/ 0 h 212"/>
                <a:gd name="T22" fmla="*/ 124 w 212"/>
                <a:gd name="T23" fmla="*/ 159 h 212"/>
                <a:gd name="T24" fmla="*/ 124 w 212"/>
                <a:gd name="T25" fmla="*/ 177 h 212"/>
                <a:gd name="T26" fmla="*/ 88 w 212"/>
                <a:gd name="T27" fmla="*/ 177 h 212"/>
                <a:gd name="T28" fmla="*/ 88 w 212"/>
                <a:gd name="T29" fmla="*/ 159 h 212"/>
                <a:gd name="T30" fmla="*/ 35 w 212"/>
                <a:gd name="T31" fmla="*/ 97 h 212"/>
                <a:gd name="T32" fmla="*/ 97 w 212"/>
                <a:gd name="T33" fmla="*/ 36 h 212"/>
                <a:gd name="T34" fmla="*/ 115 w 212"/>
                <a:gd name="T35" fmla="*/ 36 h 212"/>
                <a:gd name="T36" fmla="*/ 177 w 212"/>
                <a:gd name="T37" fmla="*/ 97 h 212"/>
                <a:gd name="T38" fmla="*/ 124 w 212"/>
                <a:gd name="T39" fmla="*/ 15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212">
                  <a:moveTo>
                    <a:pt x="115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135"/>
                    <a:pt x="22" y="168"/>
                    <a:pt x="53" y="184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204"/>
                    <a:pt x="61" y="212"/>
                    <a:pt x="71" y="212"/>
                  </a:cubicBezTo>
                  <a:cubicBezTo>
                    <a:pt x="142" y="212"/>
                    <a:pt x="142" y="212"/>
                    <a:pt x="142" y="212"/>
                  </a:cubicBezTo>
                  <a:cubicBezTo>
                    <a:pt x="151" y="212"/>
                    <a:pt x="159" y="204"/>
                    <a:pt x="159" y="195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91" y="168"/>
                    <a:pt x="212" y="135"/>
                    <a:pt x="212" y="97"/>
                  </a:cubicBezTo>
                  <a:cubicBezTo>
                    <a:pt x="212" y="44"/>
                    <a:pt x="169" y="0"/>
                    <a:pt x="115" y="0"/>
                  </a:cubicBezTo>
                  <a:close/>
                  <a:moveTo>
                    <a:pt x="124" y="159"/>
                  </a:moveTo>
                  <a:cubicBezTo>
                    <a:pt x="124" y="177"/>
                    <a:pt x="124" y="177"/>
                    <a:pt x="124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58" y="154"/>
                    <a:pt x="35" y="129"/>
                    <a:pt x="35" y="97"/>
                  </a:cubicBezTo>
                  <a:cubicBezTo>
                    <a:pt x="35" y="63"/>
                    <a:pt x="63" y="36"/>
                    <a:pt x="97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49" y="36"/>
                    <a:pt x="177" y="63"/>
                    <a:pt x="177" y="97"/>
                  </a:cubicBezTo>
                  <a:cubicBezTo>
                    <a:pt x="177" y="129"/>
                    <a:pt x="154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24@|5FFC:0|FBC:0|LFC:0|LBC:16777215"/>
            <p:cNvSpPr/>
            <p:nvPr/>
          </p:nvSpPr>
          <p:spPr bwMode="auto">
            <a:xfrm>
              <a:off x="5525012" y="2106774"/>
              <a:ext cx="114601" cy="28928"/>
            </a:xfrm>
            <a:custGeom>
              <a:avLst/>
              <a:gdLst>
                <a:gd name="T0" fmla="*/ 9 w 71"/>
                <a:gd name="T1" fmla="*/ 0 h 18"/>
                <a:gd name="T2" fmla="*/ 62 w 71"/>
                <a:gd name="T3" fmla="*/ 0 h 18"/>
                <a:gd name="T4" fmla="*/ 71 w 71"/>
                <a:gd name="T5" fmla="*/ 9 h 18"/>
                <a:gd name="T6" fmla="*/ 62 w 71"/>
                <a:gd name="T7" fmla="*/ 18 h 18"/>
                <a:gd name="T8" fmla="*/ 9 w 71"/>
                <a:gd name="T9" fmla="*/ 18 h 18"/>
                <a:gd name="T10" fmla="*/ 0 w 71"/>
                <a:gd name="T11" fmla="*/ 9 h 18"/>
                <a:gd name="T12" fmla="*/ 9 w 7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8">
                  <a:moveTo>
                    <a:pt x="9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7" y="0"/>
                    <a:pt x="71" y="4"/>
                    <a:pt x="71" y="9"/>
                  </a:cubicBezTo>
                  <a:cubicBezTo>
                    <a:pt x="71" y="14"/>
                    <a:pt x="67" y="18"/>
                    <a:pt x="6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5@|5FFC:0|FBC:0|LFC:0|LBC:16777215"/>
            <p:cNvSpPr/>
            <p:nvPr/>
          </p:nvSpPr>
          <p:spPr bwMode="auto">
            <a:xfrm>
              <a:off x="5551715" y="2163519"/>
              <a:ext cx="58970" cy="28928"/>
            </a:xfrm>
            <a:custGeom>
              <a:avLst/>
              <a:gdLst>
                <a:gd name="T0" fmla="*/ 9 w 36"/>
                <a:gd name="T1" fmla="*/ 0 h 18"/>
                <a:gd name="T2" fmla="*/ 27 w 36"/>
                <a:gd name="T3" fmla="*/ 0 h 18"/>
                <a:gd name="T4" fmla="*/ 36 w 36"/>
                <a:gd name="T5" fmla="*/ 9 h 18"/>
                <a:gd name="T6" fmla="*/ 27 w 36"/>
                <a:gd name="T7" fmla="*/ 18 h 18"/>
                <a:gd name="T8" fmla="*/ 9 w 36"/>
                <a:gd name="T9" fmla="*/ 18 h 18"/>
                <a:gd name="T10" fmla="*/ 0 w 36"/>
                <a:gd name="T11" fmla="*/ 9 h 18"/>
                <a:gd name="T12" fmla="*/ 9 w 3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8">
                  <a:moveTo>
                    <a:pt x="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6" y="4"/>
                    <a:pt x="36" y="9"/>
                  </a:cubicBezTo>
                  <a:cubicBezTo>
                    <a:pt x="36" y="14"/>
                    <a:pt x="32" y="18"/>
                    <a:pt x="2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Freeform 20"/>
          <p:cNvSpPr>
            <a:spLocks noEditPoints="1"/>
          </p:cNvSpPr>
          <p:nvPr/>
        </p:nvSpPr>
        <p:spPr bwMode="auto">
          <a:xfrm>
            <a:off x="7097035" y="2654017"/>
            <a:ext cx="740857" cy="740857"/>
          </a:xfrm>
          <a:custGeom>
            <a:avLst/>
            <a:gdLst>
              <a:gd name="T0" fmla="*/ 125 w 249"/>
              <a:gd name="T1" fmla="*/ 249 h 249"/>
              <a:gd name="T2" fmla="*/ 0 w 249"/>
              <a:gd name="T3" fmla="*/ 125 h 249"/>
              <a:gd name="T4" fmla="*/ 125 w 249"/>
              <a:gd name="T5" fmla="*/ 0 h 249"/>
              <a:gd name="T6" fmla="*/ 249 w 249"/>
              <a:gd name="T7" fmla="*/ 125 h 249"/>
              <a:gd name="T8" fmla="*/ 125 w 249"/>
              <a:gd name="T9" fmla="*/ 249 h 249"/>
              <a:gd name="T10" fmla="*/ 125 w 249"/>
              <a:gd name="T11" fmla="*/ 31 h 249"/>
              <a:gd name="T12" fmla="*/ 31 w 249"/>
              <a:gd name="T13" fmla="*/ 125 h 249"/>
              <a:gd name="T14" fmla="*/ 125 w 249"/>
              <a:gd name="T15" fmla="*/ 218 h 249"/>
              <a:gd name="T16" fmla="*/ 218 w 249"/>
              <a:gd name="T17" fmla="*/ 125 h 249"/>
              <a:gd name="T18" fmla="*/ 125 w 249"/>
              <a:gd name="T19" fmla="*/ 31 h 249"/>
              <a:gd name="T20" fmla="*/ 93 w 249"/>
              <a:gd name="T21" fmla="*/ 78 h 249"/>
              <a:gd name="T22" fmla="*/ 171 w 249"/>
              <a:gd name="T23" fmla="*/ 125 h 249"/>
              <a:gd name="T24" fmla="*/ 93 w 249"/>
              <a:gd name="T25" fmla="*/ 171 h 249"/>
              <a:gd name="T26" fmla="*/ 93 w 249"/>
              <a:gd name="T27" fmla="*/ 7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49">
                <a:moveTo>
                  <a:pt x="125" y="249"/>
                </a:moveTo>
                <a:cubicBezTo>
                  <a:pt x="56" y="249"/>
                  <a:pt x="0" y="193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193" y="0"/>
                  <a:pt x="249" y="56"/>
                  <a:pt x="249" y="125"/>
                </a:cubicBezTo>
                <a:cubicBezTo>
                  <a:pt x="249" y="193"/>
                  <a:pt x="193" y="249"/>
                  <a:pt x="125" y="249"/>
                </a:cubicBezTo>
                <a:close/>
                <a:moveTo>
                  <a:pt x="125" y="31"/>
                </a:moveTo>
                <a:cubicBezTo>
                  <a:pt x="73" y="31"/>
                  <a:pt x="31" y="73"/>
                  <a:pt x="31" y="125"/>
                </a:cubicBezTo>
                <a:cubicBezTo>
                  <a:pt x="31" y="176"/>
                  <a:pt x="73" y="218"/>
                  <a:pt x="125" y="218"/>
                </a:cubicBezTo>
                <a:cubicBezTo>
                  <a:pt x="176" y="218"/>
                  <a:pt x="218" y="176"/>
                  <a:pt x="218" y="125"/>
                </a:cubicBezTo>
                <a:cubicBezTo>
                  <a:pt x="218" y="73"/>
                  <a:pt x="176" y="31"/>
                  <a:pt x="125" y="31"/>
                </a:cubicBezTo>
                <a:close/>
                <a:moveTo>
                  <a:pt x="93" y="78"/>
                </a:moveTo>
                <a:cubicBezTo>
                  <a:pt x="171" y="125"/>
                  <a:pt x="171" y="125"/>
                  <a:pt x="171" y="125"/>
                </a:cubicBezTo>
                <a:cubicBezTo>
                  <a:pt x="93" y="171"/>
                  <a:pt x="93" y="171"/>
                  <a:pt x="93" y="171"/>
                </a:cubicBezTo>
                <a:lnTo>
                  <a:pt x="93" y="78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>
            <a:off x="9763856" y="2620471"/>
            <a:ext cx="628296" cy="837046"/>
          </a:xfrm>
          <a:custGeom>
            <a:avLst/>
            <a:gdLst>
              <a:gd name="T0" fmla="*/ 106 w 211"/>
              <a:gd name="T1" fmla="*/ 0 h 281"/>
              <a:gd name="T2" fmla="*/ 0 w 211"/>
              <a:gd name="T3" fmla="*/ 105 h 281"/>
              <a:gd name="T4" fmla="*/ 106 w 211"/>
              <a:gd name="T5" fmla="*/ 281 h 281"/>
              <a:gd name="T6" fmla="*/ 211 w 211"/>
              <a:gd name="T7" fmla="*/ 105 h 281"/>
              <a:gd name="T8" fmla="*/ 106 w 211"/>
              <a:gd name="T9" fmla="*/ 0 h 281"/>
              <a:gd name="T10" fmla="*/ 106 w 211"/>
              <a:gd name="T11" fmla="*/ 176 h 281"/>
              <a:gd name="T12" fmla="*/ 35 w 211"/>
              <a:gd name="T13" fmla="*/ 105 h 281"/>
              <a:gd name="T14" fmla="*/ 106 w 211"/>
              <a:gd name="T15" fmla="*/ 35 h 281"/>
              <a:gd name="T16" fmla="*/ 176 w 211"/>
              <a:gd name="T17" fmla="*/ 105 h 281"/>
              <a:gd name="T18" fmla="*/ 106 w 211"/>
              <a:gd name="T19" fmla="*/ 176 h 281"/>
              <a:gd name="T20" fmla="*/ 106 w 211"/>
              <a:gd name="T21" fmla="*/ 70 h 281"/>
              <a:gd name="T22" fmla="*/ 70 w 211"/>
              <a:gd name="T23" fmla="*/ 105 h 281"/>
              <a:gd name="T24" fmla="*/ 106 w 211"/>
              <a:gd name="T25" fmla="*/ 141 h 281"/>
              <a:gd name="T26" fmla="*/ 141 w 211"/>
              <a:gd name="T27" fmla="*/ 105 h 281"/>
              <a:gd name="T28" fmla="*/ 106 w 211"/>
              <a:gd name="T29" fmla="*/ 7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1" h="281">
                <a:moveTo>
                  <a:pt x="106" y="0"/>
                </a:moveTo>
                <a:cubicBezTo>
                  <a:pt x="47" y="0"/>
                  <a:pt x="0" y="47"/>
                  <a:pt x="0" y="105"/>
                </a:cubicBezTo>
                <a:cubicBezTo>
                  <a:pt x="0" y="164"/>
                  <a:pt x="106" y="281"/>
                  <a:pt x="106" y="281"/>
                </a:cubicBezTo>
                <a:cubicBezTo>
                  <a:pt x="106" y="281"/>
                  <a:pt x="211" y="164"/>
                  <a:pt x="211" y="105"/>
                </a:cubicBezTo>
                <a:cubicBezTo>
                  <a:pt x="211" y="47"/>
                  <a:pt x="164" y="0"/>
                  <a:pt x="106" y="0"/>
                </a:cubicBezTo>
                <a:close/>
                <a:moveTo>
                  <a:pt x="106" y="176"/>
                </a:moveTo>
                <a:cubicBezTo>
                  <a:pt x="67" y="176"/>
                  <a:pt x="35" y="144"/>
                  <a:pt x="35" y="105"/>
                </a:cubicBezTo>
                <a:cubicBezTo>
                  <a:pt x="35" y="67"/>
                  <a:pt x="67" y="35"/>
                  <a:pt x="106" y="35"/>
                </a:cubicBezTo>
                <a:cubicBezTo>
                  <a:pt x="144" y="35"/>
                  <a:pt x="176" y="67"/>
                  <a:pt x="176" y="105"/>
                </a:cubicBezTo>
                <a:cubicBezTo>
                  <a:pt x="176" y="144"/>
                  <a:pt x="144" y="176"/>
                  <a:pt x="106" y="176"/>
                </a:cubicBezTo>
                <a:close/>
                <a:moveTo>
                  <a:pt x="106" y="70"/>
                </a:moveTo>
                <a:cubicBezTo>
                  <a:pt x="86" y="70"/>
                  <a:pt x="70" y="86"/>
                  <a:pt x="70" y="105"/>
                </a:cubicBezTo>
                <a:cubicBezTo>
                  <a:pt x="70" y="125"/>
                  <a:pt x="86" y="141"/>
                  <a:pt x="106" y="141"/>
                </a:cubicBezTo>
                <a:cubicBezTo>
                  <a:pt x="125" y="141"/>
                  <a:pt x="141" y="125"/>
                  <a:pt x="141" y="105"/>
                </a:cubicBezTo>
                <a:cubicBezTo>
                  <a:pt x="141" y="86"/>
                  <a:pt x="125" y="70"/>
                  <a:pt x="106" y="70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6217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577892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77685" y="3985792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169360" y="360442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09246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800921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27046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518721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04294" y="1897209"/>
            <a:ext cx="1378738" cy="1378739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0"/>
          <p:cNvSpPr/>
          <p:nvPr/>
        </p:nvSpPr>
        <p:spPr bwMode="auto">
          <a:xfrm>
            <a:off x="1813312" y="4156245"/>
            <a:ext cx="1375061" cy="1376658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cxnSp>
        <p:nvCxnSpPr>
          <p:cNvPr id="9" name="Straight Connector 38"/>
          <p:cNvCxnSpPr/>
          <p:nvPr/>
        </p:nvCxnSpPr>
        <p:spPr bwMode="auto">
          <a:xfrm>
            <a:off x="1813312" y="3692082"/>
            <a:ext cx="8829181" cy="0"/>
          </a:xfrm>
          <a:prstGeom prst="line">
            <a:avLst/>
          </a:prstGeom>
          <a:ln w="12700">
            <a:solidFill>
              <a:srgbClr val="5EA3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171"/>
          <p:cNvSpPr/>
          <p:nvPr/>
        </p:nvSpPr>
        <p:spPr bwMode="auto">
          <a:xfrm>
            <a:off x="2244701" y="2339684"/>
            <a:ext cx="497924" cy="478006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73"/>
          <p:cNvSpPr/>
          <p:nvPr/>
        </p:nvSpPr>
        <p:spPr bwMode="auto">
          <a:xfrm>
            <a:off x="2251880" y="4605571"/>
            <a:ext cx="497924" cy="478006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3091" y="2428363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93091" y="21495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93091" y="4717529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493091" y="443873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nip Single Corner Rectangle 53"/>
          <p:cNvSpPr/>
          <p:nvPr/>
        </p:nvSpPr>
        <p:spPr>
          <a:xfrm>
            <a:off x="1595936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nip Single Corner Rectangle 59"/>
          <p:cNvSpPr/>
          <p:nvPr/>
        </p:nvSpPr>
        <p:spPr>
          <a:xfrm>
            <a:off x="3936919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nip Single Corner Rectangle 62"/>
          <p:cNvSpPr/>
          <p:nvPr/>
        </p:nvSpPr>
        <p:spPr>
          <a:xfrm>
            <a:off x="6244460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nip Single Corner Rectangle 65"/>
          <p:cNvSpPr/>
          <p:nvPr/>
        </p:nvSpPr>
        <p:spPr>
          <a:xfrm>
            <a:off x="8618885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276464" y="2794511"/>
            <a:ext cx="591843" cy="660757"/>
            <a:chOff x="8431052" y="5110164"/>
            <a:chExt cx="591843" cy="660757"/>
          </a:xfrm>
          <a:solidFill>
            <a:schemeClr val="bg1"/>
          </a:solidFill>
        </p:grpSpPr>
        <p:sp>
          <p:nvSpPr>
            <p:cNvPr id="12" name="Rectangle 74@|1FFC:0|FBC:0|LFC:0|LBC:16777215"/>
            <p:cNvSpPr>
              <a:spLocks noChangeArrowheads="1"/>
            </p:cNvSpPr>
            <p:nvPr/>
          </p:nvSpPr>
          <p:spPr bwMode="auto">
            <a:xfrm>
              <a:off x="8694543" y="5547965"/>
              <a:ext cx="60807" cy="222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75@|5FFC:0|FBC:0|LFC:0|LBC:16777215"/>
            <p:cNvSpPr/>
            <p:nvPr/>
          </p:nvSpPr>
          <p:spPr bwMode="auto">
            <a:xfrm>
              <a:off x="8431052" y="5110164"/>
              <a:ext cx="531038" cy="186471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6@|5FFC:0|FBC:0|LFC:0|LBC:16777215"/>
            <p:cNvSpPr/>
            <p:nvPr/>
          </p:nvSpPr>
          <p:spPr bwMode="auto">
            <a:xfrm>
              <a:off x="8491857" y="5333117"/>
              <a:ext cx="531038" cy="182419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208"/>
          <p:cNvSpPr>
            <a:spLocks noEditPoints="1"/>
          </p:cNvSpPr>
          <p:nvPr/>
        </p:nvSpPr>
        <p:spPr bwMode="auto">
          <a:xfrm>
            <a:off x="2211024" y="2760057"/>
            <a:ext cx="575628" cy="660757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367"/>
          <p:cNvSpPr>
            <a:spLocks noEditPoints="1"/>
          </p:cNvSpPr>
          <p:nvPr/>
        </p:nvSpPr>
        <p:spPr bwMode="auto">
          <a:xfrm>
            <a:off x="4546480" y="2760056"/>
            <a:ext cx="620220" cy="66075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14957" y="2760056"/>
            <a:ext cx="664809" cy="660757"/>
            <a:chOff x="7069004" y="5110164"/>
            <a:chExt cx="664809" cy="660757"/>
          </a:xfrm>
          <a:solidFill>
            <a:schemeClr val="bg1"/>
          </a:solidFill>
        </p:grpSpPr>
        <p:sp>
          <p:nvSpPr>
            <p:cNvPr id="18" name="Freeform 368@|5FFC:0|FBC:0|LFC:0|LBC:16777215"/>
            <p:cNvSpPr/>
            <p:nvPr/>
          </p:nvSpPr>
          <p:spPr bwMode="auto">
            <a:xfrm>
              <a:off x="7170345" y="5531750"/>
              <a:ext cx="210793" cy="239171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369@|5FFC:0|FBC:0|LFC:0|LBC:16777215"/>
            <p:cNvSpPr/>
            <p:nvPr/>
          </p:nvSpPr>
          <p:spPr bwMode="auto">
            <a:xfrm>
              <a:off x="7275742" y="5110164"/>
              <a:ext cx="458071" cy="502661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70@|5FFC:0|FBC:0|LFC:0|LBC:16777215"/>
            <p:cNvSpPr/>
            <p:nvPr/>
          </p:nvSpPr>
          <p:spPr bwMode="auto">
            <a:xfrm>
              <a:off x="7069004" y="5247990"/>
              <a:ext cx="133774" cy="227008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Rounded Rectangle 71"/>
          <p:cNvSpPr/>
          <p:nvPr/>
        </p:nvSpPr>
        <p:spPr>
          <a:xfrm>
            <a:off x="1595434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ounded Rectangle 72"/>
          <p:cNvSpPr/>
          <p:nvPr/>
        </p:nvSpPr>
        <p:spPr>
          <a:xfrm>
            <a:off x="1595435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622386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945561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255587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660224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660224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ounded Rectangle 71"/>
          <p:cNvSpPr/>
          <p:nvPr/>
        </p:nvSpPr>
        <p:spPr>
          <a:xfrm>
            <a:off x="3945561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ounded Rectangle 72"/>
          <p:cNvSpPr/>
          <p:nvPr/>
        </p:nvSpPr>
        <p:spPr>
          <a:xfrm>
            <a:off x="3945562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ounded Rectangle 71"/>
          <p:cNvSpPr/>
          <p:nvPr/>
        </p:nvSpPr>
        <p:spPr>
          <a:xfrm>
            <a:off x="6207168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72"/>
          <p:cNvSpPr/>
          <p:nvPr/>
        </p:nvSpPr>
        <p:spPr>
          <a:xfrm>
            <a:off x="6207169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ounded Rectangle 71"/>
          <p:cNvSpPr/>
          <p:nvPr/>
        </p:nvSpPr>
        <p:spPr>
          <a:xfrm>
            <a:off x="8680839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72"/>
          <p:cNvSpPr/>
          <p:nvPr/>
        </p:nvSpPr>
        <p:spPr>
          <a:xfrm>
            <a:off x="8680840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207168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957587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595434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3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  <a:endParaRPr lang="zh-CN" altLang="en-US" sz="3200" b="1" spc="3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21"/>
          <p:cNvSpPr/>
          <p:nvPr/>
        </p:nvSpPr>
        <p:spPr bwMode="auto">
          <a:xfrm>
            <a:off x="5472683" y="3777711"/>
            <a:ext cx="1214790" cy="2209769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rgbClr val="C1C7D0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22"/>
          <p:cNvSpPr/>
          <p:nvPr/>
        </p:nvSpPr>
        <p:spPr bwMode="auto">
          <a:xfrm>
            <a:off x="5600012" y="1853629"/>
            <a:ext cx="2254071" cy="2132324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23"/>
          <p:cNvSpPr/>
          <p:nvPr/>
        </p:nvSpPr>
        <p:spPr bwMode="auto">
          <a:xfrm>
            <a:off x="6759740" y="3173639"/>
            <a:ext cx="1670766" cy="1636675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4"/>
          <p:cNvSpPr/>
          <p:nvPr/>
        </p:nvSpPr>
        <p:spPr bwMode="auto">
          <a:xfrm>
            <a:off x="3739973" y="2832880"/>
            <a:ext cx="1732710" cy="1832869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25"/>
          <p:cNvSpPr/>
          <p:nvPr/>
        </p:nvSpPr>
        <p:spPr bwMode="auto">
          <a:xfrm>
            <a:off x="4610630" y="2013682"/>
            <a:ext cx="1730989" cy="1805333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312931" y="237920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12931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8321" y="2355714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855532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312931" y="434001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312931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608321" y="4316525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855532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36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5EA3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5EA3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6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23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39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3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7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20" name="Freeform 368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369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370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884655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49184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48242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Chevron 36"/>
          <p:cNvSpPr/>
          <p:nvPr/>
        </p:nvSpPr>
        <p:spPr>
          <a:xfrm>
            <a:off x="1787645" y="169684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Chevron 37"/>
          <p:cNvSpPr/>
          <p:nvPr/>
        </p:nvSpPr>
        <p:spPr>
          <a:xfrm>
            <a:off x="1787645" y="281984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Chevron 38"/>
          <p:cNvSpPr/>
          <p:nvPr/>
        </p:nvSpPr>
        <p:spPr>
          <a:xfrm>
            <a:off x="1787645" y="395110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Chevron 39"/>
          <p:cNvSpPr/>
          <p:nvPr/>
        </p:nvSpPr>
        <p:spPr>
          <a:xfrm>
            <a:off x="1787645" y="506829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33"/>
          <p:cNvSpPr/>
          <p:nvPr/>
        </p:nvSpPr>
        <p:spPr bwMode="auto">
          <a:xfrm>
            <a:off x="2336688" y="3033649"/>
            <a:ext cx="400208" cy="400208"/>
          </a:xfrm>
          <a:custGeom>
            <a:avLst/>
            <a:gdLst>
              <a:gd name="T0" fmla="*/ 6351111 w 21600"/>
              <a:gd name="T1" fmla="*/ 0 h 21600"/>
              <a:gd name="T2" fmla="*/ 6614936 w 21600"/>
              <a:gd name="T3" fmla="*/ 98319 h 21600"/>
              <a:gd name="T4" fmla="*/ 6720417 w 21600"/>
              <a:gd name="T5" fmla="*/ 345352 h 21600"/>
              <a:gd name="T6" fmla="*/ 6720417 w 21600"/>
              <a:gd name="T7" fmla="*/ 4667885 h 21600"/>
              <a:gd name="T8" fmla="*/ 6596892 w 21600"/>
              <a:gd name="T9" fmla="*/ 5107199 h 21600"/>
              <a:gd name="T10" fmla="*/ 6267097 w 21600"/>
              <a:gd name="T11" fmla="*/ 5427980 h 21600"/>
              <a:gd name="T12" fmla="*/ 5818452 w 21600"/>
              <a:gd name="T13" fmla="*/ 5624918 h 21600"/>
              <a:gd name="T14" fmla="*/ 5343666 w 21600"/>
              <a:gd name="T15" fmla="*/ 5694310 h 21600"/>
              <a:gd name="T16" fmla="*/ 4867628 w 21600"/>
              <a:gd name="T17" fmla="*/ 5624918 h 21600"/>
              <a:gd name="T18" fmla="*/ 4422722 w 21600"/>
              <a:gd name="T19" fmla="*/ 5427980 h 21600"/>
              <a:gd name="T20" fmla="*/ 4100389 w 21600"/>
              <a:gd name="T21" fmla="*/ 5110004 h 21600"/>
              <a:gd name="T22" fmla="*/ 3975929 w 21600"/>
              <a:gd name="T23" fmla="*/ 4667885 h 21600"/>
              <a:gd name="T24" fmla="*/ 4100389 w 21600"/>
              <a:gd name="T25" fmla="*/ 4234797 h 21600"/>
              <a:gd name="T26" fmla="*/ 4422722 w 21600"/>
              <a:gd name="T27" fmla="*/ 3911529 h 21600"/>
              <a:gd name="T28" fmla="*/ 4867628 w 21600"/>
              <a:gd name="T29" fmla="*/ 3713956 h 21600"/>
              <a:gd name="T30" fmla="*/ 5343666 w 21600"/>
              <a:gd name="T31" fmla="*/ 3646135 h 21600"/>
              <a:gd name="T32" fmla="*/ 5581985 w 21600"/>
              <a:gd name="T33" fmla="*/ 3663879 h 21600"/>
              <a:gd name="T34" fmla="*/ 5803512 w 21600"/>
              <a:gd name="T35" fmla="*/ 3704943 h 21600"/>
              <a:gd name="T36" fmla="*/ 5803512 w 21600"/>
              <a:gd name="T37" fmla="*/ 1446142 h 21600"/>
              <a:gd name="T38" fmla="*/ 2745423 w 21600"/>
              <a:gd name="T39" fmla="*/ 2266897 h 21600"/>
              <a:gd name="T40" fmla="*/ 2745423 w 21600"/>
              <a:gd name="T41" fmla="*/ 5694310 h 21600"/>
              <a:gd name="T42" fmla="*/ 2620963 w 21600"/>
              <a:gd name="T43" fmla="*/ 6134241 h 21600"/>
              <a:gd name="T44" fmla="*/ 2297695 w 21600"/>
              <a:gd name="T45" fmla="*/ 6454087 h 21600"/>
              <a:gd name="T46" fmla="*/ 1852789 w 21600"/>
              <a:gd name="T47" fmla="*/ 6651043 h 21600"/>
              <a:gd name="T48" fmla="*/ 1376751 w 21600"/>
              <a:gd name="T49" fmla="*/ 6720417 h 21600"/>
              <a:gd name="T50" fmla="*/ 896373 w 21600"/>
              <a:gd name="T51" fmla="*/ 6651043 h 21600"/>
              <a:gd name="T52" fmla="*/ 451450 w 21600"/>
              <a:gd name="T53" fmla="*/ 6454087 h 21600"/>
              <a:gd name="T54" fmla="*/ 124460 w 21600"/>
              <a:gd name="T55" fmla="*/ 6134241 h 21600"/>
              <a:gd name="T56" fmla="*/ 0 w 21600"/>
              <a:gd name="T57" fmla="*/ 5694310 h 21600"/>
              <a:gd name="T58" fmla="*/ 124460 w 21600"/>
              <a:gd name="T59" fmla="*/ 5261222 h 21600"/>
              <a:gd name="T60" fmla="*/ 451450 w 21600"/>
              <a:gd name="T61" fmla="*/ 4937637 h 21600"/>
              <a:gd name="T62" fmla="*/ 896373 w 21600"/>
              <a:gd name="T63" fmla="*/ 4738211 h 21600"/>
              <a:gd name="T64" fmla="*/ 1376751 w 21600"/>
              <a:gd name="T65" fmla="*/ 4667885 h 21600"/>
              <a:gd name="T66" fmla="*/ 1604804 w 21600"/>
              <a:gd name="T67" fmla="*/ 4685630 h 21600"/>
              <a:gd name="T68" fmla="*/ 1831940 w 21600"/>
              <a:gd name="T69" fmla="*/ 4732302 h 21600"/>
              <a:gd name="T70" fmla="*/ 1831940 w 21600"/>
              <a:gd name="T71" fmla="*/ 1454838 h 21600"/>
              <a:gd name="T72" fmla="*/ 1904735 w 21600"/>
              <a:gd name="T73" fmla="*/ 1253860 h 21600"/>
              <a:gd name="T74" fmla="*/ 2098887 w 21600"/>
              <a:gd name="T75" fmla="*/ 1130653 h 21600"/>
              <a:gd name="T76" fmla="*/ 2547232 w 21600"/>
              <a:gd name="T77" fmla="*/ 1008680 h 21600"/>
              <a:gd name="T78" fmla="*/ 3351177 w 21600"/>
              <a:gd name="T79" fmla="*/ 788088 h 21600"/>
              <a:gd name="T80" fmla="*/ 4320981 w 21600"/>
              <a:gd name="T81" fmla="*/ 525498 h 21600"/>
              <a:gd name="T82" fmla="*/ 5272723 w 21600"/>
              <a:gd name="T83" fmla="*/ 271621 h 21600"/>
              <a:gd name="T84" fmla="*/ 6013521 w 21600"/>
              <a:gd name="T85" fmla="*/ 77153 h 21600"/>
              <a:gd name="T86" fmla="*/ 6351111 w 21600"/>
              <a:gd name="T87" fmla="*/ 0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20413" y="0"/>
                </a:moveTo>
                <a:cubicBezTo>
                  <a:pt x="20752" y="0"/>
                  <a:pt x="21034" y="104"/>
                  <a:pt x="21261" y="316"/>
                </a:cubicBezTo>
                <a:cubicBezTo>
                  <a:pt x="21488" y="531"/>
                  <a:pt x="21600" y="791"/>
                  <a:pt x="21600" y="1110"/>
                </a:cubicBezTo>
                <a:lnTo>
                  <a:pt x="21600" y="15003"/>
                </a:lnTo>
                <a:cubicBezTo>
                  <a:pt x="21600" y="15537"/>
                  <a:pt x="21467" y="16009"/>
                  <a:pt x="21203" y="16415"/>
                </a:cubicBezTo>
                <a:cubicBezTo>
                  <a:pt x="20937" y="16828"/>
                  <a:pt x="20582" y="17169"/>
                  <a:pt x="20143" y="17446"/>
                </a:cubicBezTo>
                <a:cubicBezTo>
                  <a:pt x="19701" y="17720"/>
                  <a:pt x="19219" y="17932"/>
                  <a:pt x="18701" y="18079"/>
                </a:cubicBezTo>
                <a:cubicBezTo>
                  <a:pt x="18177" y="18228"/>
                  <a:pt x="17668" y="18302"/>
                  <a:pt x="17175" y="18302"/>
                </a:cubicBezTo>
                <a:cubicBezTo>
                  <a:pt x="16687" y="18302"/>
                  <a:pt x="16172" y="18228"/>
                  <a:pt x="15645" y="18079"/>
                </a:cubicBezTo>
                <a:cubicBezTo>
                  <a:pt x="15118" y="17932"/>
                  <a:pt x="14642" y="17720"/>
                  <a:pt x="14215" y="17446"/>
                </a:cubicBezTo>
                <a:cubicBezTo>
                  <a:pt x="13788" y="17169"/>
                  <a:pt x="13446" y="16830"/>
                  <a:pt x="13179" y="16424"/>
                </a:cubicBezTo>
                <a:cubicBezTo>
                  <a:pt x="12913" y="16020"/>
                  <a:pt x="12779" y="15546"/>
                  <a:pt x="12779" y="15003"/>
                </a:cubicBezTo>
                <a:cubicBezTo>
                  <a:pt x="12779" y="14492"/>
                  <a:pt x="12913" y="14029"/>
                  <a:pt x="13179" y="13611"/>
                </a:cubicBezTo>
                <a:cubicBezTo>
                  <a:pt x="13446" y="13199"/>
                  <a:pt x="13788" y="12852"/>
                  <a:pt x="14215" y="12572"/>
                </a:cubicBezTo>
                <a:cubicBezTo>
                  <a:pt x="14642" y="12295"/>
                  <a:pt x="15118" y="12081"/>
                  <a:pt x="15645" y="11937"/>
                </a:cubicBezTo>
                <a:cubicBezTo>
                  <a:pt x="16172" y="11793"/>
                  <a:pt x="16687" y="11719"/>
                  <a:pt x="17175" y="11719"/>
                </a:cubicBezTo>
                <a:cubicBezTo>
                  <a:pt x="17441" y="11719"/>
                  <a:pt x="17693" y="11736"/>
                  <a:pt x="17941" y="11776"/>
                </a:cubicBezTo>
                <a:cubicBezTo>
                  <a:pt x="18183" y="11812"/>
                  <a:pt x="18423" y="11855"/>
                  <a:pt x="18653" y="11908"/>
                </a:cubicBezTo>
                <a:lnTo>
                  <a:pt x="18653" y="4648"/>
                </a:lnTo>
                <a:lnTo>
                  <a:pt x="8824" y="7286"/>
                </a:lnTo>
                <a:lnTo>
                  <a:pt x="8824" y="18302"/>
                </a:lnTo>
                <a:cubicBezTo>
                  <a:pt x="8824" y="18835"/>
                  <a:pt x="8690" y="19307"/>
                  <a:pt x="8424" y="19716"/>
                </a:cubicBezTo>
                <a:cubicBezTo>
                  <a:pt x="8157" y="20126"/>
                  <a:pt x="7812" y="20468"/>
                  <a:pt x="7385" y="20744"/>
                </a:cubicBezTo>
                <a:cubicBezTo>
                  <a:pt x="6961" y="21018"/>
                  <a:pt x="6485" y="21230"/>
                  <a:pt x="5955" y="21377"/>
                </a:cubicBezTo>
                <a:cubicBezTo>
                  <a:pt x="5428" y="21527"/>
                  <a:pt x="4919" y="21600"/>
                  <a:pt x="4425" y="21600"/>
                </a:cubicBezTo>
                <a:cubicBezTo>
                  <a:pt x="3914" y="21600"/>
                  <a:pt x="3399" y="21527"/>
                  <a:pt x="2881" y="21377"/>
                </a:cubicBezTo>
                <a:cubicBezTo>
                  <a:pt x="2363" y="21230"/>
                  <a:pt x="1887" y="21018"/>
                  <a:pt x="1451" y="20744"/>
                </a:cubicBezTo>
                <a:cubicBezTo>
                  <a:pt x="1015" y="20468"/>
                  <a:pt x="666" y="20126"/>
                  <a:pt x="400" y="19716"/>
                </a:cubicBezTo>
                <a:cubicBezTo>
                  <a:pt x="133" y="19307"/>
                  <a:pt x="0" y="18835"/>
                  <a:pt x="0" y="18302"/>
                </a:cubicBezTo>
                <a:cubicBezTo>
                  <a:pt x="0" y="17791"/>
                  <a:pt x="133" y="17327"/>
                  <a:pt x="400" y="16910"/>
                </a:cubicBezTo>
                <a:cubicBezTo>
                  <a:pt x="666" y="16497"/>
                  <a:pt x="1015" y="16150"/>
                  <a:pt x="1451" y="15870"/>
                </a:cubicBezTo>
                <a:cubicBezTo>
                  <a:pt x="1887" y="15591"/>
                  <a:pt x="2363" y="15376"/>
                  <a:pt x="2881" y="15229"/>
                </a:cubicBezTo>
                <a:cubicBezTo>
                  <a:pt x="3399" y="15080"/>
                  <a:pt x="3914" y="15003"/>
                  <a:pt x="4425" y="15003"/>
                </a:cubicBezTo>
                <a:cubicBezTo>
                  <a:pt x="4668" y="15003"/>
                  <a:pt x="4913" y="15023"/>
                  <a:pt x="5158" y="15060"/>
                </a:cubicBezTo>
                <a:cubicBezTo>
                  <a:pt x="5404" y="15097"/>
                  <a:pt x="5649" y="15145"/>
                  <a:pt x="5888" y="15210"/>
                </a:cubicBezTo>
                <a:lnTo>
                  <a:pt x="5888" y="4676"/>
                </a:lnTo>
                <a:cubicBezTo>
                  <a:pt x="5888" y="4434"/>
                  <a:pt x="5967" y="4216"/>
                  <a:pt x="6122" y="4030"/>
                </a:cubicBezTo>
                <a:cubicBezTo>
                  <a:pt x="6276" y="3838"/>
                  <a:pt x="6482" y="3708"/>
                  <a:pt x="6746" y="3634"/>
                </a:cubicBezTo>
                <a:cubicBezTo>
                  <a:pt x="6967" y="3584"/>
                  <a:pt x="7445" y="3454"/>
                  <a:pt x="8187" y="3242"/>
                </a:cubicBezTo>
                <a:cubicBezTo>
                  <a:pt x="8927" y="3036"/>
                  <a:pt x="9787" y="2798"/>
                  <a:pt x="10771" y="2533"/>
                </a:cubicBezTo>
                <a:cubicBezTo>
                  <a:pt x="11756" y="2268"/>
                  <a:pt x="12792" y="1985"/>
                  <a:pt x="13888" y="1689"/>
                </a:cubicBezTo>
                <a:cubicBezTo>
                  <a:pt x="14985" y="1392"/>
                  <a:pt x="16005" y="1118"/>
                  <a:pt x="16947" y="873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2"/>
                  <a:pt x="20337" y="0"/>
                  <a:pt x="2041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55"/>
          <p:cNvSpPr/>
          <p:nvPr/>
        </p:nvSpPr>
        <p:spPr bwMode="auto">
          <a:xfrm>
            <a:off x="2333995" y="5272473"/>
            <a:ext cx="400208" cy="400208"/>
          </a:xfrm>
          <a:custGeom>
            <a:avLst/>
            <a:gdLst>
              <a:gd name="T0" fmla="*/ 6569396 w 21591"/>
              <a:gd name="T1" fmla="*/ 3576604 h 21592"/>
              <a:gd name="T2" fmla="*/ 6723218 w 21591"/>
              <a:gd name="T3" fmla="*/ 3952734 h 21592"/>
              <a:gd name="T4" fmla="*/ 6569396 w 21591"/>
              <a:gd name="T5" fmla="*/ 4313900 h 21592"/>
              <a:gd name="T6" fmla="*/ 4192553 w 21591"/>
              <a:gd name="T7" fmla="*/ 6567856 h 21592"/>
              <a:gd name="T8" fmla="*/ 3803930 w 21591"/>
              <a:gd name="T9" fmla="*/ 6722589 h 21592"/>
              <a:gd name="T10" fmla="*/ 3415942 w 21591"/>
              <a:gd name="T11" fmla="*/ 6567856 h 21592"/>
              <a:gd name="T12" fmla="*/ 387988 w 21591"/>
              <a:gd name="T13" fmla="*/ 3353672 h 21592"/>
              <a:gd name="T14" fmla="*/ 115212 w 21591"/>
              <a:gd name="T15" fmla="*/ 2941739 h 21592"/>
              <a:gd name="T16" fmla="*/ 0 w 21591"/>
              <a:gd name="T17" fmla="*/ 2465348 h 21592"/>
              <a:gd name="T18" fmla="*/ 0 w 21591"/>
              <a:gd name="T19" fmla="*/ 519358 h 21592"/>
              <a:gd name="T20" fmla="*/ 157563 w 21591"/>
              <a:gd name="T21" fmla="*/ 155050 h 21592"/>
              <a:gd name="T22" fmla="*/ 546486 w 21591"/>
              <a:gd name="T23" fmla="*/ 0 h 21592"/>
              <a:gd name="T24" fmla="*/ 2597615 w 21591"/>
              <a:gd name="T25" fmla="*/ 0 h 21592"/>
              <a:gd name="T26" fmla="*/ 3108297 w 21591"/>
              <a:gd name="T27" fmla="*/ 106490 h 21592"/>
              <a:gd name="T28" fmla="*/ 3533025 w 21591"/>
              <a:gd name="T29" fmla="*/ 369901 h 21592"/>
              <a:gd name="T30" fmla="*/ 6569396 w 21591"/>
              <a:gd name="T31" fmla="*/ 3576604 h 21592"/>
              <a:gd name="T32" fmla="*/ 1414029 w 21591"/>
              <a:gd name="T33" fmla="*/ 1843876 h 21592"/>
              <a:gd name="T34" fmla="*/ 1788623 w 21591"/>
              <a:gd name="T35" fmla="*/ 1698778 h 21592"/>
              <a:gd name="T36" fmla="*/ 1941510 w 21591"/>
              <a:gd name="T37" fmla="*/ 1342270 h 21592"/>
              <a:gd name="T38" fmla="*/ 1788623 w 21591"/>
              <a:gd name="T39" fmla="*/ 988567 h 21592"/>
              <a:gd name="T40" fmla="*/ 1414029 w 21591"/>
              <a:gd name="T41" fmla="*/ 845339 h 21592"/>
              <a:gd name="T42" fmla="*/ 1040034 w 21591"/>
              <a:gd name="T43" fmla="*/ 988567 h 21592"/>
              <a:gd name="T44" fmla="*/ 889018 w 21591"/>
              <a:gd name="T45" fmla="*/ 1342270 h 21592"/>
              <a:gd name="T46" fmla="*/ 1040034 w 21591"/>
              <a:gd name="T47" fmla="*/ 1698778 h 21592"/>
              <a:gd name="T48" fmla="*/ 1414029 w 21591"/>
              <a:gd name="T49" fmla="*/ 1843876 h 215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591" h="21592">
                <a:moveTo>
                  <a:pt x="21097" y="11487"/>
                </a:moveTo>
                <a:cubicBezTo>
                  <a:pt x="21415" y="11844"/>
                  <a:pt x="21582" y="12247"/>
                  <a:pt x="21591" y="12695"/>
                </a:cubicBezTo>
                <a:cubicBezTo>
                  <a:pt x="21600" y="13147"/>
                  <a:pt x="21436" y="13532"/>
                  <a:pt x="21097" y="13855"/>
                </a:cubicBezTo>
                <a:lnTo>
                  <a:pt x="13464" y="21094"/>
                </a:lnTo>
                <a:cubicBezTo>
                  <a:pt x="13125" y="21419"/>
                  <a:pt x="12710" y="21583"/>
                  <a:pt x="12216" y="21591"/>
                </a:cubicBezTo>
                <a:cubicBezTo>
                  <a:pt x="11721" y="21600"/>
                  <a:pt x="11306" y="21436"/>
                  <a:pt x="10970" y="21094"/>
                </a:cubicBezTo>
                <a:lnTo>
                  <a:pt x="1246" y="10771"/>
                </a:lnTo>
                <a:cubicBezTo>
                  <a:pt x="909" y="10429"/>
                  <a:pt x="615" y="9989"/>
                  <a:pt x="370" y="9448"/>
                </a:cubicBezTo>
                <a:cubicBezTo>
                  <a:pt x="121" y="8908"/>
                  <a:pt x="0" y="8396"/>
                  <a:pt x="0" y="7918"/>
                </a:cubicBezTo>
                <a:lnTo>
                  <a:pt x="0" y="1668"/>
                </a:lnTo>
                <a:cubicBezTo>
                  <a:pt x="0" y="1220"/>
                  <a:pt x="170" y="828"/>
                  <a:pt x="506" y="498"/>
                </a:cubicBezTo>
                <a:cubicBezTo>
                  <a:pt x="843" y="167"/>
                  <a:pt x="1261" y="0"/>
                  <a:pt x="1755" y="0"/>
                </a:cubicBezTo>
                <a:lnTo>
                  <a:pt x="8342" y="0"/>
                </a:lnTo>
                <a:cubicBezTo>
                  <a:pt x="8836" y="0"/>
                  <a:pt x="9384" y="115"/>
                  <a:pt x="9982" y="342"/>
                </a:cubicBezTo>
                <a:cubicBezTo>
                  <a:pt x="10582" y="567"/>
                  <a:pt x="11036" y="846"/>
                  <a:pt x="11346" y="1188"/>
                </a:cubicBezTo>
                <a:lnTo>
                  <a:pt x="21097" y="11487"/>
                </a:lnTo>
                <a:close/>
                <a:moveTo>
                  <a:pt x="4541" y="5922"/>
                </a:moveTo>
                <a:cubicBezTo>
                  <a:pt x="5014" y="5922"/>
                  <a:pt x="5417" y="5767"/>
                  <a:pt x="5744" y="5456"/>
                </a:cubicBezTo>
                <a:cubicBezTo>
                  <a:pt x="6071" y="5143"/>
                  <a:pt x="6235" y="4763"/>
                  <a:pt x="6235" y="4311"/>
                </a:cubicBezTo>
                <a:cubicBezTo>
                  <a:pt x="6235" y="3863"/>
                  <a:pt x="6071" y="3483"/>
                  <a:pt x="5744" y="3175"/>
                </a:cubicBezTo>
                <a:cubicBezTo>
                  <a:pt x="5417" y="2868"/>
                  <a:pt x="5014" y="2715"/>
                  <a:pt x="4541" y="2715"/>
                </a:cubicBezTo>
                <a:cubicBezTo>
                  <a:pt x="4068" y="2715"/>
                  <a:pt x="3668" y="2868"/>
                  <a:pt x="3340" y="3175"/>
                </a:cubicBezTo>
                <a:cubicBezTo>
                  <a:pt x="3019" y="3483"/>
                  <a:pt x="2855" y="3863"/>
                  <a:pt x="2855" y="4311"/>
                </a:cubicBezTo>
                <a:cubicBezTo>
                  <a:pt x="2855" y="4763"/>
                  <a:pt x="3019" y="5143"/>
                  <a:pt x="3340" y="5456"/>
                </a:cubicBezTo>
                <a:cubicBezTo>
                  <a:pt x="3668" y="5767"/>
                  <a:pt x="4068" y="5922"/>
                  <a:pt x="4541" y="59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79"/>
          <p:cNvSpPr/>
          <p:nvPr/>
        </p:nvSpPr>
        <p:spPr bwMode="auto">
          <a:xfrm>
            <a:off x="2330404" y="1914237"/>
            <a:ext cx="400208" cy="400208"/>
          </a:xfrm>
          <a:custGeom>
            <a:avLst/>
            <a:gdLst>
              <a:gd name="T0" fmla="*/ 5072045 w 21600"/>
              <a:gd name="T1" fmla="*/ 0 h 21600"/>
              <a:gd name="T2" fmla="*/ 5513229 w 21600"/>
              <a:gd name="T3" fmla="*/ 176407 h 21600"/>
              <a:gd name="T4" fmla="*/ 5786720 w 21600"/>
              <a:gd name="T5" fmla="*/ 626921 h 21600"/>
              <a:gd name="T6" fmla="*/ 6654147 w 21600"/>
              <a:gd name="T7" fmla="*/ 3806984 h 21600"/>
              <a:gd name="T8" fmla="*/ 6698950 w 21600"/>
              <a:gd name="T9" fmla="*/ 4005492 h 21600"/>
              <a:gd name="T10" fmla="*/ 6720417 w 21600"/>
              <a:gd name="T11" fmla="*/ 4205552 h 21600"/>
              <a:gd name="T12" fmla="*/ 6720417 w 21600"/>
              <a:gd name="T13" fmla="*/ 5876008 h 21600"/>
              <a:gd name="T14" fmla="*/ 6664096 w 21600"/>
              <a:gd name="T15" fmla="*/ 6208607 h 21600"/>
              <a:gd name="T16" fmla="*/ 6514765 w 21600"/>
              <a:gd name="T17" fmla="*/ 6473684 h 21600"/>
              <a:gd name="T18" fmla="*/ 6292303 w 21600"/>
              <a:gd name="T19" fmla="*/ 6652895 h 21600"/>
              <a:gd name="T20" fmla="*/ 6020382 w 21600"/>
              <a:gd name="T21" fmla="*/ 6720417 h 21600"/>
              <a:gd name="T22" fmla="*/ 703774 w 21600"/>
              <a:gd name="T23" fmla="*/ 6720417 h 21600"/>
              <a:gd name="T24" fmla="*/ 206287 w 21600"/>
              <a:gd name="T25" fmla="*/ 6473684 h 21600"/>
              <a:gd name="T26" fmla="*/ 0 w 21600"/>
              <a:gd name="T27" fmla="*/ 5876008 h 21600"/>
              <a:gd name="T28" fmla="*/ 0 w 21600"/>
              <a:gd name="T29" fmla="*/ 4205552 h 21600"/>
              <a:gd name="T30" fmla="*/ 22084 w 21600"/>
              <a:gd name="T31" fmla="*/ 4005492 h 21600"/>
              <a:gd name="T32" fmla="*/ 65652 w 21600"/>
              <a:gd name="T33" fmla="*/ 3806984 h 21600"/>
              <a:gd name="T34" fmla="*/ 933080 w 21600"/>
              <a:gd name="T35" fmla="*/ 626921 h 21600"/>
              <a:gd name="T36" fmla="*/ 1209675 w 21600"/>
              <a:gd name="T37" fmla="*/ 176407 h 21600"/>
              <a:gd name="T38" fmla="*/ 1652111 w 21600"/>
              <a:gd name="T39" fmla="*/ 0 h 21600"/>
              <a:gd name="T40" fmla="*/ 5072045 w 21600"/>
              <a:gd name="T41" fmla="*/ 0 h 21600"/>
              <a:gd name="T42" fmla="*/ 6162869 w 21600"/>
              <a:gd name="T43" fmla="*/ 4205552 h 21600"/>
              <a:gd name="T44" fmla="*/ 6120253 w 21600"/>
              <a:gd name="T45" fmla="*/ 4084832 h 21600"/>
              <a:gd name="T46" fmla="*/ 6020382 w 21600"/>
              <a:gd name="T47" fmla="*/ 4034737 h 21600"/>
              <a:gd name="T48" fmla="*/ 703774 w 21600"/>
              <a:gd name="T49" fmla="*/ 4034737 h 21600"/>
              <a:gd name="T50" fmla="*/ 603903 w 21600"/>
              <a:gd name="T51" fmla="*/ 4082027 h 21600"/>
              <a:gd name="T52" fmla="*/ 561287 w 21600"/>
              <a:gd name="T53" fmla="*/ 4205552 h 21600"/>
              <a:gd name="T54" fmla="*/ 561287 w 21600"/>
              <a:gd name="T55" fmla="*/ 5876008 h 21600"/>
              <a:gd name="T56" fmla="*/ 601733 w 21600"/>
              <a:gd name="T57" fmla="*/ 5996728 h 21600"/>
              <a:gd name="T58" fmla="*/ 703774 w 21600"/>
              <a:gd name="T59" fmla="*/ 6047758 h 21600"/>
              <a:gd name="T60" fmla="*/ 6020382 w 21600"/>
              <a:gd name="T61" fmla="*/ 6047758 h 21600"/>
              <a:gd name="T62" fmla="*/ 6120253 w 21600"/>
              <a:gd name="T63" fmla="*/ 5999215 h 21600"/>
              <a:gd name="T64" fmla="*/ 6162869 w 21600"/>
              <a:gd name="T65" fmla="*/ 5876008 h 21600"/>
              <a:gd name="T66" fmla="*/ 6162869 w 21600"/>
              <a:gd name="T67" fmla="*/ 4205552 h 21600"/>
              <a:gd name="T68" fmla="*/ 1652729 w 21600"/>
              <a:gd name="T69" fmla="*/ 674529 h 21600"/>
              <a:gd name="T70" fmla="*/ 1536982 w 21600"/>
              <a:gd name="T71" fmla="*/ 717462 h 21600"/>
              <a:gd name="T72" fmla="*/ 1463252 w 21600"/>
              <a:gd name="T73" fmla="*/ 831656 h 21600"/>
              <a:gd name="T74" fmla="*/ 776887 w 21600"/>
              <a:gd name="T75" fmla="*/ 3360208 h 21600"/>
              <a:gd name="T76" fmla="*/ 5944147 w 21600"/>
              <a:gd name="T77" fmla="*/ 3360208 h 21600"/>
              <a:gd name="T78" fmla="*/ 5258735 w 21600"/>
              <a:gd name="T79" fmla="*/ 831656 h 21600"/>
              <a:gd name="T80" fmla="*/ 5187791 w 21600"/>
              <a:gd name="T81" fmla="*/ 717462 h 21600"/>
              <a:gd name="T82" fmla="*/ 5072980 w 21600"/>
              <a:gd name="T83" fmla="*/ 674529 h 21600"/>
              <a:gd name="T84" fmla="*/ 1652729 w 21600"/>
              <a:gd name="T85" fmla="*/ 674529 h 21600"/>
              <a:gd name="T86" fmla="*/ 4203682 w 21600"/>
              <a:gd name="T87" fmla="*/ 4624952 h 21600"/>
              <a:gd name="T88" fmla="*/ 4446676 w 21600"/>
              <a:gd name="T89" fmla="*/ 4745673 h 21600"/>
              <a:gd name="T90" fmla="*/ 4546547 w 21600"/>
              <a:gd name="T91" fmla="*/ 5036273 h 21600"/>
              <a:gd name="T92" fmla="*/ 4446676 w 21600"/>
              <a:gd name="T93" fmla="*/ 5335887 h 21600"/>
              <a:gd name="T94" fmla="*/ 4203682 w 21600"/>
              <a:gd name="T95" fmla="*/ 5456608 h 21600"/>
              <a:gd name="T96" fmla="*/ 3953845 w 21600"/>
              <a:gd name="T97" fmla="*/ 5335887 h 21600"/>
              <a:gd name="T98" fmla="*/ 3854291 w 21600"/>
              <a:gd name="T99" fmla="*/ 5036273 h 21600"/>
              <a:gd name="T100" fmla="*/ 3953845 w 21600"/>
              <a:gd name="T101" fmla="*/ 4745673 h 21600"/>
              <a:gd name="T102" fmla="*/ 4203682 w 21600"/>
              <a:gd name="T103" fmla="*/ 4624952 h 21600"/>
              <a:gd name="T104" fmla="*/ 5324369 w 21600"/>
              <a:gd name="T105" fmla="*/ 4624952 h 21600"/>
              <a:gd name="T106" fmla="*/ 5566428 w 21600"/>
              <a:gd name="T107" fmla="*/ 4745673 h 21600"/>
              <a:gd name="T108" fmla="*/ 5666299 w 21600"/>
              <a:gd name="T109" fmla="*/ 5036273 h 21600"/>
              <a:gd name="T110" fmla="*/ 5566428 w 21600"/>
              <a:gd name="T111" fmla="*/ 5335887 h 21600"/>
              <a:gd name="T112" fmla="*/ 5324369 w 21600"/>
              <a:gd name="T113" fmla="*/ 5456608 h 21600"/>
              <a:gd name="T114" fmla="*/ 5074532 w 21600"/>
              <a:gd name="T115" fmla="*/ 5335887 h 21600"/>
              <a:gd name="T116" fmla="*/ 4973726 w 21600"/>
              <a:gd name="T117" fmla="*/ 5036273 h 21600"/>
              <a:gd name="T118" fmla="*/ 5074532 w 21600"/>
              <a:gd name="T119" fmla="*/ 4745673 h 21600"/>
              <a:gd name="T120" fmla="*/ 5324369 w 21600"/>
              <a:gd name="T121" fmla="*/ 4624952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9" y="0"/>
                  <a:pt x="17289" y="191"/>
                  <a:pt x="17720" y="567"/>
                </a:cubicBezTo>
                <a:cubicBezTo>
                  <a:pt x="18151" y="943"/>
                  <a:pt x="18442" y="1424"/>
                  <a:pt x="18599" y="2015"/>
                </a:cubicBezTo>
                <a:lnTo>
                  <a:pt x="21387" y="12236"/>
                </a:lnTo>
                <a:cubicBezTo>
                  <a:pt x="21436" y="12454"/>
                  <a:pt x="21482" y="12665"/>
                  <a:pt x="21531" y="12874"/>
                </a:cubicBezTo>
                <a:cubicBezTo>
                  <a:pt x="21576" y="13088"/>
                  <a:pt x="21600" y="13299"/>
                  <a:pt x="21600" y="13517"/>
                </a:cubicBezTo>
                <a:lnTo>
                  <a:pt x="21600" y="18886"/>
                </a:lnTo>
                <a:cubicBezTo>
                  <a:pt x="21600" y="19271"/>
                  <a:pt x="21541" y="19626"/>
                  <a:pt x="21419" y="19955"/>
                </a:cubicBezTo>
                <a:cubicBezTo>
                  <a:pt x="21296" y="20284"/>
                  <a:pt x="21140" y="20566"/>
                  <a:pt x="20939" y="20807"/>
                </a:cubicBezTo>
                <a:cubicBezTo>
                  <a:pt x="20736" y="21045"/>
                  <a:pt x="20501" y="21239"/>
                  <a:pt x="20224" y="21383"/>
                </a:cubicBezTo>
                <a:cubicBezTo>
                  <a:pt x="19945" y="21529"/>
                  <a:pt x="19654" y="21600"/>
                  <a:pt x="19350" y="21600"/>
                </a:cubicBezTo>
                <a:lnTo>
                  <a:pt x="2262" y="21600"/>
                </a:lnTo>
                <a:cubicBezTo>
                  <a:pt x="1638" y="21600"/>
                  <a:pt x="1104" y="21336"/>
                  <a:pt x="663" y="20807"/>
                </a:cubicBezTo>
                <a:cubicBezTo>
                  <a:pt x="220" y="20278"/>
                  <a:pt x="0" y="19638"/>
                  <a:pt x="0" y="18886"/>
                </a:cubicBezTo>
                <a:lnTo>
                  <a:pt x="0" y="13517"/>
                </a:lnTo>
                <a:cubicBezTo>
                  <a:pt x="0" y="13300"/>
                  <a:pt x="24" y="13088"/>
                  <a:pt x="71" y="12874"/>
                </a:cubicBezTo>
                <a:cubicBezTo>
                  <a:pt x="120" y="12665"/>
                  <a:pt x="164" y="12451"/>
                  <a:pt x="211" y="12236"/>
                </a:cubicBezTo>
                <a:lnTo>
                  <a:pt x="2999" y="2015"/>
                </a:lnTo>
                <a:cubicBezTo>
                  <a:pt x="3156" y="1425"/>
                  <a:pt x="3452" y="943"/>
                  <a:pt x="3888" y="567"/>
                </a:cubicBezTo>
                <a:cubicBezTo>
                  <a:pt x="4316" y="191"/>
                  <a:pt x="4796" y="0"/>
                  <a:pt x="5310" y="0"/>
                </a:cubicBezTo>
                <a:lnTo>
                  <a:pt x="16302" y="0"/>
                </a:lnTo>
                <a:close/>
                <a:moveTo>
                  <a:pt x="19808" y="13517"/>
                </a:moveTo>
                <a:cubicBezTo>
                  <a:pt x="19808" y="13367"/>
                  <a:pt x="19761" y="13235"/>
                  <a:pt x="19671" y="13129"/>
                </a:cubicBezTo>
                <a:cubicBezTo>
                  <a:pt x="19583" y="13020"/>
                  <a:pt x="19475" y="12968"/>
                  <a:pt x="19350" y="12968"/>
                </a:cubicBezTo>
                <a:lnTo>
                  <a:pt x="2262" y="12968"/>
                </a:lnTo>
                <a:cubicBezTo>
                  <a:pt x="2137" y="12968"/>
                  <a:pt x="2030" y="13017"/>
                  <a:pt x="1941" y="13120"/>
                </a:cubicBezTo>
                <a:cubicBezTo>
                  <a:pt x="1851" y="13223"/>
                  <a:pt x="1804" y="13355"/>
                  <a:pt x="1804" y="13517"/>
                </a:cubicBezTo>
                <a:lnTo>
                  <a:pt x="1804" y="18886"/>
                </a:lnTo>
                <a:cubicBezTo>
                  <a:pt x="1804" y="19036"/>
                  <a:pt x="1848" y="19168"/>
                  <a:pt x="1934" y="19274"/>
                </a:cubicBezTo>
                <a:cubicBezTo>
                  <a:pt x="2020" y="19382"/>
                  <a:pt x="2130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3" y="19385"/>
                  <a:pt x="19671" y="19282"/>
                </a:cubicBezTo>
                <a:cubicBezTo>
                  <a:pt x="19761" y="19180"/>
                  <a:pt x="19808" y="19047"/>
                  <a:pt x="19808" y="18886"/>
                </a:cubicBezTo>
                <a:lnTo>
                  <a:pt x="19808" y="13517"/>
                </a:lnTo>
                <a:close/>
                <a:moveTo>
                  <a:pt x="5312" y="2168"/>
                </a:moveTo>
                <a:cubicBezTo>
                  <a:pt x="5185" y="2168"/>
                  <a:pt x="5063" y="2212"/>
                  <a:pt x="4940" y="2306"/>
                </a:cubicBezTo>
                <a:cubicBezTo>
                  <a:pt x="4823" y="2403"/>
                  <a:pt x="4740" y="2523"/>
                  <a:pt x="4703" y="2673"/>
                </a:cubicBezTo>
                <a:lnTo>
                  <a:pt x="2497" y="10800"/>
                </a:lnTo>
                <a:lnTo>
                  <a:pt x="19105" y="10800"/>
                </a:lnTo>
                <a:lnTo>
                  <a:pt x="16902" y="2673"/>
                </a:lnTo>
                <a:cubicBezTo>
                  <a:pt x="16870" y="2523"/>
                  <a:pt x="16794" y="2403"/>
                  <a:pt x="16674" y="2306"/>
                </a:cubicBezTo>
                <a:cubicBezTo>
                  <a:pt x="16554" y="2212"/>
                  <a:pt x="16432" y="2168"/>
                  <a:pt x="16305" y="2168"/>
                </a:cubicBezTo>
                <a:lnTo>
                  <a:pt x="5312" y="2168"/>
                </a:lnTo>
                <a:close/>
                <a:moveTo>
                  <a:pt x="13511" y="14865"/>
                </a:moveTo>
                <a:cubicBezTo>
                  <a:pt x="13817" y="14865"/>
                  <a:pt x="14077" y="14994"/>
                  <a:pt x="14292" y="15253"/>
                </a:cubicBezTo>
                <a:cubicBezTo>
                  <a:pt x="14508" y="15511"/>
                  <a:pt x="14613" y="15822"/>
                  <a:pt x="14613" y="16187"/>
                </a:cubicBezTo>
                <a:cubicBezTo>
                  <a:pt x="14613" y="16571"/>
                  <a:pt x="14508" y="16891"/>
                  <a:pt x="14292" y="17150"/>
                </a:cubicBezTo>
                <a:cubicBezTo>
                  <a:pt x="14077" y="17408"/>
                  <a:pt x="13817" y="17538"/>
                  <a:pt x="13511" y="17538"/>
                </a:cubicBezTo>
                <a:cubicBezTo>
                  <a:pt x="13191" y="17538"/>
                  <a:pt x="12924" y="17408"/>
                  <a:pt x="12708" y="17150"/>
                </a:cubicBezTo>
                <a:cubicBezTo>
                  <a:pt x="12493" y="16891"/>
                  <a:pt x="12388" y="16571"/>
                  <a:pt x="12388" y="16187"/>
                </a:cubicBezTo>
                <a:cubicBezTo>
                  <a:pt x="12388" y="15822"/>
                  <a:pt x="12493" y="15511"/>
                  <a:pt x="12708" y="15253"/>
                </a:cubicBezTo>
                <a:cubicBezTo>
                  <a:pt x="12924" y="14994"/>
                  <a:pt x="13191" y="14865"/>
                  <a:pt x="13511" y="14865"/>
                </a:cubicBezTo>
                <a:moveTo>
                  <a:pt x="17113" y="14865"/>
                </a:moveTo>
                <a:cubicBezTo>
                  <a:pt x="17416" y="14865"/>
                  <a:pt x="17676" y="14994"/>
                  <a:pt x="17891" y="15253"/>
                </a:cubicBezTo>
                <a:cubicBezTo>
                  <a:pt x="18104" y="15511"/>
                  <a:pt x="18212" y="15822"/>
                  <a:pt x="18212" y="16187"/>
                </a:cubicBezTo>
                <a:cubicBezTo>
                  <a:pt x="18212" y="16571"/>
                  <a:pt x="18104" y="16891"/>
                  <a:pt x="17891" y="17150"/>
                </a:cubicBezTo>
                <a:cubicBezTo>
                  <a:pt x="17676" y="17408"/>
                  <a:pt x="17416" y="17538"/>
                  <a:pt x="17113" y="17538"/>
                </a:cubicBezTo>
                <a:cubicBezTo>
                  <a:pt x="16792" y="17538"/>
                  <a:pt x="16525" y="17408"/>
                  <a:pt x="16310" y="17150"/>
                </a:cubicBezTo>
                <a:cubicBezTo>
                  <a:pt x="16094" y="16891"/>
                  <a:pt x="15986" y="16571"/>
                  <a:pt x="15986" y="16187"/>
                </a:cubicBezTo>
                <a:cubicBezTo>
                  <a:pt x="15986" y="15822"/>
                  <a:pt x="16094" y="15511"/>
                  <a:pt x="16310" y="15253"/>
                </a:cubicBezTo>
                <a:cubicBezTo>
                  <a:pt x="16527" y="14994"/>
                  <a:pt x="16794" y="14865"/>
                  <a:pt x="17113" y="148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05"/>
          <p:cNvSpPr/>
          <p:nvPr/>
        </p:nvSpPr>
        <p:spPr bwMode="auto">
          <a:xfrm>
            <a:off x="2335791" y="4153061"/>
            <a:ext cx="400208" cy="400208"/>
          </a:xfrm>
          <a:custGeom>
            <a:avLst/>
            <a:gdLst>
              <a:gd name="T0" fmla="*/ 1776630 w 21592"/>
              <a:gd name="T1" fmla="*/ 6284244 h 21365"/>
              <a:gd name="T2" fmla="*/ 1682597 w 21592"/>
              <a:gd name="T3" fmla="*/ 6767944 h 21365"/>
              <a:gd name="T4" fmla="*/ 1440661 w 21592"/>
              <a:gd name="T5" fmla="*/ 6564417 h 21365"/>
              <a:gd name="T6" fmla="*/ 97773 w 21592"/>
              <a:gd name="T7" fmla="*/ 3848590 h 21365"/>
              <a:gd name="T8" fmla="*/ 0 w 21592"/>
              <a:gd name="T9" fmla="*/ 3398274 h 21365"/>
              <a:gd name="T10" fmla="*/ 97773 w 21592"/>
              <a:gd name="T11" fmla="*/ 2949883 h 21365"/>
              <a:gd name="T12" fmla="*/ 1440661 w 21592"/>
              <a:gd name="T13" fmla="*/ 216563 h 21365"/>
              <a:gd name="T14" fmla="*/ 1682597 w 21592"/>
              <a:gd name="T15" fmla="*/ 17815 h 21365"/>
              <a:gd name="T16" fmla="*/ 1776630 w 21592"/>
              <a:gd name="T17" fmla="*/ 496736 h 21365"/>
              <a:gd name="T18" fmla="*/ 1776630 w 21592"/>
              <a:gd name="T19" fmla="*/ 2237209 h 21365"/>
              <a:gd name="T20" fmla="*/ 4950636 w 21592"/>
              <a:gd name="T21" fmla="*/ 2237209 h 21365"/>
              <a:gd name="T22" fmla="*/ 4950636 w 21592"/>
              <a:gd name="T23" fmla="*/ 514230 h 21365"/>
              <a:gd name="T24" fmla="*/ 5044668 w 21592"/>
              <a:gd name="T25" fmla="*/ 26714 h 21365"/>
              <a:gd name="T26" fmla="*/ 5283181 w 21592"/>
              <a:gd name="T27" fmla="*/ 216563 h 21365"/>
              <a:gd name="T28" fmla="*/ 6630427 w 21592"/>
              <a:gd name="T29" fmla="*/ 2949883 h 21365"/>
              <a:gd name="T30" fmla="*/ 6722907 w 21592"/>
              <a:gd name="T31" fmla="*/ 3398274 h 21365"/>
              <a:gd name="T32" fmla="*/ 6630427 w 21592"/>
              <a:gd name="T33" fmla="*/ 3848590 h 21365"/>
              <a:gd name="T34" fmla="*/ 5283181 w 21592"/>
              <a:gd name="T35" fmla="*/ 6581911 h 21365"/>
              <a:gd name="T36" fmla="*/ 5043733 w 21592"/>
              <a:gd name="T37" fmla="*/ 6771760 h 21365"/>
              <a:gd name="T38" fmla="*/ 4951571 w 21592"/>
              <a:gd name="T39" fmla="*/ 6284244 h 21365"/>
              <a:gd name="T40" fmla="*/ 4951571 w 21592"/>
              <a:gd name="T41" fmla="*/ 4561247 h 21365"/>
              <a:gd name="T42" fmla="*/ 1776630 w 21592"/>
              <a:gd name="T43" fmla="*/ 4561247 h 21365"/>
              <a:gd name="T44" fmla="*/ 1776630 w 21592"/>
              <a:gd name="T45" fmla="*/ 6284244 h 21365"/>
              <a:gd name="T46" fmla="*/ 1776630 w 21592"/>
              <a:gd name="T47" fmla="*/ 6284244 h 213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592" h="21365">
                <a:moveTo>
                  <a:pt x="5706" y="19761"/>
                </a:moveTo>
                <a:cubicBezTo>
                  <a:pt x="5706" y="20597"/>
                  <a:pt x="5604" y="21104"/>
                  <a:pt x="5404" y="21282"/>
                </a:cubicBezTo>
                <a:cubicBezTo>
                  <a:pt x="5200" y="21467"/>
                  <a:pt x="4940" y="21249"/>
                  <a:pt x="4627" y="20642"/>
                </a:cubicBezTo>
                <a:lnTo>
                  <a:pt x="314" y="12102"/>
                </a:lnTo>
                <a:cubicBezTo>
                  <a:pt x="107" y="11701"/>
                  <a:pt x="0" y="11221"/>
                  <a:pt x="0" y="10686"/>
                </a:cubicBezTo>
                <a:cubicBezTo>
                  <a:pt x="0" y="10134"/>
                  <a:pt x="107" y="9666"/>
                  <a:pt x="314" y="9276"/>
                </a:cubicBezTo>
                <a:lnTo>
                  <a:pt x="4627" y="681"/>
                </a:lnTo>
                <a:cubicBezTo>
                  <a:pt x="4940" y="96"/>
                  <a:pt x="5200" y="-111"/>
                  <a:pt x="5404" y="56"/>
                </a:cubicBezTo>
                <a:cubicBezTo>
                  <a:pt x="5604" y="224"/>
                  <a:pt x="5706" y="725"/>
                  <a:pt x="5706" y="1562"/>
                </a:cubicBezTo>
                <a:lnTo>
                  <a:pt x="5706" y="7035"/>
                </a:lnTo>
                <a:lnTo>
                  <a:pt x="15900" y="7035"/>
                </a:lnTo>
                <a:lnTo>
                  <a:pt x="15900" y="1617"/>
                </a:lnTo>
                <a:cubicBezTo>
                  <a:pt x="15900" y="781"/>
                  <a:pt x="16004" y="268"/>
                  <a:pt x="16202" y="84"/>
                </a:cubicBezTo>
                <a:cubicBezTo>
                  <a:pt x="16405" y="-100"/>
                  <a:pt x="16660" y="96"/>
                  <a:pt x="16968" y="681"/>
                </a:cubicBezTo>
                <a:lnTo>
                  <a:pt x="21295" y="9276"/>
                </a:lnTo>
                <a:cubicBezTo>
                  <a:pt x="21501" y="9683"/>
                  <a:pt x="21600" y="10151"/>
                  <a:pt x="21592" y="10686"/>
                </a:cubicBezTo>
                <a:cubicBezTo>
                  <a:pt x="21592" y="11243"/>
                  <a:pt x="21493" y="11712"/>
                  <a:pt x="21295" y="12102"/>
                </a:cubicBezTo>
                <a:lnTo>
                  <a:pt x="16968" y="20697"/>
                </a:lnTo>
                <a:cubicBezTo>
                  <a:pt x="16654" y="21282"/>
                  <a:pt x="16397" y="21489"/>
                  <a:pt x="16199" y="21294"/>
                </a:cubicBezTo>
                <a:cubicBezTo>
                  <a:pt x="16002" y="21110"/>
                  <a:pt x="15903" y="20597"/>
                  <a:pt x="15903" y="19761"/>
                </a:cubicBezTo>
                <a:lnTo>
                  <a:pt x="15903" y="14343"/>
                </a:lnTo>
                <a:lnTo>
                  <a:pt x="5706" y="14343"/>
                </a:lnTo>
                <a:lnTo>
                  <a:pt x="5706" y="19761"/>
                </a:lnTo>
                <a:close/>
                <a:moveTo>
                  <a:pt x="5706" y="1976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9291" y="1971163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569291" y="16923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69291" y="3098640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569291" y="281984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69291" y="4229900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569291" y="395110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69291" y="5347084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569291" y="5068292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85" y="-11424"/>
            <a:ext cx="4227384" cy="51553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3253148" y="2887828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">
          <a:xfrm>
            <a:off x="3564024" y="2933603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000" b="1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253148" y="3548228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3564024" y="3594003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000" b="1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39299" y="3548228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250718" y="4208628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561594" y="4254403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000" b="1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36869" y="4208628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13198" y="4245657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250718" y="4869028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black">
          <a:xfrm>
            <a:off x="3561594" y="4914803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000" b="1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36869" y="4869028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36746" y="2902261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13198" y="4906057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34440" y="1666875"/>
            <a:ext cx="143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600" b="1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685771" y="2516406"/>
            <a:ext cx="2550676" cy="0"/>
          </a:xfrm>
          <a:prstGeom prst="line">
            <a:avLst/>
          </a:prstGeom>
          <a:ln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062387" y="2166139"/>
            <a:ext cx="143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15628" y="3585257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15628" y="2924857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496352" y="2230118"/>
            <a:ext cx="9029700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1977744" y="23000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  <a:endParaRPr lang="zh-CN" altLang="en-US" sz="2000" b="1" kern="0" dirty="0">
              <a:solidFill>
                <a:srgbClr val="F6F6F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Condensed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37"/>
          <p:cNvSpPr/>
          <p:nvPr/>
        </p:nvSpPr>
        <p:spPr>
          <a:xfrm>
            <a:off x="3769652" y="2766639"/>
            <a:ext cx="6756400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47"/>
          <p:cNvSpPr/>
          <p:nvPr/>
        </p:nvSpPr>
        <p:spPr>
          <a:xfrm>
            <a:off x="5915952" y="3303263"/>
            <a:ext cx="4610100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51"/>
          <p:cNvSpPr/>
          <p:nvPr/>
        </p:nvSpPr>
        <p:spPr>
          <a:xfrm>
            <a:off x="8028288" y="3852587"/>
            <a:ext cx="2497764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4363402" y="279003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  <a:endParaRPr lang="zh-CN" altLang="en-US" sz="2000" b="1" kern="0" dirty="0">
              <a:solidFill>
                <a:srgbClr val="F6F6F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Condensed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36"/>
          <p:cNvSpPr/>
          <p:nvPr/>
        </p:nvSpPr>
        <p:spPr>
          <a:xfrm>
            <a:off x="6539136" y="332929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  <a:endParaRPr lang="zh-CN" altLang="en-US" sz="2000" b="1" kern="0" dirty="0">
              <a:solidFill>
                <a:srgbClr val="F6F6F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Condensed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8520234" y="38895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  <a:endParaRPr lang="zh-CN" altLang="en-US" sz="2000" b="1" kern="0" dirty="0">
              <a:solidFill>
                <a:srgbClr val="F6F6F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Condensed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Freeform 251"/>
          <p:cNvSpPr>
            <a:spLocks noEditPoints="1"/>
          </p:cNvSpPr>
          <p:nvPr/>
        </p:nvSpPr>
        <p:spPr bwMode="auto">
          <a:xfrm>
            <a:off x="1601317" y="2338068"/>
            <a:ext cx="271463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367"/>
          <p:cNvSpPr>
            <a:spLocks noEditPoints="1"/>
          </p:cNvSpPr>
          <p:nvPr/>
        </p:nvSpPr>
        <p:spPr bwMode="auto">
          <a:xfrm>
            <a:off x="3938284" y="2854585"/>
            <a:ext cx="275970" cy="29400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02513" y="3409114"/>
            <a:ext cx="264543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21002" y="3958155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22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944419" y="2854585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76269" y="3409114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08119" y="3910777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39969" y="4465306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ardrop 27"/>
          <p:cNvSpPr/>
          <p:nvPr/>
        </p:nvSpPr>
        <p:spPr>
          <a:xfrm rot="18900000">
            <a:off x="781532" y="2557745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28"/>
          <p:cNvSpPr/>
          <p:nvPr/>
        </p:nvSpPr>
        <p:spPr>
          <a:xfrm rot="18900000">
            <a:off x="3122668" y="2557744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29"/>
          <p:cNvSpPr/>
          <p:nvPr/>
        </p:nvSpPr>
        <p:spPr>
          <a:xfrm rot="18900000">
            <a:off x="5445175" y="2557744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15"/>
          <p:cNvSpPr/>
          <p:nvPr/>
        </p:nvSpPr>
        <p:spPr>
          <a:xfrm rot="18900000">
            <a:off x="10211670" y="2557742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ardrop 20"/>
          <p:cNvSpPr/>
          <p:nvPr/>
        </p:nvSpPr>
        <p:spPr>
          <a:xfrm rot="18900000">
            <a:off x="7777410" y="2557741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Straight Connector 17"/>
          <p:cNvCxnSpPr/>
          <p:nvPr/>
        </p:nvCxnSpPr>
        <p:spPr>
          <a:xfrm>
            <a:off x="2158966" y="3147198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cxnSp>
        <p:nvCxnSpPr>
          <p:cNvPr id="13" name="Straight Connector 23"/>
          <p:cNvCxnSpPr/>
          <p:nvPr/>
        </p:nvCxnSpPr>
        <p:spPr>
          <a:xfrm>
            <a:off x="4443931" y="3148920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cxnSp>
        <p:nvCxnSpPr>
          <p:cNvPr id="14" name="Straight Connector 24"/>
          <p:cNvCxnSpPr/>
          <p:nvPr/>
        </p:nvCxnSpPr>
        <p:spPr>
          <a:xfrm>
            <a:off x="6811389" y="3148920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cxnSp>
        <p:nvCxnSpPr>
          <p:cNvPr id="15" name="Straight Connector 25"/>
          <p:cNvCxnSpPr/>
          <p:nvPr/>
        </p:nvCxnSpPr>
        <p:spPr>
          <a:xfrm>
            <a:off x="9155673" y="3148920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pic>
        <p:nvPicPr>
          <p:cNvPr id="16" name="Picture 19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70" y="2941201"/>
            <a:ext cx="411994" cy="411994"/>
          </a:xfrm>
          <a:prstGeom prst="rect">
            <a:avLst/>
          </a:prstGeom>
        </p:spPr>
      </p:pic>
      <p:pic>
        <p:nvPicPr>
          <p:cNvPr id="17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6" y="2942923"/>
            <a:ext cx="411994" cy="411994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30" y="2941201"/>
            <a:ext cx="411994" cy="411994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28" y="2941201"/>
            <a:ext cx="411994" cy="411994"/>
          </a:xfrm>
          <a:prstGeom prst="rect">
            <a:avLst/>
          </a:prstGeom>
        </p:spPr>
      </p:pic>
      <p:pic>
        <p:nvPicPr>
          <p:cNvPr id="20" name="Picture 3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92" y="2942923"/>
            <a:ext cx="411994" cy="411994"/>
          </a:xfrm>
          <a:prstGeom prst="rect">
            <a:avLst/>
          </a:prstGeom>
        </p:spPr>
      </p:pic>
      <p:sp>
        <p:nvSpPr>
          <p:cNvPr id="21" name="Isosceles Triangle 33"/>
          <p:cNvSpPr/>
          <p:nvPr/>
        </p:nvSpPr>
        <p:spPr>
          <a:xfrm>
            <a:off x="1268462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Isosceles Triangle 35"/>
          <p:cNvSpPr/>
          <p:nvPr/>
        </p:nvSpPr>
        <p:spPr>
          <a:xfrm>
            <a:off x="3609598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Isosceles Triangle 37"/>
          <p:cNvSpPr/>
          <p:nvPr/>
        </p:nvSpPr>
        <p:spPr>
          <a:xfrm>
            <a:off x="5932105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Isosceles Triangle 39"/>
          <p:cNvSpPr/>
          <p:nvPr/>
        </p:nvSpPr>
        <p:spPr>
          <a:xfrm>
            <a:off x="8265705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Isosceles Triangle 41"/>
          <p:cNvSpPr/>
          <p:nvPr/>
        </p:nvSpPr>
        <p:spPr>
          <a:xfrm>
            <a:off x="10643847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01949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52396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543085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893532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4913649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264096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254785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605232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9604285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9954732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4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  <a:endParaRPr lang="zh-CN" altLang="en-US" sz="3200" b="1" spc="3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39"/>
          <p:cNvSpPr/>
          <p:nvPr/>
        </p:nvSpPr>
        <p:spPr>
          <a:xfrm>
            <a:off x="3162300" y="1905000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18CE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40"/>
          <p:cNvSpPr/>
          <p:nvPr/>
        </p:nvSpPr>
        <p:spPr>
          <a:xfrm>
            <a:off x="6791325" y="2330450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41"/>
          <p:cNvSpPr/>
          <p:nvPr/>
        </p:nvSpPr>
        <p:spPr>
          <a:xfrm>
            <a:off x="5104992" y="4103103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42"/>
          <p:cNvSpPr/>
          <p:nvPr/>
        </p:nvSpPr>
        <p:spPr>
          <a:xfrm>
            <a:off x="8512287" y="3687178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Straight Connector 43"/>
          <p:cNvCxnSpPr>
            <a:stCxn id="7" idx="4"/>
          </p:cNvCxnSpPr>
          <p:nvPr/>
        </p:nvCxnSpPr>
        <p:spPr>
          <a:xfrm flipH="1">
            <a:off x="0" y="2838450"/>
            <a:ext cx="3629025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cxnSp>
        <p:nvCxnSpPr>
          <p:cNvPr id="12" name="Straight Connector 63"/>
          <p:cNvCxnSpPr/>
          <p:nvPr/>
        </p:nvCxnSpPr>
        <p:spPr>
          <a:xfrm flipH="1">
            <a:off x="0" y="3263900"/>
            <a:ext cx="7258050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cxnSp>
        <p:nvCxnSpPr>
          <p:cNvPr id="13" name="Straight Connector 64"/>
          <p:cNvCxnSpPr/>
          <p:nvPr/>
        </p:nvCxnSpPr>
        <p:spPr>
          <a:xfrm flipH="1">
            <a:off x="0" y="3687178"/>
            <a:ext cx="8921014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cxnSp>
        <p:nvCxnSpPr>
          <p:cNvPr id="14" name="Straight Connector 65"/>
          <p:cNvCxnSpPr>
            <a:stCxn id="9" idx="0"/>
          </p:cNvCxnSpPr>
          <p:nvPr/>
        </p:nvCxnSpPr>
        <p:spPr>
          <a:xfrm flipH="1">
            <a:off x="0" y="4103103"/>
            <a:ext cx="5571717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sp>
        <p:nvSpPr>
          <p:cNvPr id="15" name="Oval 74"/>
          <p:cNvSpPr/>
          <p:nvPr/>
        </p:nvSpPr>
        <p:spPr>
          <a:xfrm>
            <a:off x="1687359" y="4509306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75"/>
          <p:cNvCxnSpPr>
            <a:stCxn id="15" idx="0"/>
          </p:cNvCxnSpPr>
          <p:nvPr/>
        </p:nvCxnSpPr>
        <p:spPr>
          <a:xfrm flipH="1">
            <a:off x="0" y="4509306"/>
            <a:ext cx="2154084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sp>
        <p:nvSpPr>
          <p:cNvPr id="17" name="TextBox 13"/>
          <p:cNvSpPr txBox="1"/>
          <p:nvPr/>
        </p:nvSpPr>
        <p:spPr>
          <a:xfrm>
            <a:off x="4264625" y="205352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359742" y="2320596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929975" y="247897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025092" y="2746046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627672" y="383570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722789" y="4102774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226327" y="4400147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321444" y="4667221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808694" y="465782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903811" y="4924902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2"/>
          <p:cNvSpPr/>
          <p:nvPr/>
        </p:nvSpPr>
        <p:spPr>
          <a:xfrm>
            <a:off x="1205126" y="1770295"/>
            <a:ext cx="1816971" cy="1816734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"/>
          <p:cNvSpPr/>
          <p:nvPr/>
        </p:nvSpPr>
        <p:spPr>
          <a:xfrm>
            <a:off x="3544353" y="2133360"/>
            <a:ext cx="1077049" cy="1076909"/>
          </a:xfrm>
          <a:prstGeom prst="ellipse">
            <a:avLst/>
          </a:prstGeom>
          <a:solidFill>
            <a:srgbClr val="5EA37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28"/>
          <p:cNvSpPr/>
          <p:nvPr/>
        </p:nvSpPr>
        <p:spPr>
          <a:xfrm>
            <a:off x="5143655" y="1768784"/>
            <a:ext cx="1816971" cy="1816734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29"/>
          <p:cNvSpPr/>
          <p:nvPr/>
        </p:nvSpPr>
        <p:spPr>
          <a:xfrm>
            <a:off x="7497736" y="2133360"/>
            <a:ext cx="1077049" cy="1076909"/>
          </a:xfrm>
          <a:prstGeom prst="ellipse">
            <a:avLst/>
          </a:prstGeom>
          <a:solidFill>
            <a:srgbClr val="5EA37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"/>
          <p:cNvSpPr>
            <a:spLocks noChangeArrowheads="1"/>
          </p:cNvSpPr>
          <p:nvPr/>
        </p:nvSpPr>
        <p:spPr bwMode="auto">
          <a:xfrm rot="10800000">
            <a:off x="3169316" y="2466850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"/>
          <p:cNvSpPr>
            <a:spLocks noChangeArrowheads="1"/>
          </p:cNvSpPr>
          <p:nvPr/>
        </p:nvSpPr>
        <p:spPr bwMode="auto">
          <a:xfrm rot="10800000">
            <a:off x="4755076" y="2466850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"/>
          <p:cNvSpPr>
            <a:spLocks noChangeArrowheads="1"/>
          </p:cNvSpPr>
          <p:nvPr/>
        </p:nvSpPr>
        <p:spPr bwMode="auto">
          <a:xfrm rot="10800000">
            <a:off x="7101244" y="2466852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37"/>
          <p:cNvSpPr/>
          <p:nvPr/>
        </p:nvSpPr>
        <p:spPr>
          <a:xfrm>
            <a:off x="9104034" y="1763446"/>
            <a:ext cx="1816971" cy="1816734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"/>
          <p:cNvSpPr>
            <a:spLocks noChangeArrowheads="1"/>
          </p:cNvSpPr>
          <p:nvPr/>
        </p:nvSpPr>
        <p:spPr bwMode="auto">
          <a:xfrm rot="10800000">
            <a:off x="8694944" y="2466852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6"/>
          <p:cNvSpPr>
            <a:spLocks noChangeArrowheads="1"/>
          </p:cNvSpPr>
          <p:nvPr/>
        </p:nvSpPr>
        <p:spPr bwMode="auto">
          <a:xfrm>
            <a:off x="1758794" y="2122134"/>
            <a:ext cx="690229" cy="1083845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7"/>
          <p:cNvSpPr>
            <a:spLocks noChangeArrowheads="1"/>
          </p:cNvSpPr>
          <p:nvPr/>
        </p:nvSpPr>
        <p:spPr bwMode="auto">
          <a:xfrm>
            <a:off x="3889273" y="2368015"/>
            <a:ext cx="393220" cy="548369"/>
          </a:xfrm>
          <a:custGeom>
            <a:avLst/>
            <a:gdLst>
              <a:gd name="T0" fmla="*/ 326 w 503"/>
              <a:gd name="T1" fmla="*/ 142 h 703"/>
              <a:gd name="T2" fmla="*/ 168 w 503"/>
              <a:gd name="T3" fmla="*/ 142 h 703"/>
              <a:gd name="T4" fmla="*/ 168 w 503"/>
              <a:gd name="T5" fmla="*/ 134 h 703"/>
              <a:gd name="T6" fmla="*/ 184 w 503"/>
              <a:gd name="T7" fmla="*/ 125 h 703"/>
              <a:gd name="T8" fmla="*/ 310 w 503"/>
              <a:gd name="T9" fmla="*/ 125 h 703"/>
              <a:gd name="T10" fmla="*/ 343 w 503"/>
              <a:gd name="T11" fmla="*/ 0 h 703"/>
              <a:gd name="T12" fmla="*/ 151 w 503"/>
              <a:gd name="T13" fmla="*/ 0 h 703"/>
              <a:gd name="T14" fmla="*/ 176 w 503"/>
              <a:gd name="T15" fmla="*/ 125 h 703"/>
              <a:gd name="T16" fmla="*/ 67 w 503"/>
              <a:gd name="T17" fmla="*/ 67 h 703"/>
              <a:gd name="T18" fmla="*/ 75 w 503"/>
              <a:gd name="T19" fmla="*/ 84 h 703"/>
              <a:gd name="T20" fmla="*/ 168 w 503"/>
              <a:gd name="T21" fmla="*/ 134 h 703"/>
              <a:gd name="T22" fmla="*/ 92 w 503"/>
              <a:gd name="T23" fmla="*/ 134 h 703"/>
              <a:gd name="T24" fmla="*/ 84 w 503"/>
              <a:gd name="T25" fmla="*/ 142 h 703"/>
              <a:gd name="T26" fmla="*/ 126 w 503"/>
              <a:gd name="T27" fmla="*/ 159 h 703"/>
              <a:gd name="T28" fmla="*/ 151 w 503"/>
              <a:gd name="T29" fmla="*/ 151 h 703"/>
              <a:gd name="T30" fmla="*/ 0 w 503"/>
              <a:gd name="T31" fmla="*/ 460 h 703"/>
              <a:gd name="T32" fmla="*/ 251 w 503"/>
              <a:gd name="T33" fmla="*/ 702 h 703"/>
              <a:gd name="T34" fmla="*/ 502 w 503"/>
              <a:gd name="T35" fmla="*/ 452 h 703"/>
              <a:gd name="T36" fmla="*/ 326 w 503"/>
              <a:gd name="T37" fmla="*/ 142 h 703"/>
              <a:gd name="T38" fmla="*/ 318 w 503"/>
              <a:gd name="T39" fmla="*/ 535 h 703"/>
              <a:gd name="T40" fmla="*/ 276 w 503"/>
              <a:gd name="T41" fmla="*/ 560 h 703"/>
              <a:gd name="T42" fmla="*/ 276 w 503"/>
              <a:gd name="T43" fmla="*/ 602 h 703"/>
              <a:gd name="T44" fmla="*/ 234 w 503"/>
              <a:gd name="T45" fmla="*/ 602 h 703"/>
              <a:gd name="T46" fmla="*/ 226 w 503"/>
              <a:gd name="T47" fmla="*/ 560 h 703"/>
              <a:gd name="T48" fmla="*/ 176 w 503"/>
              <a:gd name="T49" fmla="*/ 535 h 703"/>
              <a:gd name="T50" fmla="*/ 151 w 503"/>
              <a:gd name="T51" fmla="*/ 485 h 703"/>
              <a:gd name="T52" fmla="*/ 151 w 503"/>
              <a:gd name="T53" fmla="*/ 468 h 703"/>
              <a:gd name="T54" fmla="*/ 193 w 503"/>
              <a:gd name="T55" fmla="*/ 468 h 703"/>
              <a:gd name="T56" fmla="*/ 193 w 503"/>
              <a:gd name="T57" fmla="*/ 476 h 703"/>
              <a:gd name="T58" fmla="*/ 209 w 503"/>
              <a:gd name="T59" fmla="*/ 510 h 703"/>
              <a:gd name="T60" fmla="*/ 251 w 503"/>
              <a:gd name="T61" fmla="*/ 527 h 703"/>
              <a:gd name="T62" fmla="*/ 293 w 503"/>
              <a:gd name="T63" fmla="*/ 510 h 703"/>
              <a:gd name="T64" fmla="*/ 310 w 503"/>
              <a:gd name="T65" fmla="*/ 476 h 703"/>
              <a:gd name="T66" fmla="*/ 293 w 503"/>
              <a:gd name="T67" fmla="*/ 443 h 703"/>
              <a:gd name="T68" fmla="*/ 243 w 503"/>
              <a:gd name="T69" fmla="*/ 426 h 703"/>
              <a:gd name="T70" fmla="*/ 184 w 503"/>
              <a:gd name="T71" fmla="*/ 393 h 703"/>
              <a:gd name="T72" fmla="*/ 159 w 503"/>
              <a:gd name="T73" fmla="*/ 351 h 703"/>
              <a:gd name="T74" fmla="*/ 184 w 503"/>
              <a:gd name="T75" fmla="*/ 293 h 703"/>
              <a:gd name="T76" fmla="*/ 226 w 503"/>
              <a:gd name="T77" fmla="*/ 276 h 703"/>
              <a:gd name="T78" fmla="*/ 226 w 503"/>
              <a:gd name="T79" fmla="*/ 234 h 703"/>
              <a:gd name="T80" fmla="*/ 268 w 503"/>
              <a:gd name="T81" fmla="*/ 234 h 703"/>
              <a:gd name="T82" fmla="*/ 268 w 503"/>
              <a:gd name="T83" fmla="*/ 267 h 703"/>
              <a:gd name="T84" fmla="*/ 318 w 503"/>
              <a:gd name="T85" fmla="*/ 293 h 703"/>
              <a:gd name="T86" fmla="*/ 343 w 503"/>
              <a:gd name="T87" fmla="*/ 351 h 703"/>
              <a:gd name="T88" fmla="*/ 301 w 503"/>
              <a:gd name="T89" fmla="*/ 351 h 703"/>
              <a:gd name="T90" fmla="*/ 284 w 503"/>
              <a:gd name="T91" fmla="*/ 318 h 703"/>
              <a:gd name="T92" fmla="*/ 251 w 503"/>
              <a:gd name="T93" fmla="*/ 301 h 703"/>
              <a:gd name="T94" fmla="*/ 218 w 503"/>
              <a:gd name="T95" fmla="*/ 318 h 703"/>
              <a:gd name="T96" fmla="*/ 201 w 503"/>
              <a:gd name="T97" fmla="*/ 343 h 703"/>
              <a:gd name="T98" fmla="*/ 218 w 503"/>
              <a:gd name="T99" fmla="*/ 376 h 703"/>
              <a:gd name="T100" fmla="*/ 260 w 503"/>
              <a:gd name="T101" fmla="*/ 393 h 703"/>
              <a:gd name="T102" fmla="*/ 326 w 503"/>
              <a:gd name="T103" fmla="*/ 426 h 703"/>
              <a:gd name="T104" fmla="*/ 351 w 503"/>
              <a:gd name="T105" fmla="*/ 476 h 703"/>
              <a:gd name="T106" fmla="*/ 318 w 503"/>
              <a:gd name="T107" fmla="*/ 535 h 703"/>
              <a:gd name="T108" fmla="*/ 318 w 503"/>
              <a:gd name="T109" fmla="*/ 535 h 703"/>
              <a:gd name="T110" fmla="*/ 318 w 503"/>
              <a:gd name="T111" fmla="*/ 535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3" h="703">
                <a:moveTo>
                  <a:pt x="326" y="142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84" y="125"/>
                  <a:pt x="184" y="125"/>
                  <a:pt x="184" y="125"/>
                </a:cubicBezTo>
                <a:cubicBezTo>
                  <a:pt x="310" y="125"/>
                  <a:pt x="310" y="125"/>
                  <a:pt x="310" y="125"/>
                </a:cubicBezTo>
                <a:cubicBezTo>
                  <a:pt x="343" y="0"/>
                  <a:pt x="343" y="0"/>
                  <a:pt x="343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59" y="100"/>
                  <a:pt x="109" y="50"/>
                  <a:pt x="67" y="67"/>
                </a:cubicBezTo>
                <a:cubicBezTo>
                  <a:pt x="75" y="84"/>
                  <a:pt x="75" y="84"/>
                  <a:pt x="75" y="84"/>
                </a:cubicBezTo>
                <a:cubicBezTo>
                  <a:pt x="109" y="67"/>
                  <a:pt x="159" y="117"/>
                  <a:pt x="168" y="134"/>
                </a:cubicBezTo>
                <a:cubicBezTo>
                  <a:pt x="142" y="142"/>
                  <a:pt x="109" y="151"/>
                  <a:pt x="92" y="134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92" y="151"/>
                  <a:pt x="109" y="159"/>
                  <a:pt x="126" y="159"/>
                </a:cubicBezTo>
                <a:cubicBezTo>
                  <a:pt x="134" y="159"/>
                  <a:pt x="142" y="159"/>
                  <a:pt x="151" y="151"/>
                </a:cubicBezTo>
                <a:cubicBezTo>
                  <a:pt x="67" y="217"/>
                  <a:pt x="0" y="351"/>
                  <a:pt x="0" y="460"/>
                </a:cubicBezTo>
                <a:cubicBezTo>
                  <a:pt x="0" y="594"/>
                  <a:pt x="117" y="702"/>
                  <a:pt x="251" y="702"/>
                </a:cubicBezTo>
                <a:cubicBezTo>
                  <a:pt x="393" y="702"/>
                  <a:pt x="502" y="594"/>
                  <a:pt x="502" y="452"/>
                </a:cubicBezTo>
                <a:cubicBezTo>
                  <a:pt x="502" y="343"/>
                  <a:pt x="427" y="192"/>
                  <a:pt x="326" y="142"/>
                </a:cubicBezTo>
                <a:close/>
                <a:moveTo>
                  <a:pt x="318" y="535"/>
                </a:moveTo>
                <a:cubicBezTo>
                  <a:pt x="310" y="552"/>
                  <a:pt x="293" y="552"/>
                  <a:pt x="276" y="560"/>
                </a:cubicBezTo>
                <a:cubicBezTo>
                  <a:pt x="276" y="602"/>
                  <a:pt x="276" y="602"/>
                  <a:pt x="276" y="602"/>
                </a:cubicBezTo>
                <a:cubicBezTo>
                  <a:pt x="234" y="602"/>
                  <a:pt x="234" y="602"/>
                  <a:pt x="234" y="602"/>
                </a:cubicBezTo>
                <a:cubicBezTo>
                  <a:pt x="226" y="560"/>
                  <a:pt x="226" y="560"/>
                  <a:pt x="226" y="560"/>
                </a:cubicBezTo>
                <a:cubicBezTo>
                  <a:pt x="209" y="560"/>
                  <a:pt x="193" y="552"/>
                  <a:pt x="176" y="535"/>
                </a:cubicBezTo>
                <a:cubicBezTo>
                  <a:pt x="159" y="518"/>
                  <a:pt x="151" y="502"/>
                  <a:pt x="151" y="485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93" y="468"/>
                  <a:pt x="193" y="468"/>
                  <a:pt x="193" y="468"/>
                </a:cubicBezTo>
                <a:cubicBezTo>
                  <a:pt x="193" y="476"/>
                  <a:pt x="193" y="476"/>
                  <a:pt x="193" y="476"/>
                </a:cubicBezTo>
                <a:cubicBezTo>
                  <a:pt x="193" y="493"/>
                  <a:pt x="201" y="502"/>
                  <a:pt x="209" y="510"/>
                </a:cubicBezTo>
                <a:cubicBezTo>
                  <a:pt x="218" y="518"/>
                  <a:pt x="234" y="527"/>
                  <a:pt x="251" y="527"/>
                </a:cubicBezTo>
                <a:cubicBezTo>
                  <a:pt x="268" y="527"/>
                  <a:pt x="284" y="518"/>
                  <a:pt x="293" y="510"/>
                </a:cubicBezTo>
                <a:cubicBezTo>
                  <a:pt x="301" y="502"/>
                  <a:pt x="310" y="493"/>
                  <a:pt x="310" y="476"/>
                </a:cubicBezTo>
                <a:cubicBezTo>
                  <a:pt x="310" y="460"/>
                  <a:pt x="301" y="452"/>
                  <a:pt x="293" y="443"/>
                </a:cubicBezTo>
                <a:cubicBezTo>
                  <a:pt x="284" y="435"/>
                  <a:pt x="268" y="426"/>
                  <a:pt x="243" y="426"/>
                </a:cubicBezTo>
                <a:cubicBezTo>
                  <a:pt x="218" y="418"/>
                  <a:pt x="193" y="410"/>
                  <a:pt x="184" y="393"/>
                </a:cubicBezTo>
                <a:cubicBezTo>
                  <a:pt x="168" y="385"/>
                  <a:pt x="159" y="368"/>
                  <a:pt x="159" y="351"/>
                </a:cubicBezTo>
                <a:cubicBezTo>
                  <a:pt x="159" y="326"/>
                  <a:pt x="168" y="309"/>
                  <a:pt x="184" y="293"/>
                </a:cubicBezTo>
                <a:cubicBezTo>
                  <a:pt x="201" y="284"/>
                  <a:pt x="209" y="276"/>
                  <a:pt x="226" y="276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68" y="267"/>
                  <a:pt x="268" y="267"/>
                  <a:pt x="268" y="267"/>
                </a:cubicBezTo>
                <a:cubicBezTo>
                  <a:pt x="293" y="276"/>
                  <a:pt x="310" y="276"/>
                  <a:pt x="318" y="293"/>
                </a:cubicBezTo>
                <a:cubicBezTo>
                  <a:pt x="335" y="301"/>
                  <a:pt x="343" y="326"/>
                  <a:pt x="343" y="351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01" y="334"/>
                  <a:pt x="293" y="326"/>
                  <a:pt x="284" y="318"/>
                </a:cubicBezTo>
                <a:cubicBezTo>
                  <a:pt x="284" y="309"/>
                  <a:pt x="268" y="301"/>
                  <a:pt x="251" y="301"/>
                </a:cubicBezTo>
                <a:cubicBezTo>
                  <a:pt x="234" y="301"/>
                  <a:pt x="226" y="309"/>
                  <a:pt x="218" y="318"/>
                </a:cubicBezTo>
                <a:cubicBezTo>
                  <a:pt x="209" y="326"/>
                  <a:pt x="201" y="334"/>
                  <a:pt x="201" y="343"/>
                </a:cubicBezTo>
                <a:cubicBezTo>
                  <a:pt x="201" y="360"/>
                  <a:pt x="209" y="368"/>
                  <a:pt x="218" y="376"/>
                </a:cubicBezTo>
                <a:cubicBezTo>
                  <a:pt x="226" y="385"/>
                  <a:pt x="234" y="385"/>
                  <a:pt x="260" y="393"/>
                </a:cubicBezTo>
                <a:cubicBezTo>
                  <a:pt x="284" y="401"/>
                  <a:pt x="310" y="410"/>
                  <a:pt x="326" y="426"/>
                </a:cubicBezTo>
                <a:cubicBezTo>
                  <a:pt x="343" y="435"/>
                  <a:pt x="351" y="452"/>
                  <a:pt x="351" y="476"/>
                </a:cubicBezTo>
                <a:cubicBezTo>
                  <a:pt x="351" y="502"/>
                  <a:pt x="343" y="518"/>
                  <a:pt x="318" y="535"/>
                </a:cubicBezTo>
                <a:close/>
                <a:moveTo>
                  <a:pt x="318" y="535"/>
                </a:moveTo>
                <a:lnTo>
                  <a:pt x="318" y="5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9"/>
          <p:cNvSpPr>
            <a:spLocks noChangeArrowheads="1"/>
          </p:cNvSpPr>
          <p:nvPr/>
        </p:nvSpPr>
        <p:spPr bwMode="auto">
          <a:xfrm>
            <a:off x="5543224" y="2118223"/>
            <a:ext cx="1066241" cy="1066103"/>
          </a:xfrm>
          <a:custGeom>
            <a:avLst/>
            <a:gdLst>
              <a:gd name="T0" fmla="*/ 552 w 1105"/>
              <a:gd name="T1" fmla="*/ 0 h 1105"/>
              <a:gd name="T2" fmla="*/ 0 w 1105"/>
              <a:gd name="T3" fmla="*/ 552 h 1105"/>
              <a:gd name="T4" fmla="*/ 552 w 1105"/>
              <a:gd name="T5" fmla="*/ 1104 h 1105"/>
              <a:gd name="T6" fmla="*/ 1104 w 1105"/>
              <a:gd name="T7" fmla="*/ 552 h 1105"/>
              <a:gd name="T8" fmla="*/ 552 w 1105"/>
              <a:gd name="T9" fmla="*/ 0 h 1105"/>
              <a:gd name="T10" fmla="*/ 552 w 1105"/>
              <a:gd name="T11" fmla="*/ 1012 h 1105"/>
              <a:gd name="T12" fmla="*/ 84 w 1105"/>
              <a:gd name="T13" fmla="*/ 552 h 1105"/>
              <a:gd name="T14" fmla="*/ 552 w 1105"/>
              <a:gd name="T15" fmla="*/ 84 h 1105"/>
              <a:gd name="T16" fmla="*/ 1012 w 1105"/>
              <a:gd name="T17" fmla="*/ 552 h 1105"/>
              <a:gd name="T18" fmla="*/ 552 w 1105"/>
              <a:gd name="T19" fmla="*/ 1012 h 1105"/>
              <a:gd name="T20" fmla="*/ 836 w 1105"/>
              <a:gd name="T21" fmla="*/ 410 h 1105"/>
              <a:gd name="T22" fmla="*/ 828 w 1105"/>
              <a:gd name="T23" fmla="*/ 452 h 1105"/>
              <a:gd name="T24" fmla="*/ 560 w 1105"/>
              <a:gd name="T25" fmla="*/ 636 h 1105"/>
              <a:gd name="T26" fmla="*/ 544 w 1105"/>
              <a:gd name="T27" fmla="*/ 636 h 1105"/>
              <a:gd name="T28" fmla="*/ 527 w 1105"/>
              <a:gd name="T29" fmla="*/ 636 h 1105"/>
              <a:gd name="T30" fmla="*/ 518 w 1105"/>
              <a:gd name="T31" fmla="*/ 611 h 1105"/>
              <a:gd name="T32" fmla="*/ 518 w 1105"/>
              <a:gd name="T33" fmla="*/ 218 h 1105"/>
              <a:gd name="T34" fmla="*/ 544 w 1105"/>
              <a:gd name="T35" fmla="*/ 184 h 1105"/>
              <a:gd name="T36" fmla="*/ 577 w 1105"/>
              <a:gd name="T37" fmla="*/ 218 h 1105"/>
              <a:gd name="T38" fmla="*/ 577 w 1105"/>
              <a:gd name="T39" fmla="*/ 552 h 1105"/>
              <a:gd name="T40" fmla="*/ 795 w 1105"/>
              <a:gd name="T41" fmla="*/ 402 h 1105"/>
              <a:gd name="T42" fmla="*/ 836 w 1105"/>
              <a:gd name="T43" fmla="*/ 410 h 1105"/>
              <a:gd name="T44" fmla="*/ 836 w 1105"/>
              <a:gd name="T45" fmla="*/ 410 h 1105"/>
              <a:gd name="T46" fmla="*/ 836 w 1105"/>
              <a:gd name="T47" fmla="*/ 410 h 1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05" h="1105">
                <a:moveTo>
                  <a:pt x="552" y="0"/>
                </a:moveTo>
                <a:cubicBezTo>
                  <a:pt x="243" y="0"/>
                  <a:pt x="0" y="243"/>
                  <a:pt x="0" y="552"/>
                </a:cubicBezTo>
                <a:cubicBezTo>
                  <a:pt x="0" y="853"/>
                  <a:pt x="243" y="1104"/>
                  <a:pt x="552" y="1104"/>
                </a:cubicBezTo>
                <a:cubicBezTo>
                  <a:pt x="853" y="1104"/>
                  <a:pt x="1104" y="853"/>
                  <a:pt x="1104" y="552"/>
                </a:cubicBezTo>
                <a:cubicBezTo>
                  <a:pt x="1104" y="243"/>
                  <a:pt x="853" y="0"/>
                  <a:pt x="552" y="0"/>
                </a:cubicBezTo>
                <a:close/>
                <a:moveTo>
                  <a:pt x="552" y="1012"/>
                </a:moveTo>
                <a:cubicBezTo>
                  <a:pt x="293" y="1012"/>
                  <a:pt x="84" y="803"/>
                  <a:pt x="84" y="552"/>
                </a:cubicBezTo>
                <a:cubicBezTo>
                  <a:pt x="84" y="293"/>
                  <a:pt x="293" y="84"/>
                  <a:pt x="552" y="84"/>
                </a:cubicBezTo>
                <a:cubicBezTo>
                  <a:pt x="803" y="84"/>
                  <a:pt x="1012" y="293"/>
                  <a:pt x="1012" y="552"/>
                </a:cubicBezTo>
                <a:cubicBezTo>
                  <a:pt x="1012" y="803"/>
                  <a:pt x="803" y="1012"/>
                  <a:pt x="552" y="1012"/>
                </a:cubicBezTo>
                <a:close/>
                <a:moveTo>
                  <a:pt x="836" y="410"/>
                </a:moveTo>
                <a:cubicBezTo>
                  <a:pt x="845" y="419"/>
                  <a:pt x="845" y="435"/>
                  <a:pt x="828" y="452"/>
                </a:cubicBezTo>
                <a:cubicBezTo>
                  <a:pt x="560" y="636"/>
                  <a:pt x="560" y="636"/>
                  <a:pt x="560" y="636"/>
                </a:cubicBezTo>
                <a:cubicBezTo>
                  <a:pt x="552" y="636"/>
                  <a:pt x="552" y="636"/>
                  <a:pt x="544" y="636"/>
                </a:cubicBezTo>
                <a:cubicBezTo>
                  <a:pt x="544" y="636"/>
                  <a:pt x="535" y="636"/>
                  <a:pt x="527" y="636"/>
                </a:cubicBezTo>
                <a:cubicBezTo>
                  <a:pt x="518" y="628"/>
                  <a:pt x="518" y="619"/>
                  <a:pt x="518" y="611"/>
                </a:cubicBezTo>
                <a:cubicBezTo>
                  <a:pt x="518" y="218"/>
                  <a:pt x="518" y="218"/>
                  <a:pt x="518" y="218"/>
                </a:cubicBezTo>
                <a:cubicBezTo>
                  <a:pt x="518" y="201"/>
                  <a:pt x="527" y="184"/>
                  <a:pt x="544" y="184"/>
                </a:cubicBezTo>
                <a:cubicBezTo>
                  <a:pt x="560" y="184"/>
                  <a:pt x="577" y="201"/>
                  <a:pt x="577" y="218"/>
                </a:cubicBezTo>
                <a:cubicBezTo>
                  <a:pt x="577" y="552"/>
                  <a:pt x="577" y="552"/>
                  <a:pt x="577" y="552"/>
                </a:cubicBezTo>
                <a:cubicBezTo>
                  <a:pt x="795" y="402"/>
                  <a:pt x="795" y="402"/>
                  <a:pt x="795" y="402"/>
                </a:cubicBezTo>
                <a:cubicBezTo>
                  <a:pt x="811" y="393"/>
                  <a:pt x="828" y="393"/>
                  <a:pt x="836" y="410"/>
                </a:cubicBezTo>
                <a:close/>
                <a:moveTo>
                  <a:pt x="836" y="410"/>
                </a:moveTo>
                <a:lnTo>
                  <a:pt x="836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0"/>
          <p:cNvSpPr>
            <a:spLocks noChangeArrowheads="1"/>
          </p:cNvSpPr>
          <p:nvPr/>
        </p:nvSpPr>
        <p:spPr bwMode="auto">
          <a:xfrm>
            <a:off x="9685058" y="2036808"/>
            <a:ext cx="923291" cy="1230897"/>
          </a:xfrm>
          <a:custGeom>
            <a:avLst/>
            <a:gdLst>
              <a:gd name="T0" fmla="*/ 594 w 595"/>
              <a:gd name="T1" fmla="*/ 242 h 795"/>
              <a:gd name="T2" fmla="*/ 577 w 595"/>
              <a:gd name="T3" fmla="*/ 259 h 795"/>
              <a:gd name="T4" fmla="*/ 218 w 595"/>
              <a:gd name="T5" fmla="*/ 409 h 795"/>
              <a:gd name="T6" fmla="*/ 209 w 595"/>
              <a:gd name="T7" fmla="*/ 409 h 795"/>
              <a:gd name="T8" fmla="*/ 201 w 595"/>
              <a:gd name="T9" fmla="*/ 401 h 795"/>
              <a:gd name="T10" fmla="*/ 193 w 595"/>
              <a:gd name="T11" fmla="*/ 384 h 795"/>
              <a:gd name="T12" fmla="*/ 193 w 595"/>
              <a:gd name="T13" fmla="*/ 117 h 795"/>
              <a:gd name="T14" fmla="*/ 201 w 595"/>
              <a:gd name="T15" fmla="*/ 100 h 795"/>
              <a:gd name="T16" fmla="*/ 218 w 595"/>
              <a:gd name="T17" fmla="*/ 100 h 795"/>
              <a:gd name="T18" fmla="*/ 577 w 595"/>
              <a:gd name="T19" fmla="*/ 217 h 795"/>
              <a:gd name="T20" fmla="*/ 594 w 595"/>
              <a:gd name="T21" fmla="*/ 242 h 795"/>
              <a:gd name="T22" fmla="*/ 251 w 595"/>
              <a:gd name="T23" fmla="*/ 719 h 795"/>
              <a:gd name="T24" fmla="*/ 126 w 595"/>
              <a:gd name="T25" fmla="*/ 794 h 795"/>
              <a:gd name="T26" fmla="*/ 0 w 595"/>
              <a:gd name="T27" fmla="*/ 719 h 795"/>
              <a:gd name="T28" fmla="*/ 92 w 595"/>
              <a:gd name="T29" fmla="*/ 652 h 795"/>
              <a:gd name="T30" fmla="*/ 92 w 595"/>
              <a:gd name="T31" fmla="*/ 92 h 795"/>
              <a:gd name="T32" fmla="*/ 101 w 595"/>
              <a:gd name="T33" fmla="*/ 83 h 795"/>
              <a:gd name="T34" fmla="*/ 75 w 595"/>
              <a:gd name="T35" fmla="*/ 42 h 795"/>
              <a:gd name="T36" fmla="*/ 126 w 595"/>
              <a:gd name="T37" fmla="*/ 0 h 795"/>
              <a:gd name="T38" fmla="*/ 142 w 595"/>
              <a:gd name="T39" fmla="*/ 0 h 795"/>
              <a:gd name="T40" fmla="*/ 193 w 595"/>
              <a:gd name="T41" fmla="*/ 42 h 795"/>
              <a:gd name="T42" fmla="*/ 159 w 595"/>
              <a:gd name="T43" fmla="*/ 92 h 795"/>
              <a:gd name="T44" fmla="*/ 159 w 595"/>
              <a:gd name="T45" fmla="*/ 652 h 795"/>
              <a:gd name="T46" fmla="*/ 251 w 595"/>
              <a:gd name="T47" fmla="*/ 719 h 795"/>
              <a:gd name="T48" fmla="*/ 226 w 595"/>
              <a:gd name="T49" fmla="*/ 719 h 795"/>
              <a:gd name="T50" fmla="*/ 159 w 595"/>
              <a:gd name="T51" fmla="*/ 677 h 795"/>
              <a:gd name="T52" fmla="*/ 159 w 595"/>
              <a:gd name="T53" fmla="*/ 719 h 795"/>
              <a:gd name="T54" fmla="*/ 126 w 595"/>
              <a:gd name="T55" fmla="*/ 752 h 795"/>
              <a:gd name="T56" fmla="*/ 92 w 595"/>
              <a:gd name="T57" fmla="*/ 719 h 795"/>
              <a:gd name="T58" fmla="*/ 92 w 595"/>
              <a:gd name="T59" fmla="*/ 677 h 795"/>
              <a:gd name="T60" fmla="*/ 25 w 595"/>
              <a:gd name="T61" fmla="*/ 719 h 795"/>
              <a:gd name="T62" fmla="*/ 126 w 595"/>
              <a:gd name="T63" fmla="*/ 777 h 795"/>
              <a:gd name="T64" fmla="*/ 226 w 595"/>
              <a:gd name="T65" fmla="*/ 719 h 795"/>
              <a:gd name="T66" fmla="*/ 226 w 595"/>
              <a:gd name="T67" fmla="*/ 719 h 795"/>
              <a:gd name="T68" fmla="*/ 226 w 595"/>
              <a:gd name="T69" fmla="*/ 719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5" h="795">
                <a:moveTo>
                  <a:pt x="594" y="242"/>
                </a:moveTo>
                <a:cubicBezTo>
                  <a:pt x="594" y="251"/>
                  <a:pt x="586" y="259"/>
                  <a:pt x="577" y="259"/>
                </a:cubicBezTo>
                <a:cubicBezTo>
                  <a:pt x="218" y="409"/>
                  <a:pt x="218" y="409"/>
                  <a:pt x="218" y="409"/>
                </a:cubicBezTo>
                <a:lnTo>
                  <a:pt x="209" y="409"/>
                </a:lnTo>
                <a:cubicBezTo>
                  <a:pt x="209" y="409"/>
                  <a:pt x="201" y="409"/>
                  <a:pt x="201" y="401"/>
                </a:cubicBezTo>
                <a:cubicBezTo>
                  <a:pt x="193" y="401"/>
                  <a:pt x="193" y="393"/>
                  <a:pt x="193" y="384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08"/>
                  <a:pt x="193" y="108"/>
                  <a:pt x="201" y="100"/>
                </a:cubicBezTo>
                <a:cubicBezTo>
                  <a:pt x="201" y="100"/>
                  <a:pt x="209" y="100"/>
                  <a:pt x="218" y="100"/>
                </a:cubicBezTo>
                <a:cubicBezTo>
                  <a:pt x="577" y="217"/>
                  <a:pt x="577" y="217"/>
                  <a:pt x="577" y="217"/>
                </a:cubicBezTo>
                <a:cubicBezTo>
                  <a:pt x="586" y="225"/>
                  <a:pt x="594" y="234"/>
                  <a:pt x="594" y="242"/>
                </a:cubicBezTo>
                <a:close/>
                <a:moveTo>
                  <a:pt x="251" y="719"/>
                </a:moveTo>
                <a:cubicBezTo>
                  <a:pt x="251" y="760"/>
                  <a:pt x="193" y="794"/>
                  <a:pt x="126" y="794"/>
                </a:cubicBezTo>
                <a:cubicBezTo>
                  <a:pt x="59" y="794"/>
                  <a:pt x="0" y="760"/>
                  <a:pt x="0" y="719"/>
                </a:cubicBezTo>
                <a:cubicBezTo>
                  <a:pt x="0" y="685"/>
                  <a:pt x="42" y="660"/>
                  <a:pt x="92" y="652"/>
                </a:cubicBezTo>
                <a:cubicBezTo>
                  <a:pt x="92" y="92"/>
                  <a:pt x="92" y="92"/>
                  <a:pt x="92" y="92"/>
                </a:cubicBezTo>
                <a:lnTo>
                  <a:pt x="101" y="83"/>
                </a:lnTo>
                <a:cubicBezTo>
                  <a:pt x="84" y="75"/>
                  <a:pt x="75" y="67"/>
                  <a:pt x="75" y="42"/>
                </a:cubicBezTo>
                <a:cubicBezTo>
                  <a:pt x="75" y="16"/>
                  <a:pt x="92" y="0"/>
                  <a:pt x="126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68" y="0"/>
                  <a:pt x="193" y="16"/>
                  <a:pt x="193" y="42"/>
                </a:cubicBezTo>
                <a:cubicBezTo>
                  <a:pt x="193" y="67"/>
                  <a:pt x="176" y="83"/>
                  <a:pt x="159" y="92"/>
                </a:cubicBezTo>
                <a:cubicBezTo>
                  <a:pt x="159" y="652"/>
                  <a:pt x="159" y="652"/>
                  <a:pt x="159" y="652"/>
                </a:cubicBezTo>
                <a:cubicBezTo>
                  <a:pt x="209" y="660"/>
                  <a:pt x="251" y="685"/>
                  <a:pt x="251" y="719"/>
                </a:cubicBezTo>
                <a:close/>
                <a:moveTo>
                  <a:pt x="226" y="719"/>
                </a:moveTo>
                <a:cubicBezTo>
                  <a:pt x="226" y="702"/>
                  <a:pt x="201" y="677"/>
                  <a:pt x="159" y="677"/>
                </a:cubicBezTo>
                <a:cubicBezTo>
                  <a:pt x="159" y="719"/>
                  <a:pt x="159" y="719"/>
                  <a:pt x="159" y="719"/>
                </a:cubicBezTo>
                <a:cubicBezTo>
                  <a:pt x="159" y="736"/>
                  <a:pt x="142" y="752"/>
                  <a:pt x="126" y="752"/>
                </a:cubicBezTo>
                <a:cubicBezTo>
                  <a:pt x="109" y="752"/>
                  <a:pt x="92" y="736"/>
                  <a:pt x="92" y="719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59" y="677"/>
                  <a:pt x="25" y="702"/>
                  <a:pt x="25" y="719"/>
                </a:cubicBezTo>
                <a:cubicBezTo>
                  <a:pt x="25" y="752"/>
                  <a:pt x="75" y="777"/>
                  <a:pt x="126" y="777"/>
                </a:cubicBezTo>
                <a:cubicBezTo>
                  <a:pt x="184" y="777"/>
                  <a:pt x="226" y="752"/>
                  <a:pt x="226" y="719"/>
                </a:cubicBezTo>
                <a:close/>
                <a:moveTo>
                  <a:pt x="226" y="719"/>
                </a:moveTo>
                <a:lnTo>
                  <a:pt x="226" y="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0" name="Straight Connector 8"/>
          <p:cNvCxnSpPr/>
          <p:nvPr/>
        </p:nvCxnSpPr>
        <p:spPr>
          <a:xfrm>
            <a:off x="2126827" y="3641236"/>
            <a:ext cx="0" cy="926633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0"/>
          <p:cNvCxnSpPr/>
          <p:nvPr/>
        </p:nvCxnSpPr>
        <p:spPr>
          <a:xfrm>
            <a:off x="4069803" y="3273532"/>
            <a:ext cx="0" cy="539907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4"/>
          <p:cNvCxnSpPr/>
          <p:nvPr/>
        </p:nvCxnSpPr>
        <p:spPr>
          <a:xfrm>
            <a:off x="6087448" y="3641237"/>
            <a:ext cx="0" cy="926633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8"/>
          <p:cNvCxnSpPr/>
          <p:nvPr/>
        </p:nvCxnSpPr>
        <p:spPr>
          <a:xfrm>
            <a:off x="8053918" y="3273532"/>
            <a:ext cx="0" cy="539907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02"/>
          <p:cNvCxnSpPr/>
          <p:nvPr/>
        </p:nvCxnSpPr>
        <p:spPr>
          <a:xfrm>
            <a:off x="9999906" y="3641236"/>
            <a:ext cx="0" cy="926633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418"/>
          <p:cNvSpPr>
            <a:spLocks noChangeArrowheads="1"/>
          </p:cNvSpPr>
          <p:nvPr/>
        </p:nvSpPr>
        <p:spPr bwMode="auto">
          <a:xfrm>
            <a:off x="8037098" y="2397717"/>
            <a:ext cx="249767" cy="245501"/>
          </a:xfrm>
          <a:custGeom>
            <a:avLst/>
            <a:gdLst>
              <a:gd name="T0" fmla="*/ 301 w 520"/>
              <a:gd name="T1" fmla="*/ 75 h 511"/>
              <a:gd name="T2" fmla="*/ 444 w 520"/>
              <a:gd name="T3" fmla="*/ 217 h 511"/>
              <a:gd name="T4" fmla="*/ 394 w 520"/>
              <a:gd name="T5" fmla="*/ 267 h 511"/>
              <a:gd name="T6" fmla="*/ 327 w 520"/>
              <a:gd name="T7" fmla="*/ 200 h 511"/>
              <a:gd name="T8" fmla="*/ 301 w 520"/>
              <a:gd name="T9" fmla="*/ 225 h 511"/>
              <a:gd name="T10" fmla="*/ 368 w 520"/>
              <a:gd name="T11" fmla="*/ 292 h 511"/>
              <a:gd name="T12" fmla="*/ 335 w 520"/>
              <a:gd name="T13" fmla="*/ 326 h 511"/>
              <a:gd name="T14" fmla="*/ 293 w 520"/>
              <a:gd name="T15" fmla="*/ 275 h 511"/>
              <a:gd name="T16" fmla="*/ 268 w 520"/>
              <a:gd name="T17" fmla="*/ 309 h 511"/>
              <a:gd name="T18" fmla="*/ 310 w 520"/>
              <a:gd name="T19" fmla="*/ 351 h 511"/>
              <a:gd name="T20" fmla="*/ 268 w 520"/>
              <a:gd name="T21" fmla="*/ 393 h 511"/>
              <a:gd name="T22" fmla="*/ 201 w 520"/>
              <a:gd name="T23" fmla="*/ 326 h 511"/>
              <a:gd name="T24" fmla="*/ 168 w 520"/>
              <a:gd name="T25" fmla="*/ 351 h 511"/>
              <a:gd name="T26" fmla="*/ 243 w 520"/>
              <a:gd name="T27" fmla="*/ 418 h 511"/>
              <a:gd name="T28" fmla="*/ 209 w 520"/>
              <a:gd name="T29" fmla="*/ 443 h 511"/>
              <a:gd name="T30" fmla="*/ 168 w 520"/>
              <a:gd name="T31" fmla="*/ 401 h 511"/>
              <a:gd name="T32" fmla="*/ 134 w 520"/>
              <a:gd name="T33" fmla="*/ 426 h 511"/>
              <a:gd name="T34" fmla="*/ 218 w 520"/>
              <a:gd name="T35" fmla="*/ 510 h 511"/>
              <a:gd name="T36" fmla="*/ 519 w 520"/>
              <a:gd name="T37" fmla="*/ 217 h 511"/>
              <a:gd name="T38" fmla="*/ 301 w 520"/>
              <a:gd name="T39" fmla="*/ 0 h 511"/>
              <a:gd name="T40" fmla="*/ 0 w 520"/>
              <a:gd name="T41" fmla="*/ 292 h 511"/>
              <a:gd name="T42" fmla="*/ 34 w 520"/>
              <a:gd name="T43" fmla="*/ 334 h 511"/>
              <a:gd name="T44" fmla="*/ 301 w 520"/>
              <a:gd name="T45" fmla="*/ 75 h 511"/>
              <a:gd name="T46" fmla="*/ 301 w 520"/>
              <a:gd name="T47" fmla="*/ 75 h 511"/>
              <a:gd name="T48" fmla="*/ 301 w 520"/>
              <a:gd name="T49" fmla="*/ 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0" h="511">
                <a:moveTo>
                  <a:pt x="301" y="75"/>
                </a:moveTo>
                <a:lnTo>
                  <a:pt x="444" y="217"/>
                </a:lnTo>
                <a:lnTo>
                  <a:pt x="394" y="267"/>
                </a:lnTo>
                <a:lnTo>
                  <a:pt x="327" y="200"/>
                </a:lnTo>
                <a:lnTo>
                  <a:pt x="301" y="225"/>
                </a:lnTo>
                <a:lnTo>
                  <a:pt x="368" y="292"/>
                </a:lnTo>
                <a:lnTo>
                  <a:pt x="335" y="326"/>
                </a:lnTo>
                <a:lnTo>
                  <a:pt x="293" y="275"/>
                </a:lnTo>
                <a:lnTo>
                  <a:pt x="268" y="309"/>
                </a:lnTo>
                <a:lnTo>
                  <a:pt x="310" y="351"/>
                </a:lnTo>
                <a:lnTo>
                  <a:pt x="268" y="393"/>
                </a:lnTo>
                <a:lnTo>
                  <a:pt x="201" y="326"/>
                </a:lnTo>
                <a:lnTo>
                  <a:pt x="168" y="351"/>
                </a:lnTo>
                <a:lnTo>
                  <a:pt x="243" y="418"/>
                </a:lnTo>
                <a:lnTo>
                  <a:pt x="209" y="443"/>
                </a:lnTo>
                <a:lnTo>
                  <a:pt x="168" y="401"/>
                </a:lnTo>
                <a:lnTo>
                  <a:pt x="134" y="426"/>
                </a:lnTo>
                <a:lnTo>
                  <a:pt x="218" y="510"/>
                </a:lnTo>
                <a:lnTo>
                  <a:pt x="519" y="217"/>
                </a:lnTo>
                <a:lnTo>
                  <a:pt x="301" y="0"/>
                </a:lnTo>
                <a:lnTo>
                  <a:pt x="0" y="292"/>
                </a:lnTo>
                <a:lnTo>
                  <a:pt x="34" y="334"/>
                </a:lnTo>
                <a:lnTo>
                  <a:pt x="301" y="75"/>
                </a:lnTo>
                <a:close/>
                <a:moveTo>
                  <a:pt x="301" y="75"/>
                </a:moveTo>
                <a:lnTo>
                  <a:pt x="301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419"/>
          <p:cNvSpPr>
            <a:spLocks noChangeArrowheads="1"/>
          </p:cNvSpPr>
          <p:nvPr/>
        </p:nvSpPr>
        <p:spPr bwMode="auto">
          <a:xfrm>
            <a:off x="8037098" y="2397717"/>
            <a:ext cx="249767" cy="245501"/>
          </a:xfrm>
          <a:custGeom>
            <a:avLst/>
            <a:gdLst>
              <a:gd name="T0" fmla="*/ 301 w 520"/>
              <a:gd name="T1" fmla="*/ 75 h 511"/>
              <a:gd name="T2" fmla="*/ 444 w 520"/>
              <a:gd name="T3" fmla="*/ 217 h 511"/>
              <a:gd name="T4" fmla="*/ 394 w 520"/>
              <a:gd name="T5" fmla="*/ 267 h 511"/>
              <a:gd name="T6" fmla="*/ 327 w 520"/>
              <a:gd name="T7" fmla="*/ 200 h 511"/>
              <a:gd name="T8" fmla="*/ 301 w 520"/>
              <a:gd name="T9" fmla="*/ 225 h 511"/>
              <a:gd name="T10" fmla="*/ 368 w 520"/>
              <a:gd name="T11" fmla="*/ 292 h 511"/>
              <a:gd name="T12" fmla="*/ 335 w 520"/>
              <a:gd name="T13" fmla="*/ 326 h 511"/>
              <a:gd name="T14" fmla="*/ 293 w 520"/>
              <a:gd name="T15" fmla="*/ 275 h 511"/>
              <a:gd name="T16" fmla="*/ 268 w 520"/>
              <a:gd name="T17" fmla="*/ 309 h 511"/>
              <a:gd name="T18" fmla="*/ 310 w 520"/>
              <a:gd name="T19" fmla="*/ 351 h 511"/>
              <a:gd name="T20" fmla="*/ 268 w 520"/>
              <a:gd name="T21" fmla="*/ 393 h 511"/>
              <a:gd name="T22" fmla="*/ 201 w 520"/>
              <a:gd name="T23" fmla="*/ 326 h 511"/>
              <a:gd name="T24" fmla="*/ 168 w 520"/>
              <a:gd name="T25" fmla="*/ 351 h 511"/>
              <a:gd name="T26" fmla="*/ 243 w 520"/>
              <a:gd name="T27" fmla="*/ 418 h 511"/>
              <a:gd name="T28" fmla="*/ 209 w 520"/>
              <a:gd name="T29" fmla="*/ 443 h 511"/>
              <a:gd name="T30" fmla="*/ 168 w 520"/>
              <a:gd name="T31" fmla="*/ 401 h 511"/>
              <a:gd name="T32" fmla="*/ 134 w 520"/>
              <a:gd name="T33" fmla="*/ 426 h 511"/>
              <a:gd name="T34" fmla="*/ 218 w 520"/>
              <a:gd name="T35" fmla="*/ 510 h 511"/>
              <a:gd name="T36" fmla="*/ 519 w 520"/>
              <a:gd name="T37" fmla="*/ 217 h 511"/>
              <a:gd name="T38" fmla="*/ 301 w 520"/>
              <a:gd name="T39" fmla="*/ 0 h 511"/>
              <a:gd name="T40" fmla="*/ 0 w 520"/>
              <a:gd name="T41" fmla="*/ 292 h 511"/>
              <a:gd name="T42" fmla="*/ 34 w 520"/>
              <a:gd name="T43" fmla="*/ 334 h 511"/>
              <a:gd name="T44" fmla="*/ 301 w 520"/>
              <a:gd name="T45" fmla="*/ 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20" h="511">
                <a:moveTo>
                  <a:pt x="301" y="75"/>
                </a:moveTo>
                <a:lnTo>
                  <a:pt x="444" y="217"/>
                </a:lnTo>
                <a:lnTo>
                  <a:pt x="394" y="267"/>
                </a:lnTo>
                <a:lnTo>
                  <a:pt x="327" y="200"/>
                </a:lnTo>
                <a:lnTo>
                  <a:pt x="301" y="225"/>
                </a:lnTo>
                <a:lnTo>
                  <a:pt x="368" y="292"/>
                </a:lnTo>
                <a:lnTo>
                  <a:pt x="335" y="326"/>
                </a:lnTo>
                <a:lnTo>
                  <a:pt x="293" y="275"/>
                </a:lnTo>
                <a:lnTo>
                  <a:pt x="268" y="309"/>
                </a:lnTo>
                <a:lnTo>
                  <a:pt x="310" y="351"/>
                </a:lnTo>
                <a:lnTo>
                  <a:pt x="268" y="393"/>
                </a:lnTo>
                <a:lnTo>
                  <a:pt x="201" y="326"/>
                </a:lnTo>
                <a:lnTo>
                  <a:pt x="168" y="351"/>
                </a:lnTo>
                <a:lnTo>
                  <a:pt x="243" y="418"/>
                </a:lnTo>
                <a:lnTo>
                  <a:pt x="209" y="443"/>
                </a:lnTo>
                <a:lnTo>
                  <a:pt x="168" y="401"/>
                </a:lnTo>
                <a:lnTo>
                  <a:pt x="134" y="426"/>
                </a:lnTo>
                <a:lnTo>
                  <a:pt x="218" y="510"/>
                </a:lnTo>
                <a:lnTo>
                  <a:pt x="519" y="217"/>
                </a:lnTo>
                <a:lnTo>
                  <a:pt x="301" y="0"/>
                </a:lnTo>
                <a:lnTo>
                  <a:pt x="0" y="292"/>
                </a:lnTo>
                <a:lnTo>
                  <a:pt x="34" y="334"/>
                </a:lnTo>
                <a:lnTo>
                  <a:pt x="301" y="7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420"/>
          <p:cNvSpPr>
            <a:spLocks noChangeArrowheads="1"/>
          </p:cNvSpPr>
          <p:nvPr/>
        </p:nvSpPr>
        <p:spPr bwMode="auto">
          <a:xfrm>
            <a:off x="8181032" y="2433695"/>
            <a:ext cx="2117" cy="211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421"/>
          <p:cNvSpPr>
            <a:spLocks noChangeArrowheads="1"/>
          </p:cNvSpPr>
          <p:nvPr/>
        </p:nvSpPr>
        <p:spPr bwMode="auto">
          <a:xfrm>
            <a:off x="7759816" y="2641101"/>
            <a:ext cx="273049" cy="273015"/>
          </a:xfrm>
          <a:custGeom>
            <a:avLst/>
            <a:gdLst>
              <a:gd name="T0" fmla="*/ 451 w 569"/>
              <a:gd name="T1" fmla="*/ 158 h 569"/>
              <a:gd name="T2" fmla="*/ 501 w 569"/>
              <a:gd name="T3" fmla="*/ 209 h 569"/>
              <a:gd name="T4" fmla="*/ 468 w 569"/>
              <a:gd name="T5" fmla="*/ 251 h 569"/>
              <a:gd name="T6" fmla="*/ 393 w 569"/>
              <a:gd name="T7" fmla="*/ 175 h 569"/>
              <a:gd name="T8" fmla="*/ 368 w 569"/>
              <a:gd name="T9" fmla="*/ 200 h 569"/>
              <a:gd name="T10" fmla="*/ 443 w 569"/>
              <a:gd name="T11" fmla="*/ 275 h 569"/>
              <a:gd name="T12" fmla="*/ 409 w 569"/>
              <a:gd name="T13" fmla="*/ 309 h 569"/>
              <a:gd name="T14" fmla="*/ 359 w 569"/>
              <a:gd name="T15" fmla="*/ 251 h 569"/>
              <a:gd name="T16" fmla="*/ 334 w 569"/>
              <a:gd name="T17" fmla="*/ 284 h 569"/>
              <a:gd name="T18" fmla="*/ 384 w 569"/>
              <a:gd name="T19" fmla="*/ 334 h 569"/>
              <a:gd name="T20" fmla="*/ 342 w 569"/>
              <a:gd name="T21" fmla="*/ 376 h 569"/>
              <a:gd name="T22" fmla="*/ 267 w 569"/>
              <a:gd name="T23" fmla="*/ 301 h 569"/>
              <a:gd name="T24" fmla="*/ 234 w 569"/>
              <a:gd name="T25" fmla="*/ 326 h 569"/>
              <a:gd name="T26" fmla="*/ 309 w 569"/>
              <a:gd name="T27" fmla="*/ 401 h 569"/>
              <a:gd name="T28" fmla="*/ 284 w 569"/>
              <a:gd name="T29" fmla="*/ 434 h 569"/>
              <a:gd name="T30" fmla="*/ 234 w 569"/>
              <a:gd name="T31" fmla="*/ 376 h 569"/>
              <a:gd name="T32" fmla="*/ 200 w 569"/>
              <a:gd name="T33" fmla="*/ 409 h 569"/>
              <a:gd name="T34" fmla="*/ 250 w 569"/>
              <a:gd name="T35" fmla="*/ 459 h 569"/>
              <a:gd name="T36" fmla="*/ 217 w 569"/>
              <a:gd name="T37" fmla="*/ 493 h 569"/>
              <a:gd name="T38" fmla="*/ 75 w 569"/>
              <a:gd name="T39" fmla="*/ 351 h 569"/>
              <a:gd name="T40" fmla="*/ 393 w 569"/>
              <a:gd name="T41" fmla="*/ 41 h 569"/>
              <a:gd name="T42" fmla="*/ 351 w 569"/>
              <a:gd name="T43" fmla="*/ 0 h 569"/>
              <a:gd name="T44" fmla="*/ 0 w 569"/>
              <a:gd name="T45" fmla="*/ 351 h 569"/>
              <a:gd name="T46" fmla="*/ 217 w 569"/>
              <a:gd name="T47" fmla="*/ 568 h 569"/>
              <a:gd name="T48" fmla="*/ 568 w 569"/>
              <a:gd name="T49" fmla="*/ 225 h 569"/>
              <a:gd name="T50" fmla="*/ 484 w 569"/>
              <a:gd name="T51" fmla="*/ 133 h 569"/>
              <a:gd name="T52" fmla="*/ 451 w 569"/>
              <a:gd name="T53" fmla="*/ 158 h 569"/>
              <a:gd name="T54" fmla="*/ 451 w 569"/>
              <a:gd name="T55" fmla="*/ 158 h 569"/>
              <a:gd name="T56" fmla="*/ 451 w 569"/>
              <a:gd name="T57" fmla="*/ 15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69" h="569">
                <a:moveTo>
                  <a:pt x="451" y="158"/>
                </a:moveTo>
                <a:lnTo>
                  <a:pt x="501" y="209"/>
                </a:lnTo>
                <a:lnTo>
                  <a:pt x="468" y="251"/>
                </a:lnTo>
                <a:lnTo>
                  <a:pt x="393" y="175"/>
                </a:lnTo>
                <a:lnTo>
                  <a:pt x="368" y="200"/>
                </a:lnTo>
                <a:lnTo>
                  <a:pt x="443" y="275"/>
                </a:lnTo>
                <a:lnTo>
                  <a:pt x="409" y="309"/>
                </a:lnTo>
                <a:lnTo>
                  <a:pt x="359" y="251"/>
                </a:lnTo>
                <a:lnTo>
                  <a:pt x="334" y="284"/>
                </a:lnTo>
                <a:lnTo>
                  <a:pt x="384" y="334"/>
                </a:lnTo>
                <a:lnTo>
                  <a:pt x="342" y="376"/>
                </a:lnTo>
                <a:lnTo>
                  <a:pt x="267" y="301"/>
                </a:lnTo>
                <a:lnTo>
                  <a:pt x="234" y="326"/>
                </a:lnTo>
                <a:lnTo>
                  <a:pt x="309" y="401"/>
                </a:lnTo>
                <a:lnTo>
                  <a:pt x="284" y="434"/>
                </a:lnTo>
                <a:lnTo>
                  <a:pt x="234" y="376"/>
                </a:lnTo>
                <a:lnTo>
                  <a:pt x="200" y="409"/>
                </a:lnTo>
                <a:lnTo>
                  <a:pt x="250" y="459"/>
                </a:lnTo>
                <a:lnTo>
                  <a:pt x="217" y="493"/>
                </a:lnTo>
                <a:lnTo>
                  <a:pt x="75" y="351"/>
                </a:lnTo>
                <a:lnTo>
                  <a:pt x="393" y="41"/>
                </a:lnTo>
                <a:lnTo>
                  <a:pt x="351" y="0"/>
                </a:lnTo>
                <a:lnTo>
                  <a:pt x="0" y="351"/>
                </a:lnTo>
                <a:lnTo>
                  <a:pt x="217" y="568"/>
                </a:lnTo>
                <a:lnTo>
                  <a:pt x="568" y="225"/>
                </a:lnTo>
                <a:lnTo>
                  <a:pt x="484" y="133"/>
                </a:lnTo>
                <a:lnTo>
                  <a:pt x="451" y="158"/>
                </a:lnTo>
                <a:close/>
                <a:moveTo>
                  <a:pt x="451" y="158"/>
                </a:moveTo>
                <a:lnTo>
                  <a:pt x="451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422"/>
          <p:cNvSpPr>
            <a:spLocks noChangeArrowheads="1"/>
          </p:cNvSpPr>
          <p:nvPr/>
        </p:nvSpPr>
        <p:spPr bwMode="auto">
          <a:xfrm>
            <a:off x="7759816" y="2641101"/>
            <a:ext cx="273049" cy="273015"/>
          </a:xfrm>
          <a:custGeom>
            <a:avLst/>
            <a:gdLst>
              <a:gd name="T0" fmla="*/ 451 w 569"/>
              <a:gd name="T1" fmla="*/ 158 h 569"/>
              <a:gd name="T2" fmla="*/ 501 w 569"/>
              <a:gd name="T3" fmla="*/ 209 h 569"/>
              <a:gd name="T4" fmla="*/ 468 w 569"/>
              <a:gd name="T5" fmla="*/ 251 h 569"/>
              <a:gd name="T6" fmla="*/ 393 w 569"/>
              <a:gd name="T7" fmla="*/ 175 h 569"/>
              <a:gd name="T8" fmla="*/ 368 w 569"/>
              <a:gd name="T9" fmla="*/ 200 h 569"/>
              <a:gd name="T10" fmla="*/ 443 w 569"/>
              <a:gd name="T11" fmla="*/ 275 h 569"/>
              <a:gd name="T12" fmla="*/ 409 w 569"/>
              <a:gd name="T13" fmla="*/ 309 h 569"/>
              <a:gd name="T14" fmla="*/ 359 w 569"/>
              <a:gd name="T15" fmla="*/ 251 h 569"/>
              <a:gd name="T16" fmla="*/ 334 w 569"/>
              <a:gd name="T17" fmla="*/ 284 h 569"/>
              <a:gd name="T18" fmla="*/ 384 w 569"/>
              <a:gd name="T19" fmla="*/ 334 h 569"/>
              <a:gd name="T20" fmla="*/ 342 w 569"/>
              <a:gd name="T21" fmla="*/ 376 h 569"/>
              <a:gd name="T22" fmla="*/ 267 w 569"/>
              <a:gd name="T23" fmla="*/ 301 h 569"/>
              <a:gd name="T24" fmla="*/ 234 w 569"/>
              <a:gd name="T25" fmla="*/ 326 h 569"/>
              <a:gd name="T26" fmla="*/ 309 w 569"/>
              <a:gd name="T27" fmla="*/ 401 h 569"/>
              <a:gd name="T28" fmla="*/ 284 w 569"/>
              <a:gd name="T29" fmla="*/ 434 h 569"/>
              <a:gd name="T30" fmla="*/ 234 w 569"/>
              <a:gd name="T31" fmla="*/ 376 h 569"/>
              <a:gd name="T32" fmla="*/ 200 w 569"/>
              <a:gd name="T33" fmla="*/ 409 h 569"/>
              <a:gd name="T34" fmla="*/ 250 w 569"/>
              <a:gd name="T35" fmla="*/ 459 h 569"/>
              <a:gd name="T36" fmla="*/ 217 w 569"/>
              <a:gd name="T37" fmla="*/ 493 h 569"/>
              <a:gd name="T38" fmla="*/ 75 w 569"/>
              <a:gd name="T39" fmla="*/ 351 h 569"/>
              <a:gd name="T40" fmla="*/ 393 w 569"/>
              <a:gd name="T41" fmla="*/ 41 h 569"/>
              <a:gd name="T42" fmla="*/ 351 w 569"/>
              <a:gd name="T43" fmla="*/ 0 h 569"/>
              <a:gd name="T44" fmla="*/ 0 w 569"/>
              <a:gd name="T45" fmla="*/ 351 h 569"/>
              <a:gd name="T46" fmla="*/ 217 w 569"/>
              <a:gd name="T47" fmla="*/ 568 h 569"/>
              <a:gd name="T48" fmla="*/ 568 w 569"/>
              <a:gd name="T49" fmla="*/ 225 h 569"/>
              <a:gd name="T50" fmla="*/ 484 w 569"/>
              <a:gd name="T51" fmla="*/ 133 h 569"/>
              <a:gd name="T52" fmla="*/ 451 w 569"/>
              <a:gd name="T53" fmla="*/ 15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9" h="569">
                <a:moveTo>
                  <a:pt x="451" y="158"/>
                </a:moveTo>
                <a:lnTo>
                  <a:pt x="501" y="209"/>
                </a:lnTo>
                <a:lnTo>
                  <a:pt x="468" y="251"/>
                </a:lnTo>
                <a:lnTo>
                  <a:pt x="393" y="175"/>
                </a:lnTo>
                <a:lnTo>
                  <a:pt x="368" y="200"/>
                </a:lnTo>
                <a:lnTo>
                  <a:pt x="443" y="275"/>
                </a:lnTo>
                <a:lnTo>
                  <a:pt x="409" y="309"/>
                </a:lnTo>
                <a:lnTo>
                  <a:pt x="359" y="251"/>
                </a:lnTo>
                <a:lnTo>
                  <a:pt x="334" y="284"/>
                </a:lnTo>
                <a:lnTo>
                  <a:pt x="384" y="334"/>
                </a:lnTo>
                <a:lnTo>
                  <a:pt x="342" y="376"/>
                </a:lnTo>
                <a:lnTo>
                  <a:pt x="267" y="301"/>
                </a:lnTo>
                <a:lnTo>
                  <a:pt x="234" y="326"/>
                </a:lnTo>
                <a:lnTo>
                  <a:pt x="309" y="401"/>
                </a:lnTo>
                <a:lnTo>
                  <a:pt x="284" y="434"/>
                </a:lnTo>
                <a:lnTo>
                  <a:pt x="234" y="376"/>
                </a:lnTo>
                <a:lnTo>
                  <a:pt x="200" y="409"/>
                </a:lnTo>
                <a:lnTo>
                  <a:pt x="250" y="459"/>
                </a:lnTo>
                <a:lnTo>
                  <a:pt x="217" y="493"/>
                </a:lnTo>
                <a:lnTo>
                  <a:pt x="75" y="351"/>
                </a:lnTo>
                <a:lnTo>
                  <a:pt x="393" y="41"/>
                </a:lnTo>
                <a:lnTo>
                  <a:pt x="351" y="0"/>
                </a:lnTo>
                <a:lnTo>
                  <a:pt x="0" y="351"/>
                </a:lnTo>
                <a:lnTo>
                  <a:pt x="217" y="568"/>
                </a:lnTo>
                <a:lnTo>
                  <a:pt x="568" y="225"/>
                </a:lnTo>
                <a:lnTo>
                  <a:pt x="484" y="133"/>
                </a:lnTo>
                <a:lnTo>
                  <a:pt x="451" y="15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423"/>
          <p:cNvSpPr>
            <a:spLocks noChangeArrowheads="1"/>
          </p:cNvSpPr>
          <p:nvPr/>
        </p:nvSpPr>
        <p:spPr bwMode="auto">
          <a:xfrm>
            <a:off x="7977832" y="2717291"/>
            <a:ext cx="2117" cy="211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424"/>
          <p:cNvSpPr>
            <a:spLocks noChangeArrowheads="1"/>
          </p:cNvSpPr>
          <p:nvPr/>
        </p:nvSpPr>
        <p:spPr bwMode="auto">
          <a:xfrm>
            <a:off x="7821199" y="2429462"/>
            <a:ext cx="416984" cy="425395"/>
          </a:xfrm>
          <a:custGeom>
            <a:avLst/>
            <a:gdLst>
              <a:gd name="T0" fmla="*/ 318 w 870"/>
              <a:gd name="T1" fmla="*/ 142 h 887"/>
              <a:gd name="T2" fmla="*/ 167 w 870"/>
              <a:gd name="T3" fmla="*/ 0 h 887"/>
              <a:gd name="T4" fmla="*/ 0 w 870"/>
              <a:gd name="T5" fmla="*/ 167 h 887"/>
              <a:gd name="T6" fmla="*/ 142 w 870"/>
              <a:gd name="T7" fmla="*/ 317 h 887"/>
              <a:gd name="T8" fmla="*/ 594 w 870"/>
              <a:gd name="T9" fmla="*/ 760 h 887"/>
              <a:gd name="T10" fmla="*/ 869 w 870"/>
              <a:gd name="T11" fmla="*/ 886 h 887"/>
              <a:gd name="T12" fmla="*/ 769 w 870"/>
              <a:gd name="T13" fmla="*/ 601 h 887"/>
              <a:gd name="T14" fmla="*/ 318 w 870"/>
              <a:gd name="T15" fmla="*/ 142 h 887"/>
              <a:gd name="T16" fmla="*/ 117 w 870"/>
              <a:gd name="T17" fmla="*/ 225 h 887"/>
              <a:gd name="T18" fmla="*/ 58 w 870"/>
              <a:gd name="T19" fmla="*/ 167 h 887"/>
              <a:gd name="T20" fmla="*/ 167 w 870"/>
              <a:gd name="T21" fmla="*/ 58 h 887"/>
              <a:gd name="T22" fmla="*/ 226 w 870"/>
              <a:gd name="T23" fmla="*/ 116 h 887"/>
              <a:gd name="T24" fmla="*/ 117 w 870"/>
              <a:gd name="T25" fmla="*/ 225 h 887"/>
              <a:gd name="T26" fmla="*/ 769 w 870"/>
              <a:gd name="T27" fmla="*/ 819 h 887"/>
              <a:gd name="T28" fmla="*/ 610 w 870"/>
              <a:gd name="T29" fmla="*/ 744 h 887"/>
              <a:gd name="T30" fmla="*/ 594 w 870"/>
              <a:gd name="T31" fmla="*/ 727 h 887"/>
              <a:gd name="T32" fmla="*/ 677 w 870"/>
              <a:gd name="T33" fmla="*/ 735 h 887"/>
              <a:gd name="T34" fmla="*/ 669 w 870"/>
              <a:gd name="T35" fmla="*/ 668 h 887"/>
              <a:gd name="T36" fmla="*/ 736 w 870"/>
              <a:gd name="T37" fmla="*/ 677 h 887"/>
              <a:gd name="T38" fmla="*/ 736 w 870"/>
              <a:gd name="T39" fmla="*/ 593 h 887"/>
              <a:gd name="T40" fmla="*/ 752 w 870"/>
              <a:gd name="T41" fmla="*/ 610 h 887"/>
              <a:gd name="T42" fmla="*/ 811 w 870"/>
              <a:gd name="T43" fmla="*/ 769 h 887"/>
              <a:gd name="T44" fmla="*/ 769 w 870"/>
              <a:gd name="T45" fmla="*/ 819 h 887"/>
              <a:gd name="T46" fmla="*/ 769 w 870"/>
              <a:gd name="T47" fmla="*/ 819 h 887"/>
              <a:gd name="T48" fmla="*/ 769 w 870"/>
              <a:gd name="T49" fmla="*/ 819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0" h="887">
                <a:moveTo>
                  <a:pt x="318" y="142"/>
                </a:moveTo>
                <a:lnTo>
                  <a:pt x="167" y="0"/>
                </a:lnTo>
                <a:lnTo>
                  <a:pt x="0" y="167"/>
                </a:lnTo>
                <a:lnTo>
                  <a:pt x="142" y="317"/>
                </a:lnTo>
                <a:lnTo>
                  <a:pt x="594" y="760"/>
                </a:lnTo>
                <a:lnTo>
                  <a:pt x="869" y="886"/>
                </a:lnTo>
                <a:lnTo>
                  <a:pt x="769" y="601"/>
                </a:lnTo>
                <a:lnTo>
                  <a:pt x="318" y="142"/>
                </a:lnTo>
                <a:close/>
                <a:moveTo>
                  <a:pt x="117" y="225"/>
                </a:moveTo>
                <a:lnTo>
                  <a:pt x="58" y="167"/>
                </a:lnTo>
                <a:lnTo>
                  <a:pt x="167" y="58"/>
                </a:lnTo>
                <a:lnTo>
                  <a:pt x="226" y="116"/>
                </a:lnTo>
                <a:lnTo>
                  <a:pt x="117" y="225"/>
                </a:lnTo>
                <a:close/>
                <a:moveTo>
                  <a:pt x="769" y="819"/>
                </a:moveTo>
                <a:lnTo>
                  <a:pt x="610" y="744"/>
                </a:lnTo>
                <a:lnTo>
                  <a:pt x="594" y="727"/>
                </a:lnTo>
                <a:lnTo>
                  <a:pt x="677" y="735"/>
                </a:lnTo>
                <a:lnTo>
                  <a:pt x="669" y="668"/>
                </a:lnTo>
                <a:lnTo>
                  <a:pt x="736" y="677"/>
                </a:lnTo>
                <a:lnTo>
                  <a:pt x="736" y="593"/>
                </a:lnTo>
                <a:lnTo>
                  <a:pt x="752" y="610"/>
                </a:lnTo>
                <a:lnTo>
                  <a:pt x="811" y="769"/>
                </a:lnTo>
                <a:lnTo>
                  <a:pt x="769" y="819"/>
                </a:lnTo>
                <a:close/>
                <a:moveTo>
                  <a:pt x="769" y="819"/>
                </a:moveTo>
                <a:lnTo>
                  <a:pt x="769" y="8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425"/>
          <p:cNvSpPr>
            <a:spLocks noChangeArrowheads="1"/>
          </p:cNvSpPr>
          <p:nvPr/>
        </p:nvSpPr>
        <p:spPr bwMode="auto">
          <a:xfrm>
            <a:off x="7821199" y="2429462"/>
            <a:ext cx="416984" cy="425395"/>
          </a:xfrm>
          <a:custGeom>
            <a:avLst/>
            <a:gdLst>
              <a:gd name="T0" fmla="*/ 318 w 870"/>
              <a:gd name="T1" fmla="*/ 142 h 887"/>
              <a:gd name="T2" fmla="*/ 318 w 870"/>
              <a:gd name="T3" fmla="*/ 142 h 887"/>
              <a:gd name="T4" fmla="*/ 167 w 870"/>
              <a:gd name="T5" fmla="*/ 0 h 887"/>
              <a:gd name="T6" fmla="*/ 0 w 870"/>
              <a:gd name="T7" fmla="*/ 167 h 887"/>
              <a:gd name="T8" fmla="*/ 142 w 870"/>
              <a:gd name="T9" fmla="*/ 317 h 887"/>
              <a:gd name="T10" fmla="*/ 142 w 870"/>
              <a:gd name="T11" fmla="*/ 317 h 887"/>
              <a:gd name="T12" fmla="*/ 594 w 870"/>
              <a:gd name="T13" fmla="*/ 760 h 887"/>
              <a:gd name="T14" fmla="*/ 869 w 870"/>
              <a:gd name="T15" fmla="*/ 886 h 887"/>
              <a:gd name="T16" fmla="*/ 769 w 870"/>
              <a:gd name="T17" fmla="*/ 601 h 887"/>
              <a:gd name="T18" fmla="*/ 318 w 870"/>
              <a:gd name="T19" fmla="*/ 142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0" h="887">
                <a:moveTo>
                  <a:pt x="318" y="142"/>
                </a:moveTo>
                <a:lnTo>
                  <a:pt x="318" y="142"/>
                </a:lnTo>
                <a:lnTo>
                  <a:pt x="167" y="0"/>
                </a:lnTo>
                <a:lnTo>
                  <a:pt x="0" y="167"/>
                </a:lnTo>
                <a:lnTo>
                  <a:pt x="142" y="317"/>
                </a:lnTo>
                <a:lnTo>
                  <a:pt x="142" y="317"/>
                </a:lnTo>
                <a:lnTo>
                  <a:pt x="594" y="760"/>
                </a:lnTo>
                <a:lnTo>
                  <a:pt x="869" y="886"/>
                </a:lnTo>
                <a:lnTo>
                  <a:pt x="769" y="601"/>
                </a:lnTo>
                <a:lnTo>
                  <a:pt x="318" y="14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426"/>
          <p:cNvSpPr>
            <a:spLocks noChangeArrowheads="1"/>
          </p:cNvSpPr>
          <p:nvPr/>
        </p:nvSpPr>
        <p:spPr bwMode="auto">
          <a:xfrm>
            <a:off x="7848716" y="2456976"/>
            <a:ext cx="80433" cy="80423"/>
          </a:xfrm>
          <a:custGeom>
            <a:avLst/>
            <a:gdLst>
              <a:gd name="T0" fmla="*/ 59 w 169"/>
              <a:gd name="T1" fmla="*/ 167 h 168"/>
              <a:gd name="T2" fmla="*/ 0 w 169"/>
              <a:gd name="T3" fmla="*/ 109 h 168"/>
              <a:gd name="T4" fmla="*/ 109 w 169"/>
              <a:gd name="T5" fmla="*/ 0 h 168"/>
              <a:gd name="T6" fmla="*/ 168 w 169"/>
              <a:gd name="T7" fmla="*/ 58 h 168"/>
              <a:gd name="T8" fmla="*/ 59 w 169"/>
              <a:gd name="T9" fmla="*/ 16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168">
                <a:moveTo>
                  <a:pt x="59" y="167"/>
                </a:moveTo>
                <a:lnTo>
                  <a:pt x="0" y="109"/>
                </a:lnTo>
                <a:lnTo>
                  <a:pt x="109" y="0"/>
                </a:lnTo>
                <a:lnTo>
                  <a:pt x="168" y="58"/>
                </a:lnTo>
                <a:lnTo>
                  <a:pt x="59" y="16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427"/>
          <p:cNvSpPr>
            <a:spLocks noChangeArrowheads="1"/>
          </p:cNvSpPr>
          <p:nvPr/>
        </p:nvSpPr>
        <p:spPr bwMode="auto">
          <a:xfrm>
            <a:off x="8106949" y="2713058"/>
            <a:ext cx="103716" cy="107937"/>
          </a:xfrm>
          <a:custGeom>
            <a:avLst/>
            <a:gdLst>
              <a:gd name="T0" fmla="*/ 175 w 218"/>
              <a:gd name="T1" fmla="*/ 226 h 227"/>
              <a:gd name="T2" fmla="*/ 16 w 218"/>
              <a:gd name="T3" fmla="*/ 151 h 227"/>
              <a:gd name="T4" fmla="*/ 0 w 218"/>
              <a:gd name="T5" fmla="*/ 134 h 227"/>
              <a:gd name="T6" fmla="*/ 83 w 218"/>
              <a:gd name="T7" fmla="*/ 142 h 227"/>
              <a:gd name="T8" fmla="*/ 75 w 218"/>
              <a:gd name="T9" fmla="*/ 75 h 227"/>
              <a:gd name="T10" fmla="*/ 142 w 218"/>
              <a:gd name="T11" fmla="*/ 84 h 227"/>
              <a:gd name="T12" fmla="*/ 142 w 218"/>
              <a:gd name="T13" fmla="*/ 0 h 227"/>
              <a:gd name="T14" fmla="*/ 158 w 218"/>
              <a:gd name="T15" fmla="*/ 17 h 227"/>
              <a:gd name="T16" fmla="*/ 217 w 218"/>
              <a:gd name="T17" fmla="*/ 176 h 227"/>
              <a:gd name="T18" fmla="*/ 175 w 218"/>
              <a:gd name="T19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8" h="227">
                <a:moveTo>
                  <a:pt x="175" y="226"/>
                </a:moveTo>
                <a:lnTo>
                  <a:pt x="16" y="151"/>
                </a:lnTo>
                <a:lnTo>
                  <a:pt x="0" y="134"/>
                </a:lnTo>
                <a:lnTo>
                  <a:pt x="83" y="142"/>
                </a:lnTo>
                <a:lnTo>
                  <a:pt x="75" y="75"/>
                </a:lnTo>
                <a:lnTo>
                  <a:pt x="142" y="84"/>
                </a:lnTo>
                <a:lnTo>
                  <a:pt x="142" y="0"/>
                </a:lnTo>
                <a:lnTo>
                  <a:pt x="158" y="17"/>
                </a:lnTo>
                <a:lnTo>
                  <a:pt x="217" y="176"/>
                </a:lnTo>
                <a:lnTo>
                  <a:pt x="175" y="2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428"/>
          <p:cNvSpPr>
            <a:spLocks noChangeArrowheads="1"/>
          </p:cNvSpPr>
          <p:nvPr/>
        </p:nvSpPr>
        <p:spPr bwMode="auto">
          <a:xfrm>
            <a:off x="8189498" y="2823111"/>
            <a:ext cx="2117" cy="211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34868" y="48723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285315" y="51677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2914016" y="410455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264463" y="4399973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863716" y="410455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7214163" y="4399973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4897268" y="48723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5247715" y="51677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8821568" y="48723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9172015" y="51677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2"/>
          <p:cNvSpPr/>
          <p:nvPr/>
        </p:nvSpPr>
        <p:spPr>
          <a:xfrm>
            <a:off x="2119227" y="2124476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05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05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3"/>
          <p:cNvSpPr/>
          <p:nvPr/>
        </p:nvSpPr>
        <p:spPr>
          <a:xfrm>
            <a:off x="2758673" y="2880491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6826" tIns="7620" rIns="331585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4"/>
          <p:cNvSpPr/>
          <p:nvPr/>
        </p:nvSpPr>
        <p:spPr>
          <a:xfrm>
            <a:off x="2255624" y="3636506"/>
            <a:ext cx="2490920" cy="663171"/>
          </a:xfrm>
          <a:custGeom>
            <a:avLst/>
            <a:gdLst>
              <a:gd name="connsiteX0" fmla="*/ 0 w 2490920"/>
              <a:gd name="connsiteY0" fmla="*/ 0 h 663171"/>
              <a:gd name="connsiteX1" fmla="*/ 2159335 w 2490920"/>
              <a:gd name="connsiteY1" fmla="*/ 0 h 663171"/>
              <a:gd name="connsiteX2" fmla="*/ 2490920 w 2490920"/>
              <a:gd name="connsiteY2" fmla="*/ 331586 h 663171"/>
              <a:gd name="connsiteX3" fmla="*/ 2159335 w 2490920"/>
              <a:gd name="connsiteY3" fmla="*/ 663171 h 663171"/>
              <a:gd name="connsiteX4" fmla="*/ 0 w 2490920"/>
              <a:gd name="connsiteY4" fmla="*/ 663171 h 663171"/>
              <a:gd name="connsiteX5" fmla="*/ 331586 w 2490920"/>
              <a:gd name="connsiteY5" fmla="*/ 331586 h 663171"/>
              <a:gd name="connsiteX6" fmla="*/ 0 w 2490920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0920" h="663171">
                <a:moveTo>
                  <a:pt x="0" y="0"/>
                </a:moveTo>
                <a:lnTo>
                  <a:pt x="2159335" y="0"/>
                </a:lnTo>
                <a:lnTo>
                  <a:pt x="2490920" y="331586"/>
                </a:lnTo>
                <a:lnTo>
                  <a:pt x="2159335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5"/>
          <p:cNvSpPr/>
          <p:nvPr/>
        </p:nvSpPr>
        <p:spPr>
          <a:xfrm>
            <a:off x="2758673" y="4392521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6"/>
          <p:cNvSpPr/>
          <p:nvPr/>
        </p:nvSpPr>
        <p:spPr>
          <a:xfrm>
            <a:off x="2130932" y="5148536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2830888" y="2334581"/>
            <a:ext cx="240978" cy="256699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3455282" y="3079795"/>
            <a:ext cx="310577" cy="31090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3441214" y="4616433"/>
            <a:ext cx="264573" cy="265408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26"/>
          <p:cNvSpPr/>
          <p:nvPr/>
        </p:nvSpPr>
        <p:spPr bwMode="auto">
          <a:xfrm>
            <a:off x="2868137" y="5410293"/>
            <a:ext cx="217797" cy="22587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6"/>
          <p:cNvSpPr>
            <a:spLocks noChangeAspect="1" noEditPoints="1"/>
          </p:cNvSpPr>
          <p:nvPr/>
        </p:nvSpPr>
        <p:spPr bwMode="auto">
          <a:xfrm>
            <a:off x="3394146" y="3866195"/>
            <a:ext cx="247631" cy="248213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Straight Connector 11"/>
          <p:cNvCxnSpPr/>
          <p:nvPr/>
        </p:nvCxnSpPr>
        <p:spPr>
          <a:xfrm>
            <a:off x="4577666" y="3223593"/>
            <a:ext cx="1167064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18" name="Straight Connector 15"/>
          <p:cNvCxnSpPr/>
          <p:nvPr/>
        </p:nvCxnSpPr>
        <p:spPr>
          <a:xfrm>
            <a:off x="4934778" y="3985396"/>
            <a:ext cx="809952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19" name="Straight Connector 19"/>
          <p:cNvCxnSpPr/>
          <p:nvPr/>
        </p:nvCxnSpPr>
        <p:spPr>
          <a:xfrm>
            <a:off x="4577666" y="4725263"/>
            <a:ext cx="1167064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20" name="Straight Connector 23"/>
          <p:cNvCxnSpPr/>
          <p:nvPr/>
        </p:nvCxnSpPr>
        <p:spPr>
          <a:xfrm>
            <a:off x="3972755" y="2455593"/>
            <a:ext cx="1771975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21" name="Straight Connector 42"/>
          <p:cNvCxnSpPr/>
          <p:nvPr/>
        </p:nvCxnSpPr>
        <p:spPr>
          <a:xfrm>
            <a:off x="3967782" y="5487885"/>
            <a:ext cx="1771975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sp>
        <p:nvSpPr>
          <p:cNvPr id="22" name="TextBox 13"/>
          <p:cNvSpPr txBox="1"/>
          <p:nvPr/>
        </p:nvSpPr>
        <p:spPr>
          <a:xfrm>
            <a:off x="5940331" y="2206092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940331" y="2452313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940331" y="3002725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940331" y="3248946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940331" y="3799358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940331" y="4045579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940331" y="4534435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940331" y="4780656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940331" y="5269512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940331" y="5515733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987690" y="4362369"/>
            <a:ext cx="1292870" cy="2019581"/>
          </a:xfrm>
          <a:custGeom>
            <a:avLst/>
            <a:gdLst>
              <a:gd name="T0" fmla="*/ 148 w 589"/>
              <a:gd name="T1" fmla="*/ 258 h 921"/>
              <a:gd name="T2" fmla="*/ 271 w 589"/>
              <a:gd name="T3" fmla="*/ 462 h 921"/>
              <a:gd name="T4" fmla="*/ 148 w 589"/>
              <a:gd name="T5" fmla="*/ 665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5 h 921"/>
              <a:gd name="T12" fmla="*/ 589 w 589"/>
              <a:gd name="T13" fmla="*/ 462 h 921"/>
              <a:gd name="T14" fmla="*/ 466 w 589"/>
              <a:gd name="T15" fmla="*/ 258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8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8"/>
                </a:moveTo>
                <a:cubicBezTo>
                  <a:pt x="163" y="390"/>
                  <a:pt x="271" y="462"/>
                  <a:pt x="271" y="462"/>
                </a:cubicBezTo>
                <a:cubicBezTo>
                  <a:pt x="271" y="462"/>
                  <a:pt x="163" y="533"/>
                  <a:pt x="148" y="665"/>
                </a:cubicBezTo>
                <a:cubicBezTo>
                  <a:pt x="133" y="796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6"/>
                  <a:pt x="466" y="665"/>
                </a:cubicBezTo>
                <a:cubicBezTo>
                  <a:pt x="481" y="533"/>
                  <a:pt x="589" y="462"/>
                  <a:pt x="589" y="462"/>
                </a:cubicBezTo>
                <a:cubicBezTo>
                  <a:pt x="589" y="462"/>
                  <a:pt x="481" y="389"/>
                  <a:pt x="466" y="258"/>
                </a:cubicBezTo>
                <a:cubicBezTo>
                  <a:pt x="450" y="127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7"/>
                  <a:pt x="148" y="258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815803" y="3329338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59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3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59"/>
                  <a:pt x="318" y="459"/>
                </a:cubicBezTo>
                <a:cubicBezTo>
                  <a:pt x="318" y="459"/>
                  <a:pt x="426" y="388"/>
                  <a:pt x="441" y="257"/>
                </a:cubicBezTo>
                <a:cubicBezTo>
                  <a:pt x="457" y="125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5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2"/>
                  <a:pt x="124" y="663"/>
                </a:cubicBezTo>
                <a:cubicBezTo>
                  <a:pt x="139" y="794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4"/>
                  <a:pt x="441" y="66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815803" y="1233707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60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4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60"/>
                  <a:pt x="318" y="460"/>
                </a:cubicBezTo>
                <a:cubicBezTo>
                  <a:pt x="318" y="460"/>
                  <a:pt x="426" y="388"/>
                  <a:pt x="441" y="257"/>
                </a:cubicBezTo>
                <a:cubicBezTo>
                  <a:pt x="457" y="126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6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3"/>
                  <a:pt x="124" y="664"/>
                </a:cubicBezTo>
                <a:cubicBezTo>
                  <a:pt x="139" y="795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5"/>
                  <a:pt x="441" y="66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987690" y="2283638"/>
            <a:ext cx="1292870" cy="2021694"/>
          </a:xfrm>
          <a:custGeom>
            <a:avLst/>
            <a:gdLst>
              <a:gd name="T0" fmla="*/ 148 w 589"/>
              <a:gd name="T1" fmla="*/ 257 h 921"/>
              <a:gd name="T2" fmla="*/ 271 w 589"/>
              <a:gd name="T3" fmla="*/ 461 h 921"/>
              <a:gd name="T4" fmla="*/ 148 w 589"/>
              <a:gd name="T5" fmla="*/ 664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4 h 921"/>
              <a:gd name="T12" fmla="*/ 589 w 589"/>
              <a:gd name="T13" fmla="*/ 461 h 921"/>
              <a:gd name="T14" fmla="*/ 466 w 589"/>
              <a:gd name="T15" fmla="*/ 257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7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7"/>
                </a:moveTo>
                <a:cubicBezTo>
                  <a:pt x="163" y="389"/>
                  <a:pt x="271" y="461"/>
                  <a:pt x="271" y="461"/>
                </a:cubicBezTo>
                <a:cubicBezTo>
                  <a:pt x="271" y="461"/>
                  <a:pt x="163" y="533"/>
                  <a:pt x="148" y="664"/>
                </a:cubicBezTo>
                <a:cubicBezTo>
                  <a:pt x="133" y="795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5"/>
                  <a:pt x="466" y="664"/>
                </a:cubicBezTo>
                <a:cubicBezTo>
                  <a:pt x="481" y="533"/>
                  <a:pt x="589" y="461"/>
                  <a:pt x="589" y="461"/>
                </a:cubicBezTo>
                <a:cubicBezTo>
                  <a:pt x="589" y="461"/>
                  <a:pt x="481" y="388"/>
                  <a:pt x="466" y="257"/>
                </a:cubicBezTo>
                <a:cubicBezTo>
                  <a:pt x="450" y="126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6"/>
                  <a:pt x="148" y="257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3"/>
          <p:cNvSpPr>
            <a:spLocks noChangeAspect="1" noEditPoints="1"/>
          </p:cNvSpPr>
          <p:nvPr/>
        </p:nvSpPr>
        <p:spPr bwMode="auto">
          <a:xfrm>
            <a:off x="7165541" y="1233707"/>
            <a:ext cx="330262" cy="486318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81"/>
          <p:cNvSpPr>
            <a:spLocks noChangeAspect="1"/>
          </p:cNvSpPr>
          <p:nvPr/>
        </p:nvSpPr>
        <p:spPr bwMode="auto">
          <a:xfrm>
            <a:off x="4656039" y="2283640"/>
            <a:ext cx="264190" cy="497914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217"/>
          <p:cNvSpPr>
            <a:spLocks noChangeAspect="1" noEditPoints="1"/>
          </p:cNvSpPr>
          <p:nvPr/>
        </p:nvSpPr>
        <p:spPr bwMode="auto">
          <a:xfrm>
            <a:off x="7186751" y="3348775"/>
            <a:ext cx="414581" cy="310936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780934" y="4464182"/>
            <a:ext cx="206756" cy="228968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525586" y="4368706"/>
            <a:ext cx="304052" cy="336717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5EA374"/>
          </a:solidFill>
          <a:ln w="9525">
            <a:solidFill>
              <a:srgbClr val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5240342" y="5563042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6181713" y="4572338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5227667" y="3511539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8"/>
          <p:cNvSpPr txBox="1"/>
          <p:nvPr/>
        </p:nvSpPr>
        <p:spPr>
          <a:xfrm>
            <a:off x="6216538" y="2457394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7552671" y="115866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7647789" y="142573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3722958" y="216382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2533975" y="248387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@|17FFC:16777215|FBC:16777215|LFC:16777215|LBC:16777215"/>
          <p:cNvSpPr txBox="1"/>
          <p:nvPr/>
        </p:nvSpPr>
        <p:spPr>
          <a:xfrm>
            <a:off x="7752627" y="323253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7847745" y="349960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3524287" y="423769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@|17FFC:16777215|FBC:16777215|LFC:16777215|LBC:16777215"/>
          <p:cNvSpPr txBox="1"/>
          <p:nvPr/>
        </p:nvSpPr>
        <p:spPr>
          <a:xfrm>
            <a:off x="2335304" y="455774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99" y="0"/>
            <a:ext cx="4994875" cy="60913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4805" y="2658385"/>
            <a:ext cx="649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感谢您的聆听和支持</a:t>
            </a:r>
            <a:endParaRPr lang="zh-CN" altLang="en-US" sz="44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805" y="3483459"/>
            <a:ext cx="649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图表详实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超级好改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专业团队</a:t>
            </a:r>
            <a:endParaRPr lang="zh-CN" altLang="en-US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1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  <a:endParaRPr lang="zh-CN" altLang="en-US" sz="3200" b="1" spc="3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9"/>
          <p:cNvSpPr/>
          <p:nvPr/>
        </p:nvSpPr>
        <p:spPr>
          <a:xfrm flipH="1">
            <a:off x="4000390" y="3801584"/>
            <a:ext cx="2435243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8" name="Rectangle 40"/>
          <p:cNvSpPr/>
          <p:nvPr/>
        </p:nvSpPr>
        <p:spPr>
          <a:xfrm>
            <a:off x="8463666" y="1648254"/>
            <a:ext cx="2435243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9" name="Rectangle 42"/>
          <p:cNvSpPr/>
          <p:nvPr/>
        </p:nvSpPr>
        <p:spPr>
          <a:xfrm>
            <a:off x="1293091" y="1648254"/>
            <a:ext cx="2639337" cy="424872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66"/>
          <p:cNvSpPr/>
          <p:nvPr/>
        </p:nvSpPr>
        <p:spPr>
          <a:xfrm>
            <a:off x="4000390" y="1648254"/>
            <a:ext cx="4395314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70"/>
          <p:cNvSpPr/>
          <p:nvPr/>
        </p:nvSpPr>
        <p:spPr>
          <a:xfrm flipH="1">
            <a:off x="6503595" y="3801584"/>
            <a:ext cx="4395314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250"/>
          <p:cNvSpPr/>
          <p:nvPr/>
        </p:nvSpPr>
        <p:spPr bwMode="auto">
          <a:xfrm>
            <a:off x="5177284" y="4515108"/>
            <a:ext cx="523837" cy="565987"/>
          </a:xfrm>
          <a:custGeom>
            <a:avLst/>
            <a:gdLst>
              <a:gd name="T0" fmla="*/ 190 w 195"/>
              <a:gd name="T1" fmla="*/ 102 h 210"/>
              <a:gd name="T2" fmla="*/ 92 w 195"/>
              <a:gd name="T3" fmla="*/ 4 h 210"/>
              <a:gd name="T4" fmla="*/ 0 w 195"/>
              <a:gd name="T5" fmla="*/ 30 h 210"/>
              <a:gd name="T6" fmla="*/ 15 w 195"/>
              <a:gd name="T7" fmla="*/ 30 h 210"/>
              <a:gd name="T8" fmla="*/ 94 w 195"/>
              <a:gd name="T9" fmla="*/ 54 h 210"/>
              <a:gd name="T10" fmla="*/ 135 w 195"/>
              <a:gd name="T11" fmla="*/ 120 h 210"/>
              <a:gd name="T12" fmla="*/ 116 w 195"/>
              <a:gd name="T13" fmla="*/ 187 h 210"/>
              <a:gd name="T14" fmla="*/ 168 w 195"/>
              <a:gd name="T15" fmla="*/ 198 h 210"/>
              <a:gd name="T16" fmla="*/ 147 w 195"/>
              <a:gd name="T17" fmla="*/ 161 h 210"/>
              <a:gd name="T18" fmla="*/ 190 w 195"/>
              <a:gd name="T19" fmla="*/ 10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5" h="210">
                <a:moveTo>
                  <a:pt x="190" y="102"/>
                </a:moveTo>
                <a:cubicBezTo>
                  <a:pt x="195" y="54"/>
                  <a:pt x="152" y="10"/>
                  <a:pt x="92" y="4"/>
                </a:cubicBezTo>
                <a:cubicBezTo>
                  <a:pt x="56" y="0"/>
                  <a:pt x="22" y="11"/>
                  <a:pt x="0" y="30"/>
                </a:cubicBezTo>
                <a:cubicBezTo>
                  <a:pt x="5" y="30"/>
                  <a:pt x="10" y="30"/>
                  <a:pt x="15" y="30"/>
                </a:cubicBezTo>
                <a:cubicBezTo>
                  <a:pt x="44" y="30"/>
                  <a:pt x="72" y="38"/>
                  <a:pt x="94" y="54"/>
                </a:cubicBezTo>
                <a:cubicBezTo>
                  <a:pt x="118" y="71"/>
                  <a:pt x="132" y="94"/>
                  <a:pt x="135" y="120"/>
                </a:cubicBezTo>
                <a:cubicBezTo>
                  <a:pt x="138" y="143"/>
                  <a:pt x="131" y="167"/>
                  <a:pt x="116" y="187"/>
                </a:cubicBezTo>
                <a:cubicBezTo>
                  <a:pt x="147" y="210"/>
                  <a:pt x="175" y="203"/>
                  <a:pt x="168" y="198"/>
                </a:cubicBezTo>
                <a:cubicBezTo>
                  <a:pt x="150" y="185"/>
                  <a:pt x="146" y="171"/>
                  <a:pt x="147" y="161"/>
                </a:cubicBezTo>
                <a:cubicBezTo>
                  <a:pt x="171" y="148"/>
                  <a:pt x="187" y="127"/>
                  <a:pt x="190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51"/>
          <p:cNvSpPr/>
          <p:nvPr/>
        </p:nvSpPr>
        <p:spPr bwMode="auto">
          <a:xfrm>
            <a:off x="4900312" y="4647573"/>
            <a:ext cx="608133" cy="535883"/>
          </a:xfrm>
          <a:custGeom>
            <a:avLst/>
            <a:gdLst>
              <a:gd name="T0" fmla="*/ 221 w 227"/>
              <a:gd name="T1" fmla="*/ 74 h 200"/>
              <a:gd name="T2" fmla="*/ 119 w 227"/>
              <a:gd name="T3" fmla="*/ 0 h 200"/>
              <a:gd name="T4" fmla="*/ 103 w 227"/>
              <a:gd name="T5" fmla="*/ 1 h 200"/>
              <a:gd name="T6" fmla="*/ 6 w 227"/>
              <a:gd name="T7" fmla="*/ 98 h 200"/>
              <a:gd name="T8" fmla="*/ 48 w 227"/>
              <a:gd name="T9" fmla="*/ 158 h 200"/>
              <a:gd name="T10" fmla="*/ 27 w 227"/>
              <a:gd name="T11" fmla="*/ 195 h 200"/>
              <a:gd name="T12" fmla="*/ 36 w 227"/>
              <a:gd name="T13" fmla="*/ 200 h 200"/>
              <a:gd name="T14" fmla="*/ 92 w 227"/>
              <a:gd name="T15" fmla="*/ 172 h 200"/>
              <a:gd name="T16" fmla="*/ 108 w 227"/>
              <a:gd name="T17" fmla="*/ 173 h 200"/>
              <a:gd name="T18" fmla="*/ 123 w 227"/>
              <a:gd name="T19" fmla="*/ 172 h 200"/>
              <a:gd name="T20" fmla="*/ 221 w 227"/>
              <a:gd name="T21" fmla="*/ 7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" h="200">
                <a:moveTo>
                  <a:pt x="221" y="74"/>
                </a:moveTo>
                <a:cubicBezTo>
                  <a:pt x="216" y="31"/>
                  <a:pt x="172" y="0"/>
                  <a:pt x="119" y="0"/>
                </a:cubicBezTo>
                <a:cubicBezTo>
                  <a:pt x="114" y="0"/>
                  <a:pt x="108" y="0"/>
                  <a:pt x="103" y="1"/>
                </a:cubicBezTo>
                <a:cubicBezTo>
                  <a:pt x="44" y="7"/>
                  <a:pt x="0" y="51"/>
                  <a:pt x="6" y="98"/>
                </a:cubicBezTo>
                <a:cubicBezTo>
                  <a:pt x="8" y="123"/>
                  <a:pt x="25" y="144"/>
                  <a:pt x="48" y="158"/>
                </a:cubicBezTo>
                <a:cubicBezTo>
                  <a:pt x="49" y="168"/>
                  <a:pt x="45" y="182"/>
                  <a:pt x="27" y="195"/>
                </a:cubicBezTo>
                <a:cubicBezTo>
                  <a:pt x="24" y="197"/>
                  <a:pt x="28" y="200"/>
                  <a:pt x="36" y="200"/>
                </a:cubicBezTo>
                <a:cubicBezTo>
                  <a:pt x="49" y="200"/>
                  <a:pt x="71" y="194"/>
                  <a:pt x="92" y="172"/>
                </a:cubicBezTo>
                <a:cubicBezTo>
                  <a:pt x="97" y="173"/>
                  <a:pt x="103" y="173"/>
                  <a:pt x="108" y="173"/>
                </a:cubicBezTo>
                <a:cubicBezTo>
                  <a:pt x="113" y="173"/>
                  <a:pt x="118" y="173"/>
                  <a:pt x="123" y="172"/>
                </a:cubicBezTo>
                <a:cubicBezTo>
                  <a:pt x="183" y="165"/>
                  <a:pt x="227" y="122"/>
                  <a:pt x="221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93"/>
          <p:cNvSpPr/>
          <p:nvPr/>
        </p:nvSpPr>
        <p:spPr bwMode="auto">
          <a:xfrm>
            <a:off x="9345008" y="2431028"/>
            <a:ext cx="846742" cy="588749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86 w 288"/>
              <a:gd name="T27" fmla="*/ 200 h 200"/>
              <a:gd name="T28" fmla="*/ 68 w 288"/>
              <a:gd name="T29" fmla="*/ 178 h 200"/>
              <a:gd name="T30" fmla="*/ 63 w 288"/>
              <a:gd name="T31" fmla="*/ 147 h 200"/>
              <a:gd name="T32" fmla="*/ 90 w 288"/>
              <a:gd name="T33" fmla="*/ 131 h 200"/>
              <a:gd name="T34" fmla="*/ 102 w 288"/>
              <a:gd name="T35" fmla="*/ 131 h 200"/>
              <a:gd name="T36" fmla="*/ 102 w 288"/>
              <a:gd name="T37" fmla="*/ 98 h 200"/>
              <a:gd name="T38" fmla="*/ 137 w 288"/>
              <a:gd name="T39" fmla="*/ 64 h 200"/>
              <a:gd name="T40" fmla="*/ 149 w 288"/>
              <a:gd name="T41" fmla="*/ 64 h 200"/>
              <a:gd name="T42" fmla="*/ 183 w 288"/>
              <a:gd name="T43" fmla="*/ 98 h 200"/>
              <a:gd name="T44" fmla="*/ 183 w 288"/>
              <a:gd name="T45" fmla="*/ 131 h 200"/>
              <a:gd name="T46" fmla="*/ 196 w 288"/>
              <a:gd name="T47" fmla="*/ 131 h 200"/>
              <a:gd name="T48" fmla="*/ 223 w 288"/>
              <a:gd name="T49" fmla="*/ 147 h 200"/>
              <a:gd name="T50" fmla="*/ 218 w 288"/>
              <a:gd name="T51" fmla="*/ 178 h 200"/>
              <a:gd name="T52" fmla="*/ 200 w 288"/>
              <a:gd name="T53" fmla="*/ 200 h 200"/>
              <a:gd name="T54" fmla="*/ 228 w 288"/>
              <a:gd name="T55" fmla="*/ 200 h 200"/>
              <a:gd name="T56" fmla="*/ 231 w 288"/>
              <a:gd name="T57" fmla="*/ 200 h 200"/>
              <a:gd name="T58" fmla="*/ 288 w 288"/>
              <a:gd name="T59" fmla="*/ 143 h 200"/>
              <a:gd name="T60" fmla="*/ 253 w 288"/>
              <a:gd name="T61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86" y="200"/>
                  <a:pt x="86" y="200"/>
                  <a:pt x="86" y="200"/>
                </a:cubicBezTo>
                <a:cubicBezTo>
                  <a:pt x="68" y="178"/>
                  <a:pt x="68" y="178"/>
                  <a:pt x="68" y="178"/>
                </a:cubicBezTo>
                <a:cubicBezTo>
                  <a:pt x="60" y="169"/>
                  <a:pt x="58" y="157"/>
                  <a:pt x="63" y="147"/>
                </a:cubicBezTo>
                <a:cubicBezTo>
                  <a:pt x="67" y="137"/>
                  <a:pt x="78" y="131"/>
                  <a:pt x="90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80"/>
                  <a:pt x="118" y="64"/>
                  <a:pt x="137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68" y="64"/>
                  <a:pt x="183" y="80"/>
                  <a:pt x="183" y="98"/>
                </a:cubicBezTo>
                <a:cubicBezTo>
                  <a:pt x="183" y="131"/>
                  <a:pt x="183" y="131"/>
                  <a:pt x="183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208" y="131"/>
                  <a:pt x="218" y="137"/>
                  <a:pt x="223" y="147"/>
                </a:cubicBezTo>
                <a:cubicBezTo>
                  <a:pt x="228" y="157"/>
                  <a:pt x="226" y="169"/>
                  <a:pt x="218" y="178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94"/>
          <p:cNvSpPr/>
          <p:nvPr/>
        </p:nvSpPr>
        <p:spPr bwMode="auto">
          <a:xfrm>
            <a:off x="9589767" y="2689022"/>
            <a:ext cx="357219" cy="410141"/>
          </a:xfrm>
          <a:custGeom>
            <a:avLst/>
            <a:gdLst>
              <a:gd name="T0" fmla="*/ 114 w 121"/>
              <a:gd name="T1" fmla="*/ 67 h 138"/>
              <a:gd name="T2" fmla="*/ 88 w 121"/>
              <a:gd name="T3" fmla="*/ 67 h 138"/>
              <a:gd name="T4" fmla="*/ 77 w 121"/>
              <a:gd name="T5" fmla="*/ 67 h 138"/>
              <a:gd name="T6" fmla="*/ 77 w 121"/>
              <a:gd name="T7" fmla="*/ 10 h 138"/>
              <a:gd name="T8" fmla="*/ 67 w 121"/>
              <a:gd name="T9" fmla="*/ 0 h 138"/>
              <a:gd name="T10" fmla="*/ 55 w 121"/>
              <a:gd name="T11" fmla="*/ 0 h 138"/>
              <a:gd name="T12" fmla="*/ 44 w 121"/>
              <a:gd name="T13" fmla="*/ 10 h 138"/>
              <a:gd name="T14" fmla="*/ 44 w 121"/>
              <a:gd name="T15" fmla="*/ 67 h 138"/>
              <a:gd name="T16" fmla="*/ 34 w 121"/>
              <a:gd name="T17" fmla="*/ 67 h 138"/>
              <a:gd name="T18" fmla="*/ 8 w 121"/>
              <a:gd name="T19" fmla="*/ 67 h 138"/>
              <a:gd name="T20" fmla="*/ 4 w 121"/>
              <a:gd name="T21" fmla="*/ 75 h 138"/>
              <a:gd name="T22" fmla="*/ 54 w 121"/>
              <a:gd name="T23" fmla="*/ 134 h 138"/>
              <a:gd name="T24" fmla="*/ 61 w 121"/>
              <a:gd name="T25" fmla="*/ 138 h 138"/>
              <a:gd name="T26" fmla="*/ 67 w 121"/>
              <a:gd name="T27" fmla="*/ 134 h 138"/>
              <a:gd name="T28" fmla="*/ 118 w 121"/>
              <a:gd name="T29" fmla="*/ 75 h 138"/>
              <a:gd name="T30" fmla="*/ 114 w 121"/>
              <a:gd name="T31" fmla="*/ 6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8">
                <a:moveTo>
                  <a:pt x="114" y="67"/>
                </a:moveTo>
                <a:cubicBezTo>
                  <a:pt x="88" y="67"/>
                  <a:pt x="88" y="67"/>
                  <a:pt x="88" y="67"/>
                </a:cubicBezTo>
                <a:cubicBezTo>
                  <a:pt x="85" y="67"/>
                  <a:pt x="81" y="67"/>
                  <a:pt x="77" y="6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5"/>
                  <a:pt x="72" y="0"/>
                  <a:pt x="6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9" y="0"/>
                  <a:pt x="44" y="5"/>
                  <a:pt x="44" y="10"/>
                </a:cubicBezTo>
                <a:cubicBezTo>
                  <a:pt x="44" y="67"/>
                  <a:pt x="44" y="67"/>
                  <a:pt x="44" y="67"/>
                </a:cubicBezTo>
                <a:cubicBezTo>
                  <a:pt x="41" y="67"/>
                  <a:pt x="37" y="67"/>
                  <a:pt x="34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2" y="67"/>
                  <a:pt x="0" y="70"/>
                  <a:pt x="4" y="75"/>
                </a:cubicBezTo>
                <a:cubicBezTo>
                  <a:pt x="54" y="134"/>
                  <a:pt x="54" y="134"/>
                  <a:pt x="54" y="134"/>
                </a:cubicBezTo>
                <a:cubicBezTo>
                  <a:pt x="56" y="137"/>
                  <a:pt x="58" y="138"/>
                  <a:pt x="61" y="138"/>
                </a:cubicBezTo>
                <a:cubicBezTo>
                  <a:pt x="63" y="138"/>
                  <a:pt x="66" y="137"/>
                  <a:pt x="67" y="134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21" y="70"/>
                  <a:pt x="120" y="67"/>
                  <a:pt x="114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00312" y="2343086"/>
            <a:ext cx="255384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008193" y="201737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21999" y="4647573"/>
            <a:ext cx="3453755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430296" y="42688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33950" y="3246907"/>
            <a:ext cx="1903258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812883" y="2922667"/>
            <a:ext cx="16829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2"/>
          <p:cNvSpPr/>
          <p:nvPr/>
        </p:nvSpPr>
        <p:spPr>
          <a:xfrm>
            <a:off x="5602353" y="1740818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lear Sans" panose="020B0503030202020304" pitchFamily="34" charset="0"/>
                <a:ea typeface="Open Sans" panose="020B0606030504020204" pitchFamily="34" charset="0"/>
                <a:cs typeface="Clear Sans" panose="020B0503030202020304" pitchFamily="34" charset="0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8" name="等腰三角形 2"/>
          <p:cNvSpPr/>
          <p:nvPr/>
        </p:nvSpPr>
        <p:spPr>
          <a:xfrm rot="2700000">
            <a:off x="6868199" y="2265149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9" name="等腰三角形 2"/>
          <p:cNvSpPr/>
          <p:nvPr/>
        </p:nvSpPr>
        <p:spPr>
          <a:xfrm rot="5400000">
            <a:off x="7392530" y="3530995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0" name="等腰三角形 2"/>
          <p:cNvSpPr/>
          <p:nvPr/>
        </p:nvSpPr>
        <p:spPr>
          <a:xfrm rot="8100000">
            <a:off x="6868199" y="4796841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1" name="等腰三角形 2"/>
          <p:cNvSpPr/>
          <p:nvPr/>
        </p:nvSpPr>
        <p:spPr>
          <a:xfrm rot="10800000">
            <a:off x="5602353" y="5321172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2" name="等腰三角形 2"/>
          <p:cNvSpPr/>
          <p:nvPr/>
        </p:nvSpPr>
        <p:spPr>
          <a:xfrm rot="13500000">
            <a:off x="4336507" y="4796841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3" name="等腰三角形 2"/>
          <p:cNvSpPr/>
          <p:nvPr/>
        </p:nvSpPr>
        <p:spPr>
          <a:xfrm rot="16200000">
            <a:off x="3812177" y="3530995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4" name="等腰三角形 2"/>
          <p:cNvSpPr/>
          <p:nvPr/>
        </p:nvSpPr>
        <p:spPr>
          <a:xfrm rot="18900000">
            <a:off x="4336507" y="2265149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 rot="686699">
            <a:off x="5683558" y="3238156"/>
            <a:ext cx="824885" cy="631293"/>
          </a:xfrm>
          <a:custGeom>
            <a:avLst/>
            <a:gdLst>
              <a:gd name="T0" fmla="*/ 2181 w 2472"/>
              <a:gd name="T1" fmla="*/ 0 h 1891"/>
              <a:gd name="T2" fmla="*/ 1891 w 2472"/>
              <a:gd name="T3" fmla="*/ 291 h 1891"/>
              <a:gd name="T4" fmla="*/ 1992 w 2472"/>
              <a:gd name="T5" fmla="*/ 509 h 1891"/>
              <a:gd name="T6" fmla="*/ 1638 w 2472"/>
              <a:gd name="T7" fmla="*/ 1040 h 1891"/>
              <a:gd name="T8" fmla="*/ 1527 w 2472"/>
              <a:gd name="T9" fmla="*/ 1018 h 1891"/>
              <a:gd name="T10" fmla="*/ 1271 w 2472"/>
              <a:gd name="T11" fmla="*/ 1172 h 1891"/>
              <a:gd name="T12" fmla="*/ 1070 w 2472"/>
              <a:gd name="T13" fmla="*/ 1051 h 1891"/>
              <a:gd name="T14" fmla="*/ 1090 w 2472"/>
              <a:gd name="T15" fmla="*/ 946 h 1891"/>
              <a:gd name="T16" fmla="*/ 799 w 2472"/>
              <a:gd name="T17" fmla="*/ 656 h 1891"/>
              <a:gd name="T18" fmla="*/ 508 w 2472"/>
              <a:gd name="T19" fmla="*/ 946 h 1891"/>
              <a:gd name="T20" fmla="*/ 608 w 2472"/>
              <a:gd name="T21" fmla="*/ 1163 h 1891"/>
              <a:gd name="T22" fmla="*/ 457 w 2472"/>
              <a:gd name="T23" fmla="*/ 1364 h 1891"/>
              <a:gd name="T24" fmla="*/ 290 w 2472"/>
              <a:gd name="T25" fmla="*/ 1309 h 1891"/>
              <a:gd name="T26" fmla="*/ 0 w 2472"/>
              <a:gd name="T27" fmla="*/ 1600 h 1891"/>
              <a:gd name="T28" fmla="*/ 290 w 2472"/>
              <a:gd name="T29" fmla="*/ 1891 h 1891"/>
              <a:gd name="T30" fmla="*/ 579 w 2472"/>
              <a:gd name="T31" fmla="*/ 1600 h 1891"/>
              <a:gd name="T32" fmla="*/ 511 w 2472"/>
              <a:gd name="T33" fmla="*/ 1415 h 1891"/>
              <a:gd name="T34" fmla="*/ 669 w 2472"/>
              <a:gd name="T35" fmla="*/ 1204 h 1891"/>
              <a:gd name="T36" fmla="*/ 799 w 2472"/>
              <a:gd name="T37" fmla="*/ 1236 h 1891"/>
              <a:gd name="T38" fmla="*/ 1035 w 2472"/>
              <a:gd name="T39" fmla="*/ 1115 h 1891"/>
              <a:gd name="T40" fmla="*/ 1244 w 2472"/>
              <a:gd name="T41" fmla="*/ 1241 h 1891"/>
              <a:gd name="T42" fmla="*/ 1235 w 2472"/>
              <a:gd name="T43" fmla="*/ 1309 h 1891"/>
              <a:gd name="T44" fmla="*/ 1527 w 2472"/>
              <a:gd name="T45" fmla="*/ 1600 h 1891"/>
              <a:gd name="T46" fmla="*/ 1818 w 2472"/>
              <a:gd name="T47" fmla="*/ 1309 h 1891"/>
              <a:gd name="T48" fmla="*/ 1700 w 2472"/>
              <a:gd name="T49" fmla="*/ 1077 h 1891"/>
              <a:gd name="T50" fmla="*/ 2052 w 2472"/>
              <a:gd name="T51" fmla="*/ 550 h 1891"/>
              <a:gd name="T52" fmla="*/ 2181 w 2472"/>
              <a:gd name="T53" fmla="*/ 582 h 1891"/>
              <a:gd name="T54" fmla="*/ 2472 w 2472"/>
              <a:gd name="T55" fmla="*/ 291 h 1891"/>
              <a:gd name="T56" fmla="*/ 2181 w 2472"/>
              <a:gd name="T57" fmla="*/ 0 h 1891"/>
              <a:gd name="T58" fmla="*/ 290 w 2472"/>
              <a:gd name="T59" fmla="*/ 1746 h 1891"/>
              <a:gd name="T60" fmla="*/ 145 w 2472"/>
              <a:gd name="T61" fmla="*/ 1600 h 1891"/>
              <a:gd name="T62" fmla="*/ 290 w 2472"/>
              <a:gd name="T63" fmla="*/ 1455 h 1891"/>
              <a:gd name="T64" fmla="*/ 434 w 2472"/>
              <a:gd name="T65" fmla="*/ 1600 h 1891"/>
              <a:gd name="T66" fmla="*/ 290 w 2472"/>
              <a:gd name="T67" fmla="*/ 1746 h 1891"/>
              <a:gd name="T68" fmla="*/ 799 w 2472"/>
              <a:gd name="T69" fmla="*/ 1091 h 1891"/>
              <a:gd name="T70" fmla="*/ 653 w 2472"/>
              <a:gd name="T71" fmla="*/ 946 h 1891"/>
              <a:gd name="T72" fmla="*/ 799 w 2472"/>
              <a:gd name="T73" fmla="*/ 801 h 1891"/>
              <a:gd name="T74" fmla="*/ 945 w 2472"/>
              <a:gd name="T75" fmla="*/ 946 h 1891"/>
              <a:gd name="T76" fmla="*/ 799 w 2472"/>
              <a:gd name="T77" fmla="*/ 1091 h 1891"/>
              <a:gd name="T78" fmla="*/ 1527 w 2472"/>
              <a:gd name="T79" fmla="*/ 1454 h 1891"/>
              <a:gd name="T80" fmla="*/ 1381 w 2472"/>
              <a:gd name="T81" fmla="*/ 1309 h 1891"/>
              <a:gd name="T82" fmla="*/ 1527 w 2472"/>
              <a:gd name="T83" fmla="*/ 1164 h 1891"/>
              <a:gd name="T84" fmla="*/ 1672 w 2472"/>
              <a:gd name="T85" fmla="*/ 1309 h 1891"/>
              <a:gd name="T86" fmla="*/ 1527 w 2472"/>
              <a:gd name="T87" fmla="*/ 1454 h 1891"/>
              <a:gd name="T88" fmla="*/ 2181 w 2472"/>
              <a:gd name="T89" fmla="*/ 436 h 1891"/>
              <a:gd name="T90" fmla="*/ 2037 w 2472"/>
              <a:gd name="T91" fmla="*/ 291 h 1891"/>
              <a:gd name="T92" fmla="*/ 2181 w 2472"/>
              <a:gd name="T93" fmla="*/ 145 h 1891"/>
              <a:gd name="T94" fmla="*/ 2326 w 2472"/>
              <a:gd name="T95" fmla="*/ 291 h 1891"/>
              <a:gd name="T96" fmla="*/ 2181 w 2472"/>
              <a:gd name="T97" fmla="*/ 436 h 1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2" h="1891">
                <a:moveTo>
                  <a:pt x="2181" y="0"/>
                </a:moveTo>
                <a:cubicBezTo>
                  <a:pt x="2021" y="0"/>
                  <a:pt x="1891" y="130"/>
                  <a:pt x="1891" y="291"/>
                </a:cubicBezTo>
                <a:cubicBezTo>
                  <a:pt x="1891" y="378"/>
                  <a:pt x="1931" y="456"/>
                  <a:pt x="1992" y="509"/>
                </a:cubicBezTo>
                <a:cubicBezTo>
                  <a:pt x="1638" y="1040"/>
                  <a:pt x="1638" y="1040"/>
                  <a:pt x="1638" y="1040"/>
                </a:cubicBezTo>
                <a:cubicBezTo>
                  <a:pt x="1603" y="1026"/>
                  <a:pt x="1566" y="1018"/>
                  <a:pt x="1527" y="1018"/>
                </a:cubicBezTo>
                <a:cubicBezTo>
                  <a:pt x="1416" y="1018"/>
                  <a:pt x="1321" y="1081"/>
                  <a:pt x="1271" y="1172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82" y="1018"/>
                  <a:pt x="1090" y="983"/>
                  <a:pt x="1090" y="946"/>
                </a:cubicBezTo>
                <a:cubicBezTo>
                  <a:pt x="1090" y="786"/>
                  <a:pt x="959" y="656"/>
                  <a:pt x="799" y="656"/>
                </a:cubicBezTo>
                <a:cubicBezTo>
                  <a:pt x="638" y="656"/>
                  <a:pt x="508" y="786"/>
                  <a:pt x="508" y="946"/>
                </a:cubicBezTo>
                <a:cubicBezTo>
                  <a:pt x="508" y="1033"/>
                  <a:pt x="547" y="1110"/>
                  <a:pt x="608" y="1163"/>
                </a:cubicBezTo>
                <a:cubicBezTo>
                  <a:pt x="457" y="1364"/>
                  <a:pt x="457" y="1364"/>
                  <a:pt x="457" y="1364"/>
                </a:cubicBezTo>
                <a:cubicBezTo>
                  <a:pt x="410" y="1330"/>
                  <a:pt x="352" y="1309"/>
                  <a:pt x="290" y="1309"/>
                </a:cubicBezTo>
                <a:cubicBezTo>
                  <a:pt x="130" y="1309"/>
                  <a:pt x="0" y="1440"/>
                  <a:pt x="0" y="1600"/>
                </a:cubicBezTo>
                <a:cubicBezTo>
                  <a:pt x="0" y="1761"/>
                  <a:pt x="130" y="1891"/>
                  <a:pt x="290" y="1891"/>
                </a:cubicBezTo>
                <a:cubicBezTo>
                  <a:pt x="449" y="1891"/>
                  <a:pt x="579" y="1761"/>
                  <a:pt x="579" y="1600"/>
                </a:cubicBezTo>
                <a:cubicBezTo>
                  <a:pt x="579" y="1529"/>
                  <a:pt x="553" y="1465"/>
                  <a:pt x="511" y="1415"/>
                </a:cubicBezTo>
                <a:cubicBezTo>
                  <a:pt x="669" y="1204"/>
                  <a:pt x="669" y="1204"/>
                  <a:pt x="669" y="1204"/>
                </a:cubicBezTo>
                <a:cubicBezTo>
                  <a:pt x="708" y="1224"/>
                  <a:pt x="752" y="1236"/>
                  <a:pt x="799" y="1236"/>
                </a:cubicBezTo>
                <a:cubicBezTo>
                  <a:pt x="896" y="1236"/>
                  <a:pt x="982" y="1188"/>
                  <a:pt x="1035" y="1115"/>
                </a:cubicBezTo>
                <a:cubicBezTo>
                  <a:pt x="1244" y="1241"/>
                  <a:pt x="1244" y="1241"/>
                  <a:pt x="1244" y="1241"/>
                </a:cubicBezTo>
                <a:cubicBezTo>
                  <a:pt x="1239" y="1263"/>
                  <a:pt x="1235" y="1285"/>
                  <a:pt x="1235" y="1309"/>
                </a:cubicBezTo>
                <a:cubicBezTo>
                  <a:pt x="1235" y="1469"/>
                  <a:pt x="1366" y="1600"/>
                  <a:pt x="1527" y="1600"/>
                </a:cubicBezTo>
                <a:cubicBezTo>
                  <a:pt x="1687" y="1600"/>
                  <a:pt x="1818" y="1469"/>
                  <a:pt x="1818" y="1309"/>
                </a:cubicBezTo>
                <a:cubicBezTo>
                  <a:pt x="1818" y="1214"/>
                  <a:pt x="1771" y="1130"/>
                  <a:pt x="1700" y="1077"/>
                </a:cubicBezTo>
                <a:cubicBezTo>
                  <a:pt x="2052" y="550"/>
                  <a:pt x="2052" y="550"/>
                  <a:pt x="2052" y="550"/>
                </a:cubicBezTo>
                <a:cubicBezTo>
                  <a:pt x="2091" y="570"/>
                  <a:pt x="2135" y="582"/>
                  <a:pt x="2181" y="582"/>
                </a:cubicBezTo>
                <a:cubicBezTo>
                  <a:pt x="2341" y="582"/>
                  <a:pt x="2472" y="451"/>
                  <a:pt x="2472" y="291"/>
                </a:cubicBezTo>
                <a:cubicBezTo>
                  <a:pt x="2472" y="130"/>
                  <a:pt x="2341" y="0"/>
                  <a:pt x="2181" y="0"/>
                </a:cubicBezTo>
                <a:close/>
                <a:moveTo>
                  <a:pt x="290" y="1746"/>
                </a:moveTo>
                <a:cubicBezTo>
                  <a:pt x="210" y="1746"/>
                  <a:pt x="145" y="1681"/>
                  <a:pt x="145" y="1600"/>
                </a:cubicBezTo>
                <a:cubicBezTo>
                  <a:pt x="145" y="1520"/>
                  <a:pt x="210" y="1455"/>
                  <a:pt x="290" y="1455"/>
                </a:cubicBezTo>
                <a:cubicBezTo>
                  <a:pt x="369" y="1455"/>
                  <a:pt x="434" y="1520"/>
                  <a:pt x="434" y="1600"/>
                </a:cubicBezTo>
                <a:cubicBezTo>
                  <a:pt x="434" y="1681"/>
                  <a:pt x="369" y="1746"/>
                  <a:pt x="290" y="1746"/>
                </a:cubicBezTo>
                <a:close/>
                <a:moveTo>
                  <a:pt x="799" y="1091"/>
                </a:moveTo>
                <a:cubicBezTo>
                  <a:pt x="719" y="1091"/>
                  <a:pt x="653" y="1026"/>
                  <a:pt x="653" y="946"/>
                </a:cubicBezTo>
                <a:cubicBezTo>
                  <a:pt x="653" y="866"/>
                  <a:pt x="719" y="801"/>
                  <a:pt x="799" y="801"/>
                </a:cubicBezTo>
                <a:cubicBezTo>
                  <a:pt x="879" y="801"/>
                  <a:pt x="945" y="866"/>
                  <a:pt x="945" y="946"/>
                </a:cubicBezTo>
                <a:cubicBezTo>
                  <a:pt x="945" y="1026"/>
                  <a:pt x="879" y="1091"/>
                  <a:pt x="799" y="1091"/>
                </a:cubicBezTo>
                <a:close/>
                <a:moveTo>
                  <a:pt x="1527" y="1454"/>
                </a:moveTo>
                <a:cubicBezTo>
                  <a:pt x="1446" y="1454"/>
                  <a:pt x="1381" y="1389"/>
                  <a:pt x="1381" y="1309"/>
                </a:cubicBezTo>
                <a:cubicBezTo>
                  <a:pt x="1381" y="1229"/>
                  <a:pt x="1446" y="1164"/>
                  <a:pt x="1527" y="1164"/>
                </a:cubicBezTo>
                <a:cubicBezTo>
                  <a:pt x="1607" y="1164"/>
                  <a:pt x="1672" y="1229"/>
                  <a:pt x="1672" y="1309"/>
                </a:cubicBezTo>
                <a:cubicBezTo>
                  <a:pt x="1672" y="1389"/>
                  <a:pt x="1607" y="1454"/>
                  <a:pt x="1527" y="1454"/>
                </a:cubicBezTo>
                <a:close/>
                <a:moveTo>
                  <a:pt x="2181" y="436"/>
                </a:moveTo>
                <a:cubicBezTo>
                  <a:pt x="2101" y="436"/>
                  <a:pt x="2037" y="371"/>
                  <a:pt x="2037" y="291"/>
                </a:cubicBezTo>
                <a:cubicBezTo>
                  <a:pt x="2037" y="210"/>
                  <a:pt x="2101" y="145"/>
                  <a:pt x="2181" y="145"/>
                </a:cubicBezTo>
                <a:cubicBezTo>
                  <a:pt x="2261" y="145"/>
                  <a:pt x="2326" y="210"/>
                  <a:pt x="2326" y="291"/>
                </a:cubicBezTo>
                <a:cubicBezTo>
                  <a:pt x="2326" y="371"/>
                  <a:pt x="2261" y="436"/>
                  <a:pt x="2181" y="436"/>
                </a:cubicBezTo>
                <a:close/>
              </a:path>
            </a:pathLst>
          </a:custGeom>
          <a:solidFill>
            <a:srgbClr val="6AB582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8569465" y="2742560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rPr>
              <a:t>02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17" name="Rectangle 19"/>
          <p:cNvSpPr/>
          <p:nvPr/>
        </p:nvSpPr>
        <p:spPr>
          <a:xfrm>
            <a:off x="3121939" y="2742560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rPr>
              <a:t>01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18" name="Rectangle 22"/>
          <p:cNvSpPr/>
          <p:nvPr/>
        </p:nvSpPr>
        <p:spPr>
          <a:xfrm>
            <a:off x="3608823" y="5248434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rPr>
              <a:t>03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8089096" y="5248434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rPr>
              <a:t>04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4871779" y="428915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5031102" y="4605343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66175" y="267300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84821" y="2951092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109760" y="51692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428406" y="5447336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254576" y="267024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254576" y="2935641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758361" y="522038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758361" y="5485780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80"/>
          <p:cNvSpPr/>
          <p:nvPr/>
        </p:nvSpPr>
        <p:spPr>
          <a:xfrm>
            <a:off x="1837717" y="1860957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AU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92"/>
          <p:cNvSpPr/>
          <p:nvPr/>
        </p:nvSpPr>
        <p:spPr>
          <a:xfrm>
            <a:off x="1837717" y="3247406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AU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97"/>
          <p:cNvSpPr/>
          <p:nvPr/>
        </p:nvSpPr>
        <p:spPr>
          <a:xfrm>
            <a:off x="6587139" y="1860957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AU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02"/>
          <p:cNvSpPr/>
          <p:nvPr/>
        </p:nvSpPr>
        <p:spPr>
          <a:xfrm>
            <a:off x="6587139" y="3258767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AU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6"/>
          <p:cNvSpPr/>
          <p:nvPr/>
        </p:nvSpPr>
        <p:spPr>
          <a:xfrm>
            <a:off x="1837717" y="4633856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AU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0"/>
          <p:cNvSpPr/>
          <p:nvPr/>
        </p:nvSpPr>
        <p:spPr>
          <a:xfrm>
            <a:off x="6587139" y="4656578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AU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@|17FFC:16777215|FBC:16777215|LFC:16777215|LBC:16777215"/>
          <p:cNvSpPr txBox="1"/>
          <p:nvPr/>
        </p:nvSpPr>
        <p:spPr>
          <a:xfrm>
            <a:off x="2746511" y="1860957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@|17FFC:16777215|FBC:16777215|LFC:16777215|LBC:16777215"/>
          <p:cNvSpPr txBox="1"/>
          <p:nvPr/>
        </p:nvSpPr>
        <p:spPr>
          <a:xfrm>
            <a:off x="2750592" y="21829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420111" y="1860957"/>
            <a:ext cx="2338080" cy="691333"/>
            <a:chOff x="2746511" y="1860957"/>
            <a:chExt cx="2338080" cy="691333"/>
          </a:xfrm>
        </p:grpSpPr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746511" y="3278186"/>
            <a:ext cx="2338080" cy="691333"/>
            <a:chOff x="2746511" y="1860957"/>
            <a:chExt cx="2338080" cy="691333"/>
          </a:xfrm>
        </p:grpSpPr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20111" y="3278186"/>
            <a:ext cx="2338080" cy="691333"/>
            <a:chOff x="2746511" y="1860957"/>
            <a:chExt cx="2338080" cy="691333"/>
          </a:xfrm>
        </p:grpSpPr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46511" y="4633856"/>
            <a:ext cx="2338080" cy="691333"/>
            <a:chOff x="2746511" y="1860957"/>
            <a:chExt cx="2338080" cy="691333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20111" y="4633856"/>
            <a:ext cx="2338080" cy="691333"/>
            <a:chOff x="2746511" y="1860957"/>
            <a:chExt cx="2338080" cy="691333"/>
          </a:xfrm>
        </p:grpSpPr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1"/>
          <p:cNvSpPr/>
          <p:nvPr/>
        </p:nvSpPr>
        <p:spPr>
          <a:xfrm>
            <a:off x="1955263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pl-PL" sz="28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pl-PL" sz="28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2"/>
          <p:cNvSpPr/>
          <p:nvPr/>
        </p:nvSpPr>
        <p:spPr>
          <a:xfrm>
            <a:off x="3866115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pl-PL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3"/>
          <p:cNvSpPr/>
          <p:nvPr/>
        </p:nvSpPr>
        <p:spPr>
          <a:xfrm>
            <a:off x="5776967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pl-PL" sz="28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pl-PL" sz="28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4"/>
          <p:cNvSpPr/>
          <p:nvPr/>
        </p:nvSpPr>
        <p:spPr>
          <a:xfrm>
            <a:off x="7687820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pl-PL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2885782" y="2479392"/>
            <a:ext cx="466785" cy="438121"/>
          </a:xfrm>
          <a:custGeom>
            <a:avLst/>
            <a:gdLst>
              <a:gd name="T0" fmla="*/ 214 w 236"/>
              <a:gd name="T1" fmla="*/ 0 h 221"/>
              <a:gd name="T2" fmla="*/ 22 w 236"/>
              <a:gd name="T3" fmla="*/ 0 h 221"/>
              <a:gd name="T4" fmla="*/ 0 w 236"/>
              <a:gd name="T5" fmla="*/ 22 h 221"/>
              <a:gd name="T6" fmla="*/ 0 w 236"/>
              <a:gd name="T7" fmla="*/ 170 h 221"/>
              <a:gd name="T8" fmla="*/ 22 w 236"/>
              <a:gd name="T9" fmla="*/ 192 h 221"/>
              <a:gd name="T10" fmla="*/ 96 w 236"/>
              <a:gd name="T11" fmla="*/ 192 h 221"/>
              <a:gd name="T12" fmla="*/ 96 w 236"/>
              <a:gd name="T13" fmla="*/ 201 h 221"/>
              <a:gd name="T14" fmla="*/ 50 w 236"/>
              <a:gd name="T15" fmla="*/ 207 h 221"/>
              <a:gd name="T16" fmla="*/ 44 w 236"/>
              <a:gd name="T17" fmla="*/ 214 h 221"/>
              <a:gd name="T18" fmla="*/ 51 w 236"/>
              <a:gd name="T19" fmla="*/ 221 h 221"/>
              <a:gd name="T20" fmla="*/ 184 w 236"/>
              <a:gd name="T21" fmla="*/ 221 h 221"/>
              <a:gd name="T22" fmla="*/ 192 w 236"/>
              <a:gd name="T23" fmla="*/ 214 h 221"/>
              <a:gd name="T24" fmla="*/ 186 w 236"/>
              <a:gd name="T25" fmla="*/ 207 h 221"/>
              <a:gd name="T26" fmla="*/ 140 w 236"/>
              <a:gd name="T27" fmla="*/ 201 h 221"/>
              <a:gd name="T28" fmla="*/ 140 w 236"/>
              <a:gd name="T29" fmla="*/ 192 h 221"/>
              <a:gd name="T30" fmla="*/ 214 w 236"/>
              <a:gd name="T31" fmla="*/ 192 h 221"/>
              <a:gd name="T32" fmla="*/ 236 w 236"/>
              <a:gd name="T33" fmla="*/ 170 h 221"/>
              <a:gd name="T34" fmla="*/ 236 w 236"/>
              <a:gd name="T35" fmla="*/ 22 h 221"/>
              <a:gd name="T36" fmla="*/ 214 w 236"/>
              <a:gd name="T37" fmla="*/ 0 h 221"/>
              <a:gd name="T38" fmla="*/ 221 w 236"/>
              <a:gd name="T39" fmla="*/ 170 h 221"/>
              <a:gd name="T40" fmla="*/ 214 w 236"/>
              <a:gd name="T41" fmla="*/ 177 h 221"/>
              <a:gd name="T42" fmla="*/ 147 w 236"/>
              <a:gd name="T43" fmla="*/ 177 h 221"/>
              <a:gd name="T44" fmla="*/ 88 w 236"/>
              <a:gd name="T45" fmla="*/ 177 h 221"/>
              <a:gd name="T46" fmla="*/ 22 w 236"/>
              <a:gd name="T47" fmla="*/ 177 h 221"/>
              <a:gd name="T48" fmla="*/ 15 w 236"/>
              <a:gd name="T49" fmla="*/ 170 h 221"/>
              <a:gd name="T50" fmla="*/ 15 w 236"/>
              <a:gd name="T51" fmla="*/ 22 h 221"/>
              <a:gd name="T52" fmla="*/ 22 w 236"/>
              <a:gd name="T53" fmla="*/ 15 h 221"/>
              <a:gd name="T54" fmla="*/ 214 w 236"/>
              <a:gd name="T55" fmla="*/ 15 h 221"/>
              <a:gd name="T56" fmla="*/ 221 w 236"/>
              <a:gd name="T57" fmla="*/ 22 h 221"/>
              <a:gd name="T58" fmla="*/ 221 w 236"/>
              <a:gd name="T59" fmla="*/ 17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6" h="221">
                <a:moveTo>
                  <a:pt x="214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82"/>
                  <a:pt x="10" y="192"/>
                  <a:pt x="22" y="192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46" y="207"/>
                  <a:pt x="44" y="210"/>
                  <a:pt x="44" y="214"/>
                </a:cubicBezTo>
                <a:cubicBezTo>
                  <a:pt x="44" y="218"/>
                  <a:pt x="47" y="221"/>
                  <a:pt x="51" y="221"/>
                </a:cubicBezTo>
                <a:cubicBezTo>
                  <a:pt x="184" y="221"/>
                  <a:pt x="184" y="221"/>
                  <a:pt x="184" y="221"/>
                </a:cubicBezTo>
                <a:cubicBezTo>
                  <a:pt x="188" y="221"/>
                  <a:pt x="192" y="218"/>
                  <a:pt x="192" y="214"/>
                </a:cubicBezTo>
                <a:cubicBezTo>
                  <a:pt x="192" y="210"/>
                  <a:pt x="189" y="207"/>
                  <a:pt x="186" y="207"/>
                </a:cubicBezTo>
                <a:cubicBezTo>
                  <a:pt x="140" y="201"/>
                  <a:pt x="140" y="201"/>
                  <a:pt x="140" y="201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214" y="192"/>
                  <a:pt x="214" y="192"/>
                  <a:pt x="214" y="192"/>
                </a:cubicBezTo>
                <a:cubicBezTo>
                  <a:pt x="226" y="192"/>
                  <a:pt x="236" y="182"/>
                  <a:pt x="236" y="170"/>
                </a:cubicBezTo>
                <a:cubicBezTo>
                  <a:pt x="236" y="22"/>
                  <a:pt x="236" y="22"/>
                  <a:pt x="236" y="22"/>
                </a:cubicBezTo>
                <a:cubicBezTo>
                  <a:pt x="236" y="10"/>
                  <a:pt x="226" y="0"/>
                  <a:pt x="214" y="0"/>
                </a:cubicBezTo>
                <a:close/>
                <a:moveTo>
                  <a:pt x="221" y="170"/>
                </a:moveTo>
                <a:cubicBezTo>
                  <a:pt x="221" y="174"/>
                  <a:pt x="218" y="177"/>
                  <a:pt x="214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18" y="177"/>
                  <a:pt x="15" y="174"/>
                  <a:pt x="15" y="170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18"/>
                  <a:pt x="18" y="15"/>
                  <a:pt x="22" y="15"/>
                </a:cubicBezTo>
                <a:cubicBezTo>
                  <a:pt x="214" y="15"/>
                  <a:pt x="214" y="15"/>
                  <a:pt x="214" y="15"/>
                </a:cubicBezTo>
                <a:cubicBezTo>
                  <a:pt x="218" y="15"/>
                  <a:pt x="221" y="18"/>
                  <a:pt x="221" y="22"/>
                </a:cubicBezTo>
                <a:lnTo>
                  <a:pt x="221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4955677" y="2452678"/>
            <a:ext cx="281527" cy="409608"/>
          </a:xfrm>
          <a:custGeom>
            <a:avLst/>
            <a:gdLst>
              <a:gd name="T0" fmla="*/ 132 w 153"/>
              <a:gd name="T1" fmla="*/ 0 h 222"/>
              <a:gd name="T2" fmla="*/ 21 w 153"/>
              <a:gd name="T3" fmla="*/ 0 h 222"/>
              <a:gd name="T4" fmla="*/ 0 w 153"/>
              <a:gd name="T5" fmla="*/ 21 h 222"/>
              <a:gd name="T6" fmla="*/ 0 w 153"/>
              <a:gd name="T7" fmla="*/ 202 h 222"/>
              <a:gd name="T8" fmla="*/ 21 w 153"/>
              <a:gd name="T9" fmla="*/ 222 h 222"/>
              <a:gd name="T10" fmla="*/ 132 w 153"/>
              <a:gd name="T11" fmla="*/ 222 h 222"/>
              <a:gd name="T12" fmla="*/ 153 w 153"/>
              <a:gd name="T13" fmla="*/ 202 h 222"/>
              <a:gd name="T14" fmla="*/ 153 w 153"/>
              <a:gd name="T15" fmla="*/ 21 h 222"/>
              <a:gd name="T16" fmla="*/ 132 w 153"/>
              <a:gd name="T17" fmla="*/ 0 h 222"/>
              <a:gd name="T18" fmla="*/ 139 w 153"/>
              <a:gd name="T19" fmla="*/ 202 h 222"/>
              <a:gd name="T20" fmla="*/ 132 w 153"/>
              <a:gd name="T21" fmla="*/ 208 h 222"/>
              <a:gd name="T22" fmla="*/ 21 w 153"/>
              <a:gd name="T23" fmla="*/ 208 h 222"/>
              <a:gd name="T24" fmla="*/ 14 w 153"/>
              <a:gd name="T25" fmla="*/ 202 h 222"/>
              <a:gd name="T26" fmla="*/ 14 w 153"/>
              <a:gd name="T27" fmla="*/ 188 h 222"/>
              <a:gd name="T28" fmla="*/ 139 w 153"/>
              <a:gd name="T29" fmla="*/ 188 h 222"/>
              <a:gd name="T30" fmla="*/ 139 w 153"/>
              <a:gd name="T31" fmla="*/ 202 h 222"/>
              <a:gd name="T32" fmla="*/ 139 w 153"/>
              <a:gd name="T33" fmla="*/ 181 h 222"/>
              <a:gd name="T34" fmla="*/ 14 w 153"/>
              <a:gd name="T35" fmla="*/ 181 h 222"/>
              <a:gd name="T36" fmla="*/ 14 w 153"/>
              <a:gd name="T37" fmla="*/ 41 h 222"/>
              <a:gd name="T38" fmla="*/ 139 w 153"/>
              <a:gd name="T39" fmla="*/ 41 h 222"/>
              <a:gd name="T40" fmla="*/ 139 w 153"/>
              <a:gd name="T41" fmla="*/ 181 h 222"/>
              <a:gd name="T42" fmla="*/ 139 w 153"/>
              <a:gd name="T43" fmla="*/ 34 h 222"/>
              <a:gd name="T44" fmla="*/ 14 w 153"/>
              <a:gd name="T45" fmla="*/ 34 h 222"/>
              <a:gd name="T46" fmla="*/ 14 w 153"/>
              <a:gd name="T47" fmla="*/ 21 h 222"/>
              <a:gd name="T48" fmla="*/ 21 w 153"/>
              <a:gd name="T49" fmla="*/ 14 h 222"/>
              <a:gd name="T50" fmla="*/ 132 w 153"/>
              <a:gd name="T51" fmla="*/ 14 h 222"/>
              <a:gd name="T52" fmla="*/ 139 w 153"/>
              <a:gd name="T53" fmla="*/ 21 h 222"/>
              <a:gd name="T54" fmla="*/ 139 w 153"/>
              <a:gd name="T55" fmla="*/ 3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3" h="222">
                <a:moveTo>
                  <a:pt x="13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13"/>
                  <a:pt x="9" y="222"/>
                  <a:pt x="21" y="222"/>
                </a:cubicBezTo>
                <a:cubicBezTo>
                  <a:pt x="132" y="222"/>
                  <a:pt x="132" y="222"/>
                  <a:pt x="132" y="222"/>
                </a:cubicBezTo>
                <a:cubicBezTo>
                  <a:pt x="143" y="222"/>
                  <a:pt x="153" y="213"/>
                  <a:pt x="153" y="202"/>
                </a:cubicBezTo>
                <a:cubicBezTo>
                  <a:pt x="153" y="21"/>
                  <a:pt x="153" y="21"/>
                  <a:pt x="153" y="21"/>
                </a:cubicBezTo>
                <a:cubicBezTo>
                  <a:pt x="153" y="9"/>
                  <a:pt x="143" y="0"/>
                  <a:pt x="132" y="0"/>
                </a:cubicBezTo>
                <a:close/>
                <a:moveTo>
                  <a:pt x="139" y="202"/>
                </a:moveTo>
                <a:cubicBezTo>
                  <a:pt x="139" y="205"/>
                  <a:pt x="136" y="208"/>
                  <a:pt x="132" y="208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17" y="208"/>
                  <a:pt x="14" y="205"/>
                  <a:pt x="14" y="202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39" y="188"/>
                  <a:pt x="139" y="188"/>
                  <a:pt x="139" y="188"/>
                </a:cubicBezTo>
                <a:lnTo>
                  <a:pt x="139" y="202"/>
                </a:lnTo>
                <a:close/>
                <a:moveTo>
                  <a:pt x="139" y="181"/>
                </a:moveTo>
                <a:cubicBezTo>
                  <a:pt x="14" y="181"/>
                  <a:pt x="14" y="181"/>
                  <a:pt x="14" y="181"/>
                </a:cubicBezTo>
                <a:cubicBezTo>
                  <a:pt x="14" y="41"/>
                  <a:pt x="14" y="41"/>
                  <a:pt x="14" y="41"/>
                </a:cubicBezTo>
                <a:cubicBezTo>
                  <a:pt x="139" y="41"/>
                  <a:pt x="139" y="41"/>
                  <a:pt x="139" y="41"/>
                </a:cubicBezTo>
                <a:lnTo>
                  <a:pt x="139" y="181"/>
                </a:lnTo>
                <a:close/>
                <a:moveTo>
                  <a:pt x="139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17"/>
                  <a:pt x="17" y="14"/>
                  <a:pt x="21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6" y="14"/>
                  <a:pt x="139" y="17"/>
                  <a:pt x="139" y="21"/>
                </a:cubicBezTo>
                <a:lnTo>
                  <a:pt x="139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754320" y="2498088"/>
            <a:ext cx="486140" cy="318704"/>
          </a:xfrm>
          <a:custGeom>
            <a:avLst/>
            <a:gdLst>
              <a:gd name="T0" fmla="*/ 254 w 290"/>
              <a:gd name="T1" fmla="*/ 0 h 190"/>
              <a:gd name="T2" fmla="*/ 36 w 290"/>
              <a:gd name="T3" fmla="*/ 0 h 190"/>
              <a:gd name="T4" fmla="*/ 0 w 290"/>
              <a:gd name="T5" fmla="*/ 36 h 190"/>
              <a:gd name="T6" fmla="*/ 0 w 290"/>
              <a:gd name="T7" fmla="*/ 154 h 190"/>
              <a:gd name="T8" fmla="*/ 36 w 290"/>
              <a:gd name="T9" fmla="*/ 190 h 190"/>
              <a:gd name="T10" fmla="*/ 254 w 290"/>
              <a:gd name="T11" fmla="*/ 190 h 190"/>
              <a:gd name="T12" fmla="*/ 290 w 290"/>
              <a:gd name="T13" fmla="*/ 154 h 190"/>
              <a:gd name="T14" fmla="*/ 290 w 290"/>
              <a:gd name="T15" fmla="*/ 36 h 190"/>
              <a:gd name="T16" fmla="*/ 254 w 290"/>
              <a:gd name="T17" fmla="*/ 0 h 190"/>
              <a:gd name="T18" fmla="*/ 18 w 290"/>
              <a:gd name="T19" fmla="*/ 47 h 190"/>
              <a:gd name="T20" fmla="*/ 81 w 290"/>
              <a:gd name="T21" fmla="*/ 95 h 190"/>
              <a:gd name="T22" fmla="*/ 18 w 290"/>
              <a:gd name="T23" fmla="*/ 143 h 190"/>
              <a:gd name="T24" fmla="*/ 18 w 290"/>
              <a:gd name="T25" fmla="*/ 47 h 190"/>
              <a:gd name="T26" fmla="*/ 272 w 290"/>
              <a:gd name="T27" fmla="*/ 154 h 190"/>
              <a:gd name="T28" fmla="*/ 254 w 290"/>
              <a:gd name="T29" fmla="*/ 172 h 190"/>
              <a:gd name="T30" fmla="*/ 36 w 290"/>
              <a:gd name="T31" fmla="*/ 172 h 190"/>
              <a:gd name="T32" fmla="*/ 18 w 290"/>
              <a:gd name="T33" fmla="*/ 154 h 190"/>
              <a:gd name="T34" fmla="*/ 89 w 290"/>
              <a:gd name="T35" fmla="*/ 101 h 190"/>
              <a:gd name="T36" fmla="*/ 129 w 290"/>
              <a:gd name="T37" fmla="*/ 131 h 190"/>
              <a:gd name="T38" fmla="*/ 145 w 290"/>
              <a:gd name="T39" fmla="*/ 136 h 190"/>
              <a:gd name="T40" fmla="*/ 161 w 290"/>
              <a:gd name="T41" fmla="*/ 131 h 190"/>
              <a:gd name="T42" fmla="*/ 201 w 290"/>
              <a:gd name="T43" fmla="*/ 101 h 190"/>
              <a:gd name="T44" fmla="*/ 272 w 290"/>
              <a:gd name="T45" fmla="*/ 154 h 190"/>
              <a:gd name="T46" fmla="*/ 272 w 290"/>
              <a:gd name="T47" fmla="*/ 143 h 190"/>
              <a:gd name="T48" fmla="*/ 209 w 290"/>
              <a:gd name="T49" fmla="*/ 95 h 190"/>
              <a:gd name="T50" fmla="*/ 272 w 290"/>
              <a:gd name="T51" fmla="*/ 47 h 190"/>
              <a:gd name="T52" fmla="*/ 272 w 290"/>
              <a:gd name="T53" fmla="*/ 143 h 190"/>
              <a:gd name="T54" fmla="*/ 156 w 290"/>
              <a:gd name="T55" fmla="*/ 123 h 190"/>
              <a:gd name="T56" fmla="*/ 145 w 290"/>
              <a:gd name="T57" fmla="*/ 127 h 190"/>
              <a:gd name="T58" fmla="*/ 134 w 290"/>
              <a:gd name="T59" fmla="*/ 123 h 190"/>
              <a:gd name="T60" fmla="*/ 97 w 290"/>
              <a:gd name="T61" fmla="*/ 95 h 190"/>
              <a:gd name="T62" fmla="*/ 89 w 290"/>
              <a:gd name="T63" fmla="*/ 89 h 190"/>
              <a:gd name="T64" fmla="*/ 18 w 290"/>
              <a:gd name="T65" fmla="*/ 36 h 190"/>
              <a:gd name="T66" fmla="*/ 18 w 290"/>
              <a:gd name="T67" fmla="*/ 36 h 190"/>
              <a:gd name="T68" fmla="*/ 36 w 290"/>
              <a:gd name="T69" fmla="*/ 18 h 190"/>
              <a:gd name="T70" fmla="*/ 254 w 290"/>
              <a:gd name="T71" fmla="*/ 18 h 190"/>
              <a:gd name="T72" fmla="*/ 272 w 290"/>
              <a:gd name="T73" fmla="*/ 36 h 190"/>
              <a:gd name="T74" fmla="*/ 156 w 290"/>
              <a:gd name="T75" fmla="*/ 12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0" h="190">
                <a:moveTo>
                  <a:pt x="254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74"/>
                  <a:pt x="16" y="190"/>
                  <a:pt x="36" y="190"/>
                </a:cubicBezTo>
                <a:cubicBezTo>
                  <a:pt x="254" y="190"/>
                  <a:pt x="254" y="190"/>
                  <a:pt x="254" y="190"/>
                </a:cubicBezTo>
                <a:cubicBezTo>
                  <a:pt x="274" y="190"/>
                  <a:pt x="290" y="174"/>
                  <a:pt x="290" y="154"/>
                </a:cubicBezTo>
                <a:cubicBezTo>
                  <a:pt x="290" y="36"/>
                  <a:pt x="290" y="36"/>
                  <a:pt x="290" y="36"/>
                </a:cubicBezTo>
                <a:cubicBezTo>
                  <a:pt x="290" y="16"/>
                  <a:pt x="274" y="0"/>
                  <a:pt x="254" y="0"/>
                </a:cubicBezTo>
                <a:close/>
                <a:moveTo>
                  <a:pt x="18" y="47"/>
                </a:moveTo>
                <a:cubicBezTo>
                  <a:pt x="81" y="95"/>
                  <a:pt x="81" y="95"/>
                  <a:pt x="81" y="95"/>
                </a:cubicBezTo>
                <a:cubicBezTo>
                  <a:pt x="18" y="143"/>
                  <a:pt x="18" y="143"/>
                  <a:pt x="18" y="143"/>
                </a:cubicBezTo>
                <a:lnTo>
                  <a:pt x="18" y="47"/>
                </a:lnTo>
                <a:close/>
                <a:moveTo>
                  <a:pt x="272" y="154"/>
                </a:moveTo>
                <a:cubicBezTo>
                  <a:pt x="272" y="164"/>
                  <a:pt x="264" y="172"/>
                  <a:pt x="254" y="172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26" y="172"/>
                  <a:pt x="18" y="164"/>
                  <a:pt x="18" y="154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34" y="134"/>
                  <a:pt x="139" y="136"/>
                  <a:pt x="145" y="136"/>
                </a:cubicBezTo>
                <a:cubicBezTo>
                  <a:pt x="151" y="136"/>
                  <a:pt x="157" y="134"/>
                  <a:pt x="161" y="131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272" y="154"/>
                  <a:pt x="272" y="154"/>
                  <a:pt x="272" y="154"/>
                </a:cubicBezTo>
                <a:close/>
                <a:moveTo>
                  <a:pt x="272" y="143"/>
                </a:moveTo>
                <a:cubicBezTo>
                  <a:pt x="209" y="95"/>
                  <a:pt x="209" y="95"/>
                  <a:pt x="209" y="95"/>
                </a:cubicBezTo>
                <a:cubicBezTo>
                  <a:pt x="272" y="47"/>
                  <a:pt x="272" y="47"/>
                  <a:pt x="272" y="47"/>
                </a:cubicBezTo>
                <a:lnTo>
                  <a:pt x="272" y="143"/>
                </a:lnTo>
                <a:close/>
                <a:moveTo>
                  <a:pt x="156" y="123"/>
                </a:moveTo>
                <a:cubicBezTo>
                  <a:pt x="153" y="126"/>
                  <a:pt x="149" y="127"/>
                  <a:pt x="145" y="127"/>
                </a:cubicBezTo>
                <a:cubicBezTo>
                  <a:pt x="141" y="127"/>
                  <a:pt x="137" y="126"/>
                  <a:pt x="134" y="123"/>
                </a:cubicBezTo>
                <a:cubicBezTo>
                  <a:pt x="97" y="95"/>
                  <a:pt x="97" y="95"/>
                  <a:pt x="97" y="95"/>
                </a:cubicBezTo>
                <a:cubicBezTo>
                  <a:pt x="89" y="89"/>
                  <a:pt x="89" y="89"/>
                  <a:pt x="89" y="89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26"/>
                  <a:pt x="26" y="18"/>
                  <a:pt x="36" y="18"/>
                </a:cubicBezTo>
                <a:cubicBezTo>
                  <a:pt x="254" y="18"/>
                  <a:pt x="254" y="18"/>
                  <a:pt x="254" y="18"/>
                </a:cubicBezTo>
                <a:cubicBezTo>
                  <a:pt x="264" y="18"/>
                  <a:pt x="272" y="26"/>
                  <a:pt x="272" y="36"/>
                </a:cubicBezTo>
                <a:lnTo>
                  <a:pt x="156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751618" y="2438655"/>
            <a:ext cx="423004" cy="423631"/>
          </a:xfrm>
          <a:custGeom>
            <a:avLst/>
            <a:gdLst>
              <a:gd name="T0" fmla="*/ 0 w 222"/>
              <a:gd name="T1" fmla="*/ 111 h 222"/>
              <a:gd name="T2" fmla="*/ 222 w 222"/>
              <a:gd name="T3" fmla="*/ 111 h 222"/>
              <a:gd name="T4" fmla="*/ 207 w 222"/>
              <a:gd name="T5" fmla="*/ 107 h 222"/>
              <a:gd name="T6" fmla="*/ 156 w 222"/>
              <a:gd name="T7" fmla="*/ 62 h 222"/>
              <a:gd name="T8" fmla="*/ 207 w 222"/>
              <a:gd name="T9" fmla="*/ 107 h 222"/>
              <a:gd name="T10" fmla="*/ 78 w 222"/>
              <a:gd name="T11" fmla="*/ 170 h 222"/>
              <a:gd name="T12" fmla="*/ 107 w 222"/>
              <a:gd name="T13" fmla="*/ 207 h 222"/>
              <a:gd name="T14" fmla="*/ 115 w 222"/>
              <a:gd name="T15" fmla="*/ 14 h 222"/>
              <a:gd name="T16" fmla="*/ 114 w 222"/>
              <a:gd name="T17" fmla="*/ 64 h 222"/>
              <a:gd name="T18" fmla="*/ 115 w 222"/>
              <a:gd name="T19" fmla="*/ 14 h 222"/>
              <a:gd name="T20" fmla="*/ 178 w 222"/>
              <a:gd name="T21" fmla="*/ 41 h 222"/>
              <a:gd name="T22" fmla="*/ 127 w 222"/>
              <a:gd name="T23" fmla="*/ 15 h 222"/>
              <a:gd name="T24" fmla="*/ 107 w 222"/>
              <a:gd name="T25" fmla="*/ 64 h 222"/>
              <a:gd name="T26" fmla="*/ 107 w 222"/>
              <a:gd name="T27" fmla="*/ 14 h 222"/>
              <a:gd name="T28" fmla="*/ 68 w 222"/>
              <a:gd name="T29" fmla="*/ 56 h 222"/>
              <a:gd name="T30" fmla="*/ 95 w 222"/>
              <a:gd name="T31" fmla="*/ 15 h 222"/>
              <a:gd name="T32" fmla="*/ 72 w 222"/>
              <a:gd name="T33" fmla="*/ 65 h 222"/>
              <a:gd name="T34" fmla="*/ 107 w 222"/>
              <a:gd name="T35" fmla="*/ 107 h 222"/>
              <a:gd name="T36" fmla="*/ 72 w 222"/>
              <a:gd name="T37" fmla="*/ 65 h 222"/>
              <a:gd name="T38" fmla="*/ 107 w 222"/>
              <a:gd name="T39" fmla="*/ 157 h 222"/>
              <a:gd name="T40" fmla="*/ 64 w 222"/>
              <a:gd name="T41" fmla="*/ 114 h 222"/>
              <a:gd name="T42" fmla="*/ 95 w 222"/>
              <a:gd name="T43" fmla="*/ 206 h 222"/>
              <a:gd name="T44" fmla="*/ 71 w 222"/>
              <a:gd name="T45" fmla="*/ 172 h 222"/>
              <a:gd name="T46" fmla="*/ 114 w 222"/>
              <a:gd name="T47" fmla="*/ 207 h 222"/>
              <a:gd name="T48" fmla="*/ 144 w 222"/>
              <a:gd name="T49" fmla="*/ 170 h 222"/>
              <a:gd name="T50" fmla="*/ 114 w 222"/>
              <a:gd name="T51" fmla="*/ 207 h 222"/>
              <a:gd name="T52" fmla="*/ 174 w 222"/>
              <a:gd name="T53" fmla="*/ 184 h 222"/>
              <a:gd name="T54" fmla="*/ 151 w 222"/>
              <a:gd name="T55" fmla="*/ 172 h 222"/>
              <a:gd name="T56" fmla="*/ 114 w 222"/>
              <a:gd name="T57" fmla="*/ 157 h 222"/>
              <a:gd name="T58" fmla="*/ 157 w 222"/>
              <a:gd name="T59" fmla="*/ 114 h 222"/>
              <a:gd name="T60" fmla="*/ 114 w 222"/>
              <a:gd name="T61" fmla="*/ 107 h 222"/>
              <a:gd name="T62" fmla="*/ 149 w 222"/>
              <a:gd name="T63" fmla="*/ 65 h 222"/>
              <a:gd name="T64" fmla="*/ 114 w 222"/>
              <a:gd name="T65" fmla="*/ 107 h 222"/>
              <a:gd name="T66" fmla="*/ 65 w 222"/>
              <a:gd name="T67" fmla="*/ 62 h 222"/>
              <a:gd name="T68" fmla="*/ 14 w 222"/>
              <a:gd name="T69" fmla="*/ 107 h 222"/>
              <a:gd name="T70" fmla="*/ 14 w 222"/>
              <a:gd name="T71" fmla="*/ 114 h 222"/>
              <a:gd name="T72" fmla="*/ 68 w 222"/>
              <a:gd name="T73" fmla="*/ 165 h 222"/>
              <a:gd name="T74" fmla="*/ 14 w 222"/>
              <a:gd name="T75" fmla="*/ 114 h 222"/>
              <a:gd name="T76" fmla="*/ 154 w 222"/>
              <a:gd name="T77" fmla="*/ 165 h 222"/>
              <a:gd name="T78" fmla="*/ 207 w 222"/>
              <a:gd name="T79" fmla="*/ 11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2" h="222">
                <a:moveTo>
                  <a:pt x="111" y="0"/>
                </a:moveTo>
                <a:cubicBezTo>
                  <a:pt x="49" y="0"/>
                  <a:pt x="0" y="49"/>
                  <a:pt x="0" y="111"/>
                </a:cubicBezTo>
                <a:cubicBezTo>
                  <a:pt x="0" y="172"/>
                  <a:pt x="49" y="222"/>
                  <a:pt x="111" y="222"/>
                </a:cubicBezTo>
                <a:cubicBezTo>
                  <a:pt x="172" y="222"/>
                  <a:pt x="222" y="172"/>
                  <a:pt x="222" y="111"/>
                </a:cubicBezTo>
                <a:cubicBezTo>
                  <a:pt x="222" y="49"/>
                  <a:pt x="172" y="0"/>
                  <a:pt x="111" y="0"/>
                </a:cubicBezTo>
                <a:close/>
                <a:moveTo>
                  <a:pt x="207" y="107"/>
                </a:moveTo>
                <a:cubicBezTo>
                  <a:pt x="164" y="107"/>
                  <a:pt x="164" y="107"/>
                  <a:pt x="164" y="107"/>
                </a:cubicBezTo>
                <a:cubicBezTo>
                  <a:pt x="164" y="91"/>
                  <a:pt x="161" y="76"/>
                  <a:pt x="156" y="62"/>
                </a:cubicBezTo>
                <a:cubicBezTo>
                  <a:pt x="166" y="58"/>
                  <a:pt x="175" y="53"/>
                  <a:pt x="183" y="46"/>
                </a:cubicBezTo>
                <a:cubicBezTo>
                  <a:pt x="197" y="63"/>
                  <a:pt x="206" y="84"/>
                  <a:pt x="207" y="107"/>
                </a:cubicBezTo>
                <a:close/>
                <a:moveTo>
                  <a:pt x="107" y="207"/>
                </a:moveTo>
                <a:cubicBezTo>
                  <a:pt x="95" y="197"/>
                  <a:pt x="85" y="184"/>
                  <a:pt x="78" y="170"/>
                </a:cubicBezTo>
                <a:cubicBezTo>
                  <a:pt x="87" y="167"/>
                  <a:pt x="97" y="165"/>
                  <a:pt x="107" y="165"/>
                </a:cubicBezTo>
                <a:cubicBezTo>
                  <a:pt x="107" y="207"/>
                  <a:pt x="107" y="207"/>
                  <a:pt x="107" y="207"/>
                </a:cubicBezTo>
                <a:cubicBezTo>
                  <a:pt x="107" y="207"/>
                  <a:pt x="107" y="207"/>
                  <a:pt x="107" y="207"/>
                </a:cubicBezTo>
                <a:close/>
                <a:moveTo>
                  <a:pt x="115" y="14"/>
                </a:moveTo>
                <a:cubicBezTo>
                  <a:pt x="128" y="25"/>
                  <a:pt x="139" y="40"/>
                  <a:pt x="147" y="58"/>
                </a:cubicBezTo>
                <a:cubicBezTo>
                  <a:pt x="136" y="62"/>
                  <a:pt x="126" y="64"/>
                  <a:pt x="114" y="64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4"/>
                  <a:pt x="115" y="14"/>
                  <a:pt x="115" y="14"/>
                </a:cubicBezTo>
                <a:close/>
                <a:moveTo>
                  <a:pt x="127" y="15"/>
                </a:moveTo>
                <a:cubicBezTo>
                  <a:pt x="146" y="19"/>
                  <a:pt x="164" y="28"/>
                  <a:pt x="178" y="41"/>
                </a:cubicBezTo>
                <a:cubicBezTo>
                  <a:pt x="170" y="47"/>
                  <a:pt x="162" y="52"/>
                  <a:pt x="153" y="56"/>
                </a:cubicBezTo>
                <a:cubicBezTo>
                  <a:pt x="147" y="40"/>
                  <a:pt x="138" y="26"/>
                  <a:pt x="127" y="15"/>
                </a:cubicBezTo>
                <a:close/>
                <a:moveTo>
                  <a:pt x="107" y="14"/>
                </a:moveTo>
                <a:cubicBezTo>
                  <a:pt x="107" y="64"/>
                  <a:pt x="107" y="64"/>
                  <a:pt x="107" y="64"/>
                </a:cubicBezTo>
                <a:cubicBezTo>
                  <a:pt x="96" y="64"/>
                  <a:pt x="85" y="62"/>
                  <a:pt x="75" y="58"/>
                </a:cubicBezTo>
                <a:cubicBezTo>
                  <a:pt x="82" y="40"/>
                  <a:pt x="93" y="25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lose/>
                <a:moveTo>
                  <a:pt x="68" y="56"/>
                </a:moveTo>
                <a:cubicBezTo>
                  <a:pt x="59" y="52"/>
                  <a:pt x="51" y="47"/>
                  <a:pt x="43" y="41"/>
                </a:cubicBezTo>
                <a:cubicBezTo>
                  <a:pt x="57" y="28"/>
                  <a:pt x="75" y="19"/>
                  <a:pt x="95" y="15"/>
                </a:cubicBezTo>
                <a:cubicBezTo>
                  <a:pt x="84" y="26"/>
                  <a:pt x="75" y="40"/>
                  <a:pt x="68" y="56"/>
                </a:cubicBezTo>
                <a:close/>
                <a:moveTo>
                  <a:pt x="72" y="65"/>
                </a:moveTo>
                <a:cubicBezTo>
                  <a:pt x="83" y="68"/>
                  <a:pt x="95" y="71"/>
                  <a:pt x="107" y="71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5" y="92"/>
                  <a:pt x="67" y="78"/>
                  <a:pt x="72" y="65"/>
                </a:cubicBezTo>
                <a:close/>
                <a:moveTo>
                  <a:pt x="107" y="114"/>
                </a:moveTo>
                <a:cubicBezTo>
                  <a:pt x="107" y="157"/>
                  <a:pt x="107" y="157"/>
                  <a:pt x="107" y="157"/>
                </a:cubicBezTo>
                <a:cubicBezTo>
                  <a:pt x="96" y="158"/>
                  <a:pt x="85" y="160"/>
                  <a:pt x="75" y="163"/>
                </a:cubicBezTo>
                <a:cubicBezTo>
                  <a:pt x="68" y="148"/>
                  <a:pt x="65" y="132"/>
                  <a:pt x="64" y="114"/>
                </a:cubicBezTo>
                <a:lnTo>
                  <a:pt x="107" y="114"/>
                </a:lnTo>
                <a:close/>
                <a:moveTo>
                  <a:pt x="95" y="206"/>
                </a:moveTo>
                <a:cubicBezTo>
                  <a:pt x="77" y="203"/>
                  <a:pt x="61" y="195"/>
                  <a:pt x="48" y="184"/>
                </a:cubicBezTo>
                <a:cubicBezTo>
                  <a:pt x="55" y="179"/>
                  <a:pt x="63" y="175"/>
                  <a:pt x="71" y="172"/>
                </a:cubicBezTo>
                <a:cubicBezTo>
                  <a:pt x="77" y="185"/>
                  <a:pt x="85" y="196"/>
                  <a:pt x="95" y="206"/>
                </a:cubicBezTo>
                <a:close/>
                <a:moveTo>
                  <a:pt x="114" y="207"/>
                </a:moveTo>
                <a:cubicBezTo>
                  <a:pt x="114" y="165"/>
                  <a:pt x="114" y="165"/>
                  <a:pt x="114" y="165"/>
                </a:cubicBezTo>
                <a:cubicBezTo>
                  <a:pt x="125" y="165"/>
                  <a:pt x="135" y="167"/>
                  <a:pt x="144" y="170"/>
                </a:cubicBezTo>
                <a:cubicBezTo>
                  <a:pt x="137" y="184"/>
                  <a:pt x="127" y="197"/>
                  <a:pt x="115" y="207"/>
                </a:cubicBezTo>
                <a:cubicBezTo>
                  <a:pt x="115" y="207"/>
                  <a:pt x="114" y="207"/>
                  <a:pt x="114" y="207"/>
                </a:cubicBezTo>
                <a:close/>
                <a:moveTo>
                  <a:pt x="151" y="172"/>
                </a:moveTo>
                <a:cubicBezTo>
                  <a:pt x="159" y="175"/>
                  <a:pt x="166" y="179"/>
                  <a:pt x="174" y="184"/>
                </a:cubicBezTo>
                <a:cubicBezTo>
                  <a:pt x="160" y="195"/>
                  <a:pt x="144" y="203"/>
                  <a:pt x="127" y="206"/>
                </a:cubicBezTo>
                <a:cubicBezTo>
                  <a:pt x="136" y="196"/>
                  <a:pt x="144" y="185"/>
                  <a:pt x="151" y="172"/>
                </a:cubicBezTo>
                <a:close/>
                <a:moveTo>
                  <a:pt x="147" y="163"/>
                </a:moveTo>
                <a:cubicBezTo>
                  <a:pt x="137" y="160"/>
                  <a:pt x="126" y="158"/>
                  <a:pt x="114" y="157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2"/>
                  <a:pt x="153" y="148"/>
                  <a:pt x="147" y="163"/>
                </a:cubicBezTo>
                <a:close/>
                <a:moveTo>
                  <a:pt x="114" y="107"/>
                </a:moveTo>
                <a:cubicBezTo>
                  <a:pt x="114" y="71"/>
                  <a:pt x="114" y="71"/>
                  <a:pt x="114" y="71"/>
                </a:cubicBezTo>
                <a:cubicBezTo>
                  <a:pt x="127" y="71"/>
                  <a:pt x="138" y="69"/>
                  <a:pt x="149" y="65"/>
                </a:cubicBezTo>
                <a:cubicBezTo>
                  <a:pt x="154" y="78"/>
                  <a:pt x="157" y="92"/>
                  <a:pt x="157" y="107"/>
                </a:cubicBezTo>
                <a:cubicBezTo>
                  <a:pt x="114" y="107"/>
                  <a:pt x="114" y="107"/>
                  <a:pt x="114" y="107"/>
                </a:cubicBezTo>
                <a:close/>
                <a:moveTo>
                  <a:pt x="39" y="46"/>
                </a:moveTo>
                <a:cubicBezTo>
                  <a:pt x="47" y="53"/>
                  <a:pt x="56" y="58"/>
                  <a:pt x="65" y="62"/>
                </a:cubicBezTo>
                <a:cubicBezTo>
                  <a:pt x="60" y="76"/>
                  <a:pt x="57" y="91"/>
                  <a:pt x="57" y="107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5" y="84"/>
                  <a:pt x="24" y="63"/>
                  <a:pt x="39" y="46"/>
                </a:cubicBezTo>
                <a:close/>
                <a:moveTo>
                  <a:pt x="14" y="114"/>
                </a:moveTo>
                <a:cubicBezTo>
                  <a:pt x="57" y="114"/>
                  <a:pt x="57" y="114"/>
                  <a:pt x="57" y="114"/>
                </a:cubicBezTo>
                <a:cubicBezTo>
                  <a:pt x="58" y="133"/>
                  <a:pt x="61" y="150"/>
                  <a:pt x="68" y="165"/>
                </a:cubicBezTo>
                <a:cubicBezTo>
                  <a:pt x="59" y="169"/>
                  <a:pt x="50" y="174"/>
                  <a:pt x="42" y="179"/>
                </a:cubicBezTo>
                <a:cubicBezTo>
                  <a:pt x="26" y="163"/>
                  <a:pt x="15" y="140"/>
                  <a:pt x="14" y="114"/>
                </a:cubicBezTo>
                <a:close/>
                <a:moveTo>
                  <a:pt x="179" y="179"/>
                </a:moveTo>
                <a:cubicBezTo>
                  <a:pt x="171" y="174"/>
                  <a:pt x="163" y="169"/>
                  <a:pt x="154" y="165"/>
                </a:cubicBezTo>
                <a:cubicBezTo>
                  <a:pt x="160" y="150"/>
                  <a:pt x="164" y="133"/>
                  <a:pt x="164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06" y="140"/>
                  <a:pt x="196" y="163"/>
                  <a:pt x="179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65053" y="3048099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28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55139" y="3680645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27970" y="3048099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52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71291" y="3680645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35260" y="3045753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13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40922" y="3680646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39368" y="3045753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63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87500" y="3680646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55263" y="5150461"/>
            <a:ext cx="8240771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ardrop 12"/>
          <p:cNvSpPr/>
          <p:nvPr/>
        </p:nvSpPr>
        <p:spPr>
          <a:xfrm rot="16200000">
            <a:off x="6010432" y="3806997"/>
            <a:ext cx="1609518" cy="1644833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13"/>
          <p:cNvSpPr/>
          <p:nvPr/>
        </p:nvSpPr>
        <p:spPr>
          <a:xfrm rot="10800000">
            <a:off x="5992773" y="2135560"/>
            <a:ext cx="1644833" cy="1609518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14"/>
          <p:cNvSpPr/>
          <p:nvPr/>
        </p:nvSpPr>
        <p:spPr>
          <a:xfrm>
            <a:off x="4247450" y="3824656"/>
            <a:ext cx="1644833" cy="1609518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17"/>
          <p:cNvSpPr/>
          <p:nvPr/>
        </p:nvSpPr>
        <p:spPr>
          <a:xfrm rot="5400000">
            <a:off x="4261628" y="2117902"/>
            <a:ext cx="1609518" cy="1644833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Isosceles Triangle 20"/>
          <p:cNvSpPr/>
          <p:nvPr/>
        </p:nvSpPr>
        <p:spPr>
          <a:xfrm rot="16200000">
            <a:off x="3983227" y="2902180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Isosceles Triangle 21"/>
          <p:cNvSpPr/>
          <p:nvPr/>
        </p:nvSpPr>
        <p:spPr>
          <a:xfrm rot="5400000">
            <a:off x="7712907" y="2902181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Isosceles Triangle 22"/>
          <p:cNvSpPr/>
          <p:nvPr/>
        </p:nvSpPr>
        <p:spPr>
          <a:xfrm rot="16200000">
            <a:off x="3983225" y="4604285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Isosceles Triangle 23"/>
          <p:cNvSpPr/>
          <p:nvPr/>
        </p:nvSpPr>
        <p:spPr>
          <a:xfrm rot="5400000">
            <a:off x="7712906" y="4604286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69147" y="284173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26523" y="2835497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34907" y="378285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88804" y="3818345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@|17FFC:16777215|FBC:16777215|LFC:16777215|LBC:16777215"/>
          <p:cNvSpPr txBox="1"/>
          <p:nvPr/>
        </p:nvSpPr>
        <p:spPr>
          <a:xfrm>
            <a:off x="1722858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1726939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1722858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1726939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8235921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@|17FFC:16777215|FBC:16777215|LFC:16777215|LBC:16777215"/>
          <p:cNvSpPr txBox="1"/>
          <p:nvPr/>
        </p:nvSpPr>
        <p:spPr>
          <a:xfrm>
            <a:off x="8240002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8235921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8240002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spc="300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lowchart: Manual Input 10"/>
          <p:cNvSpPr/>
          <p:nvPr/>
        </p:nvSpPr>
        <p:spPr>
          <a:xfrm>
            <a:off x="1098615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lowchart: Manual Input 11"/>
          <p:cNvSpPr/>
          <p:nvPr/>
        </p:nvSpPr>
        <p:spPr>
          <a:xfrm flipH="1">
            <a:off x="3612414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lowchart: Manual Input 12"/>
          <p:cNvSpPr/>
          <p:nvPr/>
        </p:nvSpPr>
        <p:spPr>
          <a:xfrm>
            <a:off x="6126213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lowchart: Manual Input 13"/>
          <p:cNvSpPr/>
          <p:nvPr/>
        </p:nvSpPr>
        <p:spPr>
          <a:xfrm flipH="1">
            <a:off x="8640012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lowchart: Manual Input 14"/>
          <p:cNvSpPr/>
          <p:nvPr/>
        </p:nvSpPr>
        <p:spPr>
          <a:xfrm flipV="1">
            <a:off x="1098616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lowchart: Manual Input 15"/>
          <p:cNvSpPr/>
          <p:nvPr/>
        </p:nvSpPr>
        <p:spPr>
          <a:xfrm flipH="1" flipV="1">
            <a:off x="3612415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lowchart: Manual Input 16"/>
          <p:cNvSpPr/>
          <p:nvPr/>
        </p:nvSpPr>
        <p:spPr>
          <a:xfrm flipV="1">
            <a:off x="6126214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lowchart: Manual Input 17"/>
          <p:cNvSpPr/>
          <p:nvPr/>
        </p:nvSpPr>
        <p:spPr>
          <a:xfrm flipH="1" flipV="1">
            <a:off x="8640013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68228" y="3851453"/>
            <a:ext cx="316082" cy="348382"/>
            <a:chOff x="1684338" y="1239838"/>
            <a:chExt cx="434975" cy="479425"/>
          </a:xfrm>
          <a:solidFill>
            <a:schemeClr val="bg1"/>
          </a:solidFill>
        </p:grpSpPr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684338" y="1239838"/>
              <a:ext cx="434975" cy="479425"/>
            </a:xfrm>
            <a:custGeom>
              <a:avLst/>
              <a:gdLst>
                <a:gd name="T0" fmla="*/ 160 w 176"/>
                <a:gd name="T1" fmla="*/ 130 h 194"/>
                <a:gd name="T2" fmla="*/ 176 w 176"/>
                <a:gd name="T3" fmla="*/ 114 h 194"/>
                <a:gd name="T4" fmla="*/ 160 w 176"/>
                <a:gd name="T5" fmla="*/ 98 h 194"/>
                <a:gd name="T6" fmla="*/ 152 w 176"/>
                <a:gd name="T7" fmla="*/ 100 h 194"/>
                <a:gd name="T8" fmla="*/ 90 w 176"/>
                <a:gd name="T9" fmla="*/ 34 h 194"/>
                <a:gd name="T10" fmla="*/ 91 w 176"/>
                <a:gd name="T11" fmla="*/ 32 h 194"/>
                <a:gd name="T12" fmla="*/ 91 w 176"/>
                <a:gd name="T13" fmla="*/ 7 h 194"/>
                <a:gd name="T14" fmla="*/ 66 w 176"/>
                <a:gd name="T15" fmla="*/ 7 h 194"/>
                <a:gd name="T16" fmla="*/ 51 w 176"/>
                <a:gd name="T17" fmla="*/ 21 h 194"/>
                <a:gd name="T18" fmla="*/ 34 w 176"/>
                <a:gd name="T19" fmla="*/ 18 h 194"/>
                <a:gd name="T20" fmla="*/ 1 w 176"/>
                <a:gd name="T21" fmla="*/ 31 h 194"/>
                <a:gd name="T22" fmla="*/ 1 w 176"/>
                <a:gd name="T23" fmla="*/ 37 h 194"/>
                <a:gd name="T24" fmla="*/ 61 w 176"/>
                <a:gd name="T25" fmla="*/ 97 h 194"/>
                <a:gd name="T26" fmla="*/ 64 w 176"/>
                <a:gd name="T27" fmla="*/ 98 h 194"/>
                <a:gd name="T28" fmla="*/ 67 w 176"/>
                <a:gd name="T29" fmla="*/ 97 h 194"/>
                <a:gd name="T30" fmla="*/ 77 w 176"/>
                <a:gd name="T31" fmla="*/ 47 h 194"/>
                <a:gd name="T32" fmla="*/ 84 w 176"/>
                <a:gd name="T33" fmla="*/ 39 h 194"/>
                <a:gd name="T34" fmla="*/ 146 w 176"/>
                <a:gd name="T35" fmla="*/ 106 h 194"/>
                <a:gd name="T36" fmla="*/ 144 w 176"/>
                <a:gd name="T37" fmla="*/ 114 h 194"/>
                <a:gd name="T38" fmla="*/ 146 w 176"/>
                <a:gd name="T39" fmla="*/ 122 h 194"/>
                <a:gd name="T40" fmla="*/ 126 w 176"/>
                <a:gd name="T41" fmla="*/ 142 h 194"/>
                <a:gd name="T42" fmla="*/ 112 w 176"/>
                <a:gd name="T43" fmla="*/ 138 h 194"/>
                <a:gd name="T44" fmla="*/ 88 w 176"/>
                <a:gd name="T45" fmla="*/ 162 h 194"/>
                <a:gd name="T46" fmla="*/ 52 w 176"/>
                <a:gd name="T47" fmla="*/ 162 h 194"/>
                <a:gd name="T48" fmla="*/ 32 w 176"/>
                <a:gd name="T49" fmla="*/ 182 h 194"/>
                <a:gd name="T50" fmla="*/ 32 w 176"/>
                <a:gd name="T51" fmla="*/ 190 h 194"/>
                <a:gd name="T52" fmla="*/ 36 w 176"/>
                <a:gd name="T53" fmla="*/ 194 h 194"/>
                <a:gd name="T54" fmla="*/ 156 w 176"/>
                <a:gd name="T55" fmla="*/ 194 h 194"/>
                <a:gd name="T56" fmla="*/ 160 w 176"/>
                <a:gd name="T57" fmla="*/ 190 h 194"/>
                <a:gd name="T58" fmla="*/ 160 w 176"/>
                <a:gd name="T59" fmla="*/ 182 h 194"/>
                <a:gd name="T60" fmla="*/ 140 w 176"/>
                <a:gd name="T61" fmla="*/ 162 h 194"/>
                <a:gd name="T62" fmla="*/ 136 w 176"/>
                <a:gd name="T63" fmla="*/ 162 h 194"/>
                <a:gd name="T64" fmla="*/ 132 w 176"/>
                <a:gd name="T65" fmla="*/ 148 h 194"/>
                <a:gd name="T66" fmla="*/ 152 w 176"/>
                <a:gd name="T67" fmla="*/ 128 h 194"/>
                <a:gd name="T68" fmla="*/ 160 w 176"/>
                <a:gd name="T69" fmla="*/ 130 h 194"/>
                <a:gd name="T70" fmla="*/ 55 w 176"/>
                <a:gd name="T71" fmla="*/ 48 h 194"/>
                <a:gd name="T72" fmla="*/ 52 w 176"/>
                <a:gd name="T73" fmla="*/ 50 h 194"/>
                <a:gd name="T74" fmla="*/ 50 w 176"/>
                <a:gd name="T75" fmla="*/ 48 h 194"/>
                <a:gd name="T76" fmla="*/ 31 w 176"/>
                <a:gd name="T77" fmla="*/ 42 h 194"/>
                <a:gd name="T78" fmla="*/ 27 w 176"/>
                <a:gd name="T79" fmla="*/ 39 h 194"/>
                <a:gd name="T80" fmla="*/ 30 w 176"/>
                <a:gd name="T81" fmla="*/ 34 h 194"/>
                <a:gd name="T82" fmla="*/ 34 w 176"/>
                <a:gd name="T83" fmla="*/ 34 h 194"/>
                <a:gd name="T84" fmla="*/ 55 w 176"/>
                <a:gd name="T85" fmla="*/ 43 h 194"/>
                <a:gd name="T86" fmla="*/ 55 w 176"/>
                <a:gd name="T87" fmla="*/ 4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94">
                  <a:moveTo>
                    <a:pt x="160" y="130"/>
                  </a:moveTo>
                  <a:cubicBezTo>
                    <a:pt x="169" y="130"/>
                    <a:pt x="176" y="123"/>
                    <a:pt x="176" y="114"/>
                  </a:cubicBezTo>
                  <a:cubicBezTo>
                    <a:pt x="176" y="105"/>
                    <a:pt x="169" y="98"/>
                    <a:pt x="160" y="98"/>
                  </a:cubicBezTo>
                  <a:cubicBezTo>
                    <a:pt x="157" y="98"/>
                    <a:pt x="155" y="99"/>
                    <a:pt x="152" y="10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8" y="25"/>
                    <a:pt x="98" y="14"/>
                    <a:pt x="91" y="7"/>
                  </a:cubicBezTo>
                  <a:cubicBezTo>
                    <a:pt x="84" y="0"/>
                    <a:pt x="73" y="0"/>
                    <a:pt x="66" y="7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9"/>
                    <a:pt x="40" y="18"/>
                    <a:pt x="34" y="18"/>
                  </a:cubicBezTo>
                  <a:cubicBezTo>
                    <a:pt x="22" y="18"/>
                    <a:pt x="10" y="23"/>
                    <a:pt x="1" y="31"/>
                  </a:cubicBezTo>
                  <a:cubicBezTo>
                    <a:pt x="0" y="33"/>
                    <a:pt x="0" y="35"/>
                    <a:pt x="1" y="3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7"/>
                    <a:pt x="63" y="98"/>
                    <a:pt x="64" y="98"/>
                  </a:cubicBezTo>
                  <a:cubicBezTo>
                    <a:pt x="65" y="98"/>
                    <a:pt x="66" y="97"/>
                    <a:pt x="67" y="97"/>
                  </a:cubicBezTo>
                  <a:cubicBezTo>
                    <a:pt x="80" y="83"/>
                    <a:pt x="84" y="63"/>
                    <a:pt x="77" y="47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8"/>
                    <a:pt x="144" y="111"/>
                    <a:pt x="144" y="114"/>
                  </a:cubicBezTo>
                  <a:cubicBezTo>
                    <a:pt x="144" y="117"/>
                    <a:pt x="145" y="120"/>
                    <a:pt x="146" y="12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2" y="140"/>
                    <a:pt x="117" y="138"/>
                    <a:pt x="112" y="138"/>
                  </a:cubicBezTo>
                  <a:cubicBezTo>
                    <a:pt x="99" y="138"/>
                    <a:pt x="88" y="149"/>
                    <a:pt x="88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41" y="162"/>
                    <a:pt x="32" y="171"/>
                    <a:pt x="32" y="182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2"/>
                    <a:pt x="34" y="194"/>
                    <a:pt x="36" y="194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8" y="194"/>
                    <a:pt x="160" y="192"/>
                    <a:pt x="160" y="190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0" y="171"/>
                    <a:pt x="151" y="162"/>
                    <a:pt x="140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6" y="157"/>
                    <a:pt x="134" y="152"/>
                    <a:pt x="132" y="14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4" y="129"/>
                    <a:pt x="157" y="130"/>
                    <a:pt x="160" y="130"/>
                  </a:cubicBezTo>
                  <a:close/>
                  <a:moveTo>
                    <a:pt x="55" y="48"/>
                  </a:moveTo>
                  <a:cubicBezTo>
                    <a:pt x="55" y="49"/>
                    <a:pt x="53" y="50"/>
                    <a:pt x="52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45" y="43"/>
                    <a:pt x="38" y="41"/>
                    <a:pt x="31" y="42"/>
                  </a:cubicBezTo>
                  <a:cubicBezTo>
                    <a:pt x="29" y="42"/>
                    <a:pt x="27" y="41"/>
                    <a:pt x="27" y="39"/>
                  </a:cubicBezTo>
                  <a:cubicBezTo>
                    <a:pt x="26" y="36"/>
                    <a:pt x="28" y="34"/>
                    <a:pt x="30" y="34"/>
                  </a:cubicBezTo>
                  <a:cubicBezTo>
                    <a:pt x="31" y="34"/>
                    <a:pt x="33" y="34"/>
                    <a:pt x="34" y="34"/>
                  </a:cubicBezTo>
                  <a:cubicBezTo>
                    <a:pt x="42" y="34"/>
                    <a:pt x="50" y="37"/>
                    <a:pt x="55" y="43"/>
                  </a:cubicBezTo>
                  <a:cubicBezTo>
                    <a:pt x="57" y="44"/>
                    <a:pt x="57" y="47"/>
                    <a:pt x="5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1698625" y="1379538"/>
              <a:ext cx="87313" cy="82550"/>
            </a:xfrm>
            <a:custGeom>
              <a:avLst/>
              <a:gdLst>
                <a:gd name="T0" fmla="*/ 4 w 35"/>
                <a:gd name="T1" fmla="*/ 0 h 33"/>
                <a:gd name="T2" fmla="*/ 9 w 35"/>
                <a:gd name="T3" fmla="*/ 26 h 33"/>
                <a:gd name="T4" fmla="*/ 25 w 35"/>
                <a:gd name="T5" fmla="*/ 33 h 33"/>
                <a:gd name="T6" fmla="*/ 35 w 35"/>
                <a:gd name="T7" fmla="*/ 31 h 33"/>
                <a:gd name="T8" fmla="*/ 4 w 3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4" y="0"/>
                  </a:moveTo>
                  <a:cubicBezTo>
                    <a:pt x="0" y="9"/>
                    <a:pt x="2" y="19"/>
                    <a:pt x="9" y="26"/>
                  </a:cubicBezTo>
                  <a:cubicBezTo>
                    <a:pt x="13" y="31"/>
                    <a:pt x="19" y="33"/>
                    <a:pt x="25" y="33"/>
                  </a:cubicBezTo>
                  <a:cubicBezTo>
                    <a:pt x="28" y="33"/>
                    <a:pt x="32" y="32"/>
                    <a:pt x="35" y="3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177019" y="2406556"/>
            <a:ext cx="273400" cy="347229"/>
            <a:chOff x="2889250" y="1241425"/>
            <a:chExt cx="376238" cy="477838"/>
          </a:xfrm>
          <a:solidFill>
            <a:schemeClr val="bg1"/>
          </a:solidFill>
        </p:grpSpPr>
        <p:sp>
          <p:nvSpPr>
            <p:cNvPr id="19" name="Freeform 25"/>
            <p:cNvSpPr/>
            <p:nvPr/>
          </p:nvSpPr>
          <p:spPr bwMode="auto">
            <a:xfrm>
              <a:off x="2889250" y="1241425"/>
              <a:ext cx="376238" cy="477838"/>
            </a:xfrm>
            <a:custGeom>
              <a:avLst/>
              <a:gdLst>
                <a:gd name="T0" fmla="*/ 108 w 152"/>
                <a:gd name="T1" fmla="*/ 161 h 193"/>
                <a:gd name="T2" fmla="*/ 68 w 152"/>
                <a:gd name="T3" fmla="*/ 161 h 193"/>
                <a:gd name="T4" fmla="*/ 68 w 152"/>
                <a:gd name="T5" fmla="*/ 145 h 193"/>
                <a:gd name="T6" fmla="*/ 121 w 152"/>
                <a:gd name="T7" fmla="*/ 122 h 193"/>
                <a:gd name="T8" fmla="*/ 130 w 152"/>
                <a:gd name="T9" fmla="*/ 19 h 193"/>
                <a:gd name="T10" fmla="*/ 130 w 152"/>
                <a:gd name="T11" fmla="*/ 18 h 193"/>
                <a:gd name="T12" fmla="*/ 130 w 152"/>
                <a:gd name="T13" fmla="*/ 18 h 193"/>
                <a:gd name="T14" fmla="*/ 128 w 152"/>
                <a:gd name="T15" fmla="*/ 14 h 193"/>
                <a:gd name="T16" fmla="*/ 130 w 152"/>
                <a:gd name="T17" fmla="*/ 10 h 193"/>
                <a:gd name="T18" fmla="*/ 137 w 152"/>
                <a:gd name="T19" fmla="*/ 10 h 193"/>
                <a:gd name="T20" fmla="*/ 143 w 152"/>
                <a:gd name="T21" fmla="*/ 10 h 193"/>
                <a:gd name="T22" fmla="*/ 143 w 152"/>
                <a:gd name="T23" fmla="*/ 5 h 193"/>
                <a:gd name="T24" fmla="*/ 124 w 152"/>
                <a:gd name="T25" fmla="*/ 5 h 193"/>
                <a:gd name="T26" fmla="*/ 120 w 152"/>
                <a:gd name="T27" fmla="*/ 14 h 193"/>
                <a:gd name="T28" fmla="*/ 124 w 152"/>
                <a:gd name="T29" fmla="*/ 23 h 193"/>
                <a:gd name="T30" fmla="*/ 124 w 152"/>
                <a:gd name="T31" fmla="*/ 23 h 193"/>
                <a:gd name="T32" fmla="*/ 115 w 152"/>
                <a:gd name="T33" fmla="*/ 116 h 193"/>
                <a:gd name="T34" fmla="*/ 23 w 152"/>
                <a:gd name="T35" fmla="*/ 124 h 193"/>
                <a:gd name="T36" fmla="*/ 23 w 152"/>
                <a:gd name="T37" fmla="*/ 124 h 193"/>
                <a:gd name="T38" fmla="*/ 4 w 152"/>
                <a:gd name="T39" fmla="*/ 125 h 193"/>
                <a:gd name="T40" fmla="*/ 0 w 152"/>
                <a:gd name="T41" fmla="*/ 134 h 193"/>
                <a:gd name="T42" fmla="*/ 4 w 152"/>
                <a:gd name="T43" fmla="*/ 144 h 193"/>
                <a:gd name="T44" fmla="*/ 7 w 152"/>
                <a:gd name="T45" fmla="*/ 145 h 193"/>
                <a:gd name="T46" fmla="*/ 10 w 152"/>
                <a:gd name="T47" fmla="*/ 144 h 193"/>
                <a:gd name="T48" fmla="*/ 10 w 152"/>
                <a:gd name="T49" fmla="*/ 138 h 193"/>
                <a:gd name="T50" fmla="*/ 8 w 152"/>
                <a:gd name="T51" fmla="*/ 134 h 193"/>
                <a:gd name="T52" fmla="*/ 10 w 152"/>
                <a:gd name="T53" fmla="*/ 130 h 193"/>
                <a:gd name="T54" fmla="*/ 18 w 152"/>
                <a:gd name="T55" fmla="*/ 130 h 193"/>
                <a:gd name="T56" fmla="*/ 18 w 152"/>
                <a:gd name="T57" fmla="*/ 131 h 193"/>
                <a:gd name="T58" fmla="*/ 18 w 152"/>
                <a:gd name="T59" fmla="*/ 131 h 193"/>
                <a:gd name="T60" fmla="*/ 60 w 152"/>
                <a:gd name="T61" fmla="*/ 145 h 193"/>
                <a:gd name="T62" fmla="*/ 60 w 152"/>
                <a:gd name="T63" fmla="*/ 161 h 193"/>
                <a:gd name="T64" fmla="*/ 20 w 152"/>
                <a:gd name="T65" fmla="*/ 161 h 193"/>
                <a:gd name="T66" fmla="*/ 0 w 152"/>
                <a:gd name="T67" fmla="*/ 181 h 193"/>
                <a:gd name="T68" fmla="*/ 0 w 152"/>
                <a:gd name="T69" fmla="*/ 189 h 193"/>
                <a:gd name="T70" fmla="*/ 4 w 152"/>
                <a:gd name="T71" fmla="*/ 193 h 193"/>
                <a:gd name="T72" fmla="*/ 124 w 152"/>
                <a:gd name="T73" fmla="*/ 193 h 193"/>
                <a:gd name="T74" fmla="*/ 128 w 152"/>
                <a:gd name="T75" fmla="*/ 189 h 193"/>
                <a:gd name="T76" fmla="*/ 128 w 152"/>
                <a:gd name="T77" fmla="*/ 181 h 193"/>
                <a:gd name="T78" fmla="*/ 108 w 152"/>
                <a:gd name="T79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2" h="193">
                  <a:moveTo>
                    <a:pt x="108" y="161"/>
                  </a:moveTo>
                  <a:cubicBezTo>
                    <a:pt x="68" y="161"/>
                    <a:pt x="68" y="161"/>
                    <a:pt x="68" y="161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88" y="144"/>
                    <a:pt x="107" y="136"/>
                    <a:pt x="121" y="122"/>
                  </a:cubicBezTo>
                  <a:cubicBezTo>
                    <a:pt x="148" y="94"/>
                    <a:pt x="152" y="50"/>
                    <a:pt x="130" y="19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7"/>
                    <a:pt x="128" y="16"/>
                    <a:pt x="128" y="14"/>
                  </a:cubicBezTo>
                  <a:cubicBezTo>
                    <a:pt x="128" y="13"/>
                    <a:pt x="129" y="11"/>
                    <a:pt x="130" y="10"/>
                  </a:cubicBezTo>
                  <a:cubicBezTo>
                    <a:pt x="132" y="8"/>
                    <a:pt x="135" y="8"/>
                    <a:pt x="137" y="10"/>
                  </a:cubicBezTo>
                  <a:cubicBezTo>
                    <a:pt x="139" y="12"/>
                    <a:pt x="141" y="12"/>
                    <a:pt x="143" y="10"/>
                  </a:cubicBezTo>
                  <a:cubicBezTo>
                    <a:pt x="144" y="9"/>
                    <a:pt x="144" y="6"/>
                    <a:pt x="143" y="5"/>
                  </a:cubicBezTo>
                  <a:cubicBezTo>
                    <a:pt x="138" y="0"/>
                    <a:pt x="129" y="0"/>
                    <a:pt x="124" y="5"/>
                  </a:cubicBezTo>
                  <a:cubicBezTo>
                    <a:pt x="121" y="7"/>
                    <a:pt x="120" y="11"/>
                    <a:pt x="120" y="14"/>
                  </a:cubicBezTo>
                  <a:cubicBezTo>
                    <a:pt x="120" y="18"/>
                    <a:pt x="121" y="21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43" y="52"/>
                    <a:pt x="140" y="92"/>
                    <a:pt x="115" y="116"/>
                  </a:cubicBezTo>
                  <a:cubicBezTo>
                    <a:pt x="91" y="140"/>
                    <a:pt x="51" y="14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17" y="120"/>
                    <a:pt x="9" y="120"/>
                    <a:pt x="4" y="125"/>
                  </a:cubicBezTo>
                  <a:cubicBezTo>
                    <a:pt x="2" y="127"/>
                    <a:pt x="0" y="131"/>
                    <a:pt x="0" y="134"/>
                  </a:cubicBezTo>
                  <a:cubicBezTo>
                    <a:pt x="0" y="138"/>
                    <a:pt x="2" y="141"/>
                    <a:pt x="4" y="144"/>
                  </a:cubicBezTo>
                  <a:cubicBezTo>
                    <a:pt x="5" y="144"/>
                    <a:pt x="6" y="145"/>
                    <a:pt x="7" y="145"/>
                  </a:cubicBezTo>
                  <a:cubicBezTo>
                    <a:pt x="8" y="145"/>
                    <a:pt x="9" y="144"/>
                    <a:pt x="10" y="144"/>
                  </a:cubicBezTo>
                  <a:cubicBezTo>
                    <a:pt x="11" y="142"/>
                    <a:pt x="11" y="140"/>
                    <a:pt x="10" y="138"/>
                  </a:cubicBezTo>
                  <a:cubicBezTo>
                    <a:pt x="9" y="137"/>
                    <a:pt x="8" y="136"/>
                    <a:pt x="8" y="134"/>
                  </a:cubicBezTo>
                  <a:cubicBezTo>
                    <a:pt x="8" y="133"/>
                    <a:pt x="9" y="131"/>
                    <a:pt x="10" y="130"/>
                  </a:cubicBezTo>
                  <a:cubicBezTo>
                    <a:pt x="12" y="128"/>
                    <a:pt x="15" y="128"/>
                    <a:pt x="18" y="130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1" y="140"/>
                    <a:pt x="45" y="144"/>
                    <a:pt x="60" y="145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9" y="161"/>
                    <a:pt x="0" y="170"/>
                    <a:pt x="0" y="18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1"/>
                    <a:pt x="2" y="193"/>
                    <a:pt x="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7" y="193"/>
                    <a:pt x="128" y="191"/>
                    <a:pt x="128" y="189"/>
                  </a:cubicBezTo>
                  <a:cubicBezTo>
                    <a:pt x="128" y="181"/>
                    <a:pt x="128" y="181"/>
                    <a:pt x="128" y="181"/>
                  </a:cubicBezTo>
                  <a:cubicBezTo>
                    <a:pt x="128" y="170"/>
                    <a:pt x="119" y="161"/>
                    <a:pt x="108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2889250" y="1244600"/>
              <a:ext cx="315913" cy="314325"/>
            </a:xfrm>
            <a:custGeom>
              <a:avLst/>
              <a:gdLst>
                <a:gd name="T0" fmla="*/ 64 w 128"/>
                <a:gd name="T1" fmla="*/ 127 h 127"/>
                <a:gd name="T2" fmla="*/ 128 w 128"/>
                <a:gd name="T3" fmla="*/ 64 h 127"/>
                <a:gd name="T4" fmla="*/ 64 w 128"/>
                <a:gd name="T5" fmla="*/ 0 h 127"/>
                <a:gd name="T6" fmla="*/ 0 w 128"/>
                <a:gd name="T7" fmla="*/ 64 h 127"/>
                <a:gd name="T8" fmla="*/ 64 w 128"/>
                <a:gd name="T9" fmla="*/ 127 h 127"/>
                <a:gd name="T10" fmla="*/ 64 w 128"/>
                <a:gd name="T11" fmla="*/ 24 h 127"/>
                <a:gd name="T12" fmla="*/ 68 w 128"/>
                <a:gd name="T13" fmla="*/ 28 h 127"/>
                <a:gd name="T14" fmla="*/ 64 w 128"/>
                <a:gd name="T15" fmla="*/ 32 h 127"/>
                <a:gd name="T16" fmla="*/ 28 w 128"/>
                <a:gd name="T17" fmla="*/ 68 h 127"/>
                <a:gd name="T18" fmla="*/ 24 w 128"/>
                <a:gd name="T19" fmla="*/ 72 h 127"/>
                <a:gd name="T20" fmla="*/ 20 w 128"/>
                <a:gd name="T21" fmla="*/ 68 h 127"/>
                <a:gd name="T22" fmla="*/ 64 w 128"/>
                <a:gd name="T23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27">
                  <a:moveTo>
                    <a:pt x="64" y="127"/>
                  </a:moveTo>
                  <a:cubicBezTo>
                    <a:pt x="99" y="127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7"/>
                    <a:pt x="64" y="127"/>
                  </a:cubicBezTo>
                  <a:close/>
                  <a:moveTo>
                    <a:pt x="64" y="24"/>
                  </a:moveTo>
                  <a:cubicBezTo>
                    <a:pt x="66" y="24"/>
                    <a:pt x="68" y="26"/>
                    <a:pt x="68" y="28"/>
                  </a:cubicBezTo>
                  <a:cubicBezTo>
                    <a:pt x="68" y="30"/>
                    <a:pt x="66" y="32"/>
                    <a:pt x="64" y="32"/>
                  </a:cubicBezTo>
                  <a:cubicBezTo>
                    <a:pt x="44" y="32"/>
                    <a:pt x="28" y="48"/>
                    <a:pt x="28" y="68"/>
                  </a:cubicBezTo>
                  <a:cubicBezTo>
                    <a:pt x="28" y="70"/>
                    <a:pt x="27" y="72"/>
                    <a:pt x="24" y="72"/>
                  </a:cubicBezTo>
                  <a:cubicBezTo>
                    <a:pt x="22" y="72"/>
                    <a:pt x="20" y="70"/>
                    <a:pt x="20" y="68"/>
                  </a:cubicBezTo>
                  <a:cubicBezTo>
                    <a:pt x="20" y="44"/>
                    <a:pt x="40" y="24"/>
                    <a:pt x="6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75956" y="3838079"/>
            <a:ext cx="343768" cy="344922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22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69"/>
          <p:cNvSpPr>
            <a:spLocks noEditPoints="1"/>
          </p:cNvSpPr>
          <p:nvPr/>
        </p:nvSpPr>
        <p:spPr bwMode="auto">
          <a:xfrm>
            <a:off x="7218885" y="3858249"/>
            <a:ext cx="201877" cy="344922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689799" y="2418612"/>
            <a:ext cx="317236" cy="344922"/>
            <a:chOff x="5130800" y="1241425"/>
            <a:chExt cx="436563" cy="474663"/>
          </a:xfrm>
          <a:solidFill>
            <a:schemeClr val="bg1"/>
          </a:solidFill>
        </p:grpSpPr>
        <p:sp>
          <p:nvSpPr>
            <p:cNvPr id="27" name="Freeform 70"/>
            <p:cNvSpPr>
              <a:spLocks noEditPoints="1"/>
            </p:cNvSpPr>
            <p:nvPr/>
          </p:nvSpPr>
          <p:spPr bwMode="auto">
            <a:xfrm>
              <a:off x="5130800" y="1241425"/>
              <a:ext cx="338138" cy="455613"/>
            </a:xfrm>
            <a:custGeom>
              <a:avLst/>
              <a:gdLst>
                <a:gd name="T0" fmla="*/ 80 w 136"/>
                <a:gd name="T1" fmla="*/ 156 h 184"/>
                <a:gd name="T2" fmla="*/ 68 w 136"/>
                <a:gd name="T3" fmla="*/ 168 h 184"/>
                <a:gd name="T4" fmla="*/ 56 w 136"/>
                <a:gd name="T5" fmla="*/ 156 h 184"/>
                <a:gd name="T6" fmla="*/ 68 w 136"/>
                <a:gd name="T7" fmla="*/ 144 h 184"/>
                <a:gd name="T8" fmla="*/ 80 w 136"/>
                <a:gd name="T9" fmla="*/ 156 h 184"/>
                <a:gd name="T10" fmla="*/ 80 w 136"/>
                <a:gd name="T11" fmla="*/ 136 h 184"/>
                <a:gd name="T12" fmla="*/ 20 w 136"/>
                <a:gd name="T13" fmla="*/ 136 h 184"/>
                <a:gd name="T14" fmla="*/ 16 w 136"/>
                <a:gd name="T15" fmla="*/ 132 h 184"/>
                <a:gd name="T16" fmla="*/ 16 w 136"/>
                <a:gd name="T17" fmla="*/ 36 h 184"/>
                <a:gd name="T18" fmla="*/ 20 w 136"/>
                <a:gd name="T19" fmla="*/ 32 h 184"/>
                <a:gd name="T20" fmla="*/ 116 w 136"/>
                <a:gd name="T21" fmla="*/ 32 h 184"/>
                <a:gd name="T22" fmla="*/ 120 w 136"/>
                <a:gd name="T23" fmla="*/ 36 h 184"/>
                <a:gd name="T24" fmla="*/ 120 w 136"/>
                <a:gd name="T25" fmla="*/ 40 h 184"/>
                <a:gd name="T26" fmla="*/ 136 w 136"/>
                <a:gd name="T27" fmla="*/ 40 h 184"/>
                <a:gd name="T28" fmla="*/ 136 w 136"/>
                <a:gd name="T29" fmla="*/ 12 h 184"/>
                <a:gd name="T30" fmla="*/ 124 w 136"/>
                <a:gd name="T31" fmla="*/ 0 h 184"/>
                <a:gd name="T32" fmla="*/ 12 w 136"/>
                <a:gd name="T33" fmla="*/ 0 h 184"/>
                <a:gd name="T34" fmla="*/ 0 w 136"/>
                <a:gd name="T35" fmla="*/ 12 h 184"/>
                <a:gd name="T36" fmla="*/ 0 w 136"/>
                <a:gd name="T37" fmla="*/ 172 h 184"/>
                <a:gd name="T38" fmla="*/ 12 w 136"/>
                <a:gd name="T39" fmla="*/ 184 h 184"/>
                <a:gd name="T40" fmla="*/ 81 w 136"/>
                <a:gd name="T41" fmla="*/ 184 h 184"/>
                <a:gd name="T42" fmla="*/ 80 w 136"/>
                <a:gd name="T43" fmla="*/ 180 h 184"/>
                <a:gd name="T44" fmla="*/ 80 w 136"/>
                <a:gd name="T45" fmla="*/ 156 h 184"/>
                <a:gd name="T46" fmla="*/ 65 w 136"/>
                <a:gd name="T47" fmla="*/ 17 h 184"/>
                <a:gd name="T48" fmla="*/ 71 w 136"/>
                <a:gd name="T49" fmla="*/ 17 h 184"/>
                <a:gd name="T50" fmla="*/ 72 w 136"/>
                <a:gd name="T51" fmla="*/ 20 h 184"/>
                <a:gd name="T52" fmla="*/ 71 w 136"/>
                <a:gd name="T53" fmla="*/ 23 h 184"/>
                <a:gd name="T54" fmla="*/ 68 w 136"/>
                <a:gd name="T55" fmla="*/ 24 h 184"/>
                <a:gd name="T56" fmla="*/ 65 w 136"/>
                <a:gd name="T57" fmla="*/ 23 h 184"/>
                <a:gd name="T58" fmla="*/ 64 w 136"/>
                <a:gd name="T59" fmla="*/ 20 h 184"/>
                <a:gd name="T60" fmla="*/ 65 w 136"/>
                <a:gd name="T61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84">
                  <a:moveTo>
                    <a:pt x="80" y="156"/>
                  </a:moveTo>
                  <a:cubicBezTo>
                    <a:pt x="80" y="162"/>
                    <a:pt x="75" y="168"/>
                    <a:pt x="68" y="168"/>
                  </a:cubicBezTo>
                  <a:cubicBezTo>
                    <a:pt x="62" y="168"/>
                    <a:pt x="56" y="162"/>
                    <a:pt x="56" y="156"/>
                  </a:cubicBezTo>
                  <a:cubicBezTo>
                    <a:pt x="56" y="149"/>
                    <a:pt x="62" y="144"/>
                    <a:pt x="68" y="144"/>
                  </a:cubicBezTo>
                  <a:cubicBezTo>
                    <a:pt x="75" y="144"/>
                    <a:pt x="80" y="149"/>
                    <a:pt x="80" y="15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4"/>
                    <a:pt x="120" y="3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0" y="183"/>
                    <a:pt x="80" y="181"/>
                    <a:pt x="80" y="180"/>
                  </a:cubicBezTo>
                  <a:lnTo>
                    <a:pt x="80" y="156"/>
                  </a:lnTo>
                  <a:close/>
                  <a:moveTo>
                    <a:pt x="65" y="17"/>
                  </a:moveTo>
                  <a:cubicBezTo>
                    <a:pt x="67" y="16"/>
                    <a:pt x="70" y="16"/>
                    <a:pt x="71" y="17"/>
                  </a:cubicBezTo>
                  <a:cubicBezTo>
                    <a:pt x="72" y="18"/>
                    <a:pt x="72" y="19"/>
                    <a:pt x="72" y="20"/>
                  </a:cubicBezTo>
                  <a:cubicBezTo>
                    <a:pt x="72" y="21"/>
                    <a:pt x="72" y="22"/>
                    <a:pt x="71" y="23"/>
                  </a:cubicBezTo>
                  <a:cubicBezTo>
                    <a:pt x="70" y="23"/>
                    <a:pt x="69" y="24"/>
                    <a:pt x="68" y="24"/>
                  </a:cubicBezTo>
                  <a:cubicBezTo>
                    <a:pt x="67" y="24"/>
                    <a:pt x="66" y="23"/>
                    <a:pt x="65" y="23"/>
                  </a:cubicBezTo>
                  <a:cubicBezTo>
                    <a:pt x="65" y="22"/>
                    <a:pt x="64" y="21"/>
                    <a:pt x="64" y="20"/>
                  </a:cubicBezTo>
                  <a:cubicBezTo>
                    <a:pt x="64" y="19"/>
                    <a:pt x="65" y="18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/>
          </p:nvSpPr>
          <p:spPr bwMode="auto">
            <a:xfrm>
              <a:off x="5348288" y="1360488"/>
              <a:ext cx="219075" cy="355600"/>
            </a:xfrm>
            <a:custGeom>
              <a:avLst/>
              <a:gdLst>
                <a:gd name="T0" fmla="*/ 76 w 88"/>
                <a:gd name="T1" fmla="*/ 0 h 144"/>
                <a:gd name="T2" fmla="*/ 12 w 88"/>
                <a:gd name="T3" fmla="*/ 0 h 144"/>
                <a:gd name="T4" fmla="*/ 0 w 88"/>
                <a:gd name="T5" fmla="*/ 12 h 144"/>
                <a:gd name="T6" fmla="*/ 0 w 88"/>
                <a:gd name="T7" fmla="*/ 132 h 144"/>
                <a:gd name="T8" fmla="*/ 12 w 88"/>
                <a:gd name="T9" fmla="*/ 144 h 144"/>
                <a:gd name="T10" fmla="*/ 76 w 88"/>
                <a:gd name="T11" fmla="*/ 144 h 144"/>
                <a:gd name="T12" fmla="*/ 88 w 88"/>
                <a:gd name="T13" fmla="*/ 132 h 144"/>
                <a:gd name="T14" fmla="*/ 88 w 88"/>
                <a:gd name="T15" fmla="*/ 12 h 144"/>
                <a:gd name="T16" fmla="*/ 76 w 88"/>
                <a:gd name="T17" fmla="*/ 0 h 144"/>
                <a:gd name="T18" fmla="*/ 41 w 88"/>
                <a:gd name="T19" fmla="*/ 17 h 144"/>
                <a:gd name="T20" fmla="*/ 47 w 88"/>
                <a:gd name="T21" fmla="*/ 17 h 144"/>
                <a:gd name="T22" fmla="*/ 48 w 88"/>
                <a:gd name="T23" fmla="*/ 20 h 144"/>
                <a:gd name="T24" fmla="*/ 47 w 88"/>
                <a:gd name="T25" fmla="*/ 23 h 144"/>
                <a:gd name="T26" fmla="*/ 44 w 88"/>
                <a:gd name="T27" fmla="*/ 24 h 144"/>
                <a:gd name="T28" fmla="*/ 41 w 88"/>
                <a:gd name="T29" fmla="*/ 23 h 144"/>
                <a:gd name="T30" fmla="*/ 40 w 88"/>
                <a:gd name="T31" fmla="*/ 20 h 144"/>
                <a:gd name="T32" fmla="*/ 41 w 88"/>
                <a:gd name="T33" fmla="*/ 17 h 144"/>
                <a:gd name="T34" fmla="*/ 25 w 88"/>
                <a:gd name="T35" fmla="*/ 17 h 144"/>
                <a:gd name="T36" fmla="*/ 31 w 88"/>
                <a:gd name="T37" fmla="*/ 17 h 144"/>
                <a:gd name="T38" fmla="*/ 32 w 88"/>
                <a:gd name="T39" fmla="*/ 20 h 144"/>
                <a:gd name="T40" fmla="*/ 31 w 88"/>
                <a:gd name="T41" fmla="*/ 23 h 144"/>
                <a:gd name="T42" fmla="*/ 28 w 88"/>
                <a:gd name="T43" fmla="*/ 24 h 144"/>
                <a:gd name="T44" fmla="*/ 25 w 88"/>
                <a:gd name="T45" fmla="*/ 23 h 144"/>
                <a:gd name="T46" fmla="*/ 24 w 88"/>
                <a:gd name="T47" fmla="*/ 20 h 144"/>
                <a:gd name="T48" fmla="*/ 25 w 88"/>
                <a:gd name="T49" fmla="*/ 17 h 144"/>
                <a:gd name="T50" fmla="*/ 47 w 88"/>
                <a:gd name="T51" fmla="*/ 127 h 144"/>
                <a:gd name="T52" fmla="*/ 44 w 88"/>
                <a:gd name="T53" fmla="*/ 128 h 144"/>
                <a:gd name="T54" fmla="*/ 41 w 88"/>
                <a:gd name="T55" fmla="*/ 127 h 144"/>
                <a:gd name="T56" fmla="*/ 40 w 88"/>
                <a:gd name="T57" fmla="*/ 124 h 144"/>
                <a:gd name="T58" fmla="*/ 41 w 88"/>
                <a:gd name="T59" fmla="*/ 121 h 144"/>
                <a:gd name="T60" fmla="*/ 47 w 88"/>
                <a:gd name="T61" fmla="*/ 121 h 144"/>
                <a:gd name="T62" fmla="*/ 48 w 88"/>
                <a:gd name="T63" fmla="*/ 124 h 144"/>
                <a:gd name="T64" fmla="*/ 47 w 88"/>
                <a:gd name="T65" fmla="*/ 127 h 144"/>
                <a:gd name="T66" fmla="*/ 72 w 88"/>
                <a:gd name="T67" fmla="*/ 108 h 144"/>
                <a:gd name="T68" fmla="*/ 68 w 88"/>
                <a:gd name="T69" fmla="*/ 112 h 144"/>
                <a:gd name="T70" fmla="*/ 20 w 88"/>
                <a:gd name="T71" fmla="*/ 112 h 144"/>
                <a:gd name="T72" fmla="*/ 16 w 88"/>
                <a:gd name="T73" fmla="*/ 108 h 144"/>
                <a:gd name="T74" fmla="*/ 16 w 88"/>
                <a:gd name="T75" fmla="*/ 36 h 144"/>
                <a:gd name="T76" fmla="*/ 20 w 88"/>
                <a:gd name="T77" fmla="*/ 32 h 144"/>
                <a:gd name="T78" fmla="*/ 68 w 88"/>
                <a:gd name="T79" fmla="*/ 32 h 144"/>
                <a:gd name="T80" fmla="*/ 72 w 88"/>
                <a:gd name="T81" fmla="*/ 36 h 144"/>
                <a:gd name="T82" fmla="*/ 72 w 88"/>
                <a:gd name="T83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144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8"/>
                    <a:pt x="6" y="144"/>
                    <a:pt x="1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3" y="144"/>
                    <a:pt x="88" y="138"/>
                    <a:pt x="88" y="13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7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8" y="22"/>
                    <a:pt x="47" y="23"/>
                  </a:cubicBezTo>
                  <a:cubicBezTo>
                    <a:pt x="46" y="23"/>
                    <a:pt x="45" y="24"/>
                    <a:pt x="44" y="24"/>
                  </a:cubicBezTo>
                  <a:cubicBezTo>
                    <a:pt x="43" y="24"/>
                    <a:pt x="42" y="23"/>
                    <a:pt x="41" y="23"/>
                  </a:cubicBezTo>
                  <a:cubicBezTo>
                    <a:pt x="41" y="22"/>
                    <a:pt x="40" y="21"/>
                    <a:pt x="40" y="20"/>
                  </a:cubicBezTo>
                  <a:cubicBezTo>
                    <a:pt x="40" y="19"/>
                    <a:pt x="41" y="18"/>
                    <a:pt x="41" y="17"/>
                  </a:cubicBezTo>
                  <a:close/>
                  <a:moveTo>
                    <a:pt x="25" y="17"/>
                  </a:moveTo>
                  <a:cubicBezTo>
                    <a:pt x="27" y="16"/>
                    <a:pt x="30" y="16"/>
                    <a:pt x="31" y="17"/>
                  </a:cubicBezTo>
                  <a:cubicBezTo>
                    <a:pt x="32" y="18"/>
                    <a:pt x="32" y="19"/>
                    <a:pt x="32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0" y="23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lose/>
                  <a:moveTo>
                    <a:pt x="47" y="127"/>
                  </a:moveTo>
                  <a:cubicBezTo>
                    <a:pt x="46" y="127"/>
                    <a:pt x="45" y="128"/>
                    <a:pt x="44" y="128"/>
                  </a:cubicBezTo>
                  <a:cubicBezTo>
                    <a:pt x="43" y="128"/>
                    <a:pt x="42" y="127"/>
                    <a:pt x="41" y="127"/>
                  </a:cubicBezTo>
                  <a:cubicBezTo>
                    <a:pt x="41" y="126"/>
                    <a:pt x="40" y="125"/>
                    <a:pt x="40" y="124"/>
                  </a:cubicBezTo>
                  <a:cubicBezTo>
                    <a:pt x="40" y="123"/>
                    <a:pt x="41" y="122"/>
                    <a:pt x="41" y="121"/>
                  </a:cubicBezTo>
                  <a:cubicBezTo>
                    <a:pt x="43" y="120"/>
                    <a:pt x="46" y="120"/>
                    <a:pt x="47" y="121"/>
                  </a:cubicBezTo>
                  <a:cubicBezTo>
                    <a:pt x="48" y="122"/>
                    <a:pt x="48" y="123"/>
                    <a:pt x="48" y="124"/>
                  </a:cubicBezTo>
                  <a:cubicBezTo>
                    <a:pt x="48" y="125"/>
                    <a:pt x="48" y="126"/>
                    <a:pt x="47" y="127"/>
                  </a:cubicBezTo>
                  <a:close/>
                  <a:moveTo>
                    <a:pt x="72" y="108"/>
                  </a:moveTo>
                  <a:cubicBezTo>
                    <a:pt x="72" y="110"/>
                    <a:pt x="70" y="112"/>
                    <a:pt x="68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8" y="112"/>
                    <a:pt x="16" y="110"/>
                    <a:pt x="16" y="10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2" y="34"/>
                    <a:pt x="72" y="36"/>
                  </a:cubicBezTo>
                  <a:lnTo>
                    <a:pt x="7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Freeform 72"/>
          <p:cNvSpPr>
            <a:spLocks noEditPoints="1"/>
          </p:cNvSpPr>
          <p:nvPr/>
        </p:nvSpPr>
        <p:spPr bwMode="auto">
          <a:xfrm>
            <a:off x="7152680" y="2464627"/>
            <a:ext cx="346075" cy="258403"/>
          </a:xfrm>
          <a:custGeom>
            <a:avLst/>
            <a:gdLst>
              <a:gd name="T0" fmla="*/ 144 w 192"/>
              <a:gd name="T1" fmla="*/ 0 h 144"/>
              <a:gd name="T2" fmla="*/ 80 w 192"/>
              <a:gd name="T3" fmla="*/ 16 h 144"/>
              <a:gd name="T4" fmla="*/ 8 w 192"/>
              <a:gd name="T5" fmla="*/ 39 h 144"/>
              <a:gd name="T6" fmla="*/ 24 w 192"/>
              <a:gd name="T7" fmla="*/ 144 h 144"/>
              <a:gd name="T8" fmla="*/ 44 w 192"/>
              <a:gd name="T9" fmla="*/ 133 h 144"/>
              <a:gd name="T10" fmla="*/ 125 w 192"/>
              <a:gd name="T11" fmla="*/ 80 h 144"/>
              <a:gd name="T12" fmla="*/ 149 w 192"/>
              <a:gd name="T13" fmla="*/ 134 h 144"/>
              <a:gd name="T14" fmla="*/ 192 w 192"/>
              <a:gd name="T15" fmla="*/ 119 h 144"/>
              <a:gd name="T16" fmla="*/ 60 w 192"/>
              <a:gd name="T17" fmla="*/ 48 h 144"/>
              <a:gd name="T18" fmla="*/ 48 w 192"/>
              <a:gd name="T19" fmla="*/ 60 h 144"/>
              <a:gd name="T20" fmla="*/ 40 w 192"/>
              <a:gd name="T21" fmla="*/ 60 h 144"/>
              <a:gd name="T22" fmla="*/ 28 w 192"/>
              <a:gd name="T23" fmla="*/ 48 h 144"/>
              <a:gd name="T24" fmla="*/ 28 w 192"/>
              <a:gd name="T25" fmla="*/ 40 h 144"/>
              <a:gd name="T26" fmla="*/ 40 w 192"/>
              <a:gd name="T27" fmla="*/ 28 h 144"/>
              <a:gd name="T28" fmla="*/ 48 w 192"/>
              <a:gd name="T29" fmla="*/ 28 h 144"/>
              <a:gd name="T30" fmla="*/ 60 w 192"/>
              <a:gd name="T31" fmla="*/ 40 h 144"/>
              <a:gd name="T32" fmla="*/ 60 w 192"/>
              <a:gd name="T33" fmla="*/ 48 h 144"/>
              <a:gd name="T34" fmla="*/ 84 w 192"/>
              <a:gd name="T35" fmla="*/ 56 h 144"/>
              <a:gd name="T36" fmla="*/ 84 w 192"/>
              <a:gd name="T37" fmla="*/ 48 h 144"/>
              <a:gd name="T38" fmla="*/ 112 w 192"/>
              <a:gd name="T39" fmla="*/ 52 h 144"/>
              <a:gd name="T40" fmla="*/ 124 w 192"/>
              <a:gd name="T41" fmla="*/ 40 h 144"/>
              <a:gd name="T42" fmla="*/ 124 w 192"/>
              <a:gd name="T43" fmla="*/ 32 h 144"/>
              <a:gd name="T44" fmla="*/ 136 w 192"/>
              <a:gd name="T45" fmla="*/ 36 h 144"/>
              <a:gd name="T46" fmla="*/ 124 w 192"/>
              <a:gd name="T47" fmla="*/ 40 h 144"/>
              <a:gd name="T48" fmla="*/ 132 w 192"/>
              <a:gd name="T49" fmla="*/ 64 h 144"/>
              <a:gd name="T50" fmla="*/ 132 w 192"/>
              <a:gd name="T51" fmla="*/ 56 h 144"/>
              <a:gd name="T52" fmla="*/ 144 w 192"/>
              <a:gd name="T53" fmla="*/ 60 h 144"/>
              <a:gd name="T54" fmla="*/ 148 w 192"/>
              <a:gd name="T55" fmla="*/ 32 h 144"/>
              <a:gd name="T56" fmla="*/ 148 w 192"/>
              <a:gd name="T57" fmla="*/ 24 h 144"/>
              <a:gd name="T58" fmla="*/ 160 w 192"/>
              <a:gd name="T59" fmla="*/ 28 h 144"/>
              <a:gd name="T60" fmla="*/ 148 w 192"/>
              <a:gd name="T61" fmla="*/ 32 h 144"/>
              <a:gd name="T62" fmla="*/ 156 w 192"/>
              <a:gd name="T63" fmla="*/ 56 h 144"/>
              <a:gd name="T64" fmla="*/ 156 w 192"/>
              <a:gd name="T65" fmla="*/ 48 h 144"/>
              <a:gd name="T66" fmla="*/ 168 w 192"/>
              <a:gd name="T67" fmla="*/ 5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44">
                <a:moveTo>
                  <a:pt x="184" y="40"/>
                </a:moveTo>
                <a:cubicBezTo>
                  <a:pt x="184" y="18"/>
                  <a:pt x="166" y="0"/>
                  <a:pt x="144" y="0"/>
                </a:cubicBezTo>
                <a:cubicBezTo>
                  <a:pt x="132" y="0"/>
                  <a:pt x="120" y="6"/>
                  <a:pt x="11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6"/>
                  <a:pt x="61" y="0"/>
                  <a:pt x="48" y="0"/>
                </a:cubicBezTo>
                <a:cubicBezTo>
                  <a:pt x="26" y="0"/>
                  <a:pt x="8" y="18"/>
                  <a:pt x="8" y="3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2" y="144"/>
                  <a:pt x="39" y="140"/>
                  <a:pt x="43" y="134"/>
                </a:cubicBezTo>
                <a:cubicBezTo>
                  <a:pt x="44" y="134"/>
                  <a:pt x="44" y="134"/>
                  <a:pt x="44" y="133"/>
                </a:cubicBezTo>
                <a:cubicBezTo>
                  <a:pt x="67" y="80"/>
                  <a:pt x="67" y="80"/>
                  <a:pt x="67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4" y="140"/>
                  <a:pt x="161" y="144"/>
                  <a:pt x="168" y="144"/>
                </a:cubicBezTo>
                <a:cubicBezTo>
                  <a:pt x="181" y="144"/>
                  <a:pt x="192" y="133"/>
                  <a:pt x="192" y="119"/>
                </a:cubicBezTo>
                <a:lnTo>
                  <a:pt x="184" y="40"/>
                </a:lnTo>
                <a:close/>
                <a:moveTo>
                  <a:pt x="60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2"/>
                  <a:pt x="46" y="64"/>
                  <a:pt x="44" y="64"/>
                </a:cubicBezTo>
                <a:cubicBezTo>
                  <a:pt x="42" y="64"/>
                  <a:pt x="40" y="62"/>
                  <a:pt x="40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46"/>
                  <a:pt x="24" y="44"/>
                </a:cubicBezTo>
                <a:cubicBezTo>
                  <a:pt x="24" y="42"/>
                  <a:pt x="26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42"/>
                  <a:pt x="64" y="44"/>
                </a:cubicBezTo>
                <a:cubicBezTo>
                  <a:pt x="64" y="46"/>
                  <a:pt x="62" y="48"/>
                  <a:pt x="60" y="48"/>
                </a:cubicBezTo>
                <a:close/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4"/>
                  <a:pt x="80" y="52"/>
                </a:cubicBezTo>
                <a:cubicBezTo>
                  <a:pt x="80" y="50"/>
                  <a:pt x="82" y="48"/>
                  <a:pt x="8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10" y="48"/>
                  <a:pt x="112" y="50"/>
                  <a:pt x="112" y="52"/>
                </a:cubicBezTo>
                <a:cubicBezTo>
                  <a:pt x="112" y="54"/>
                  <a:pt x="110" y="56"/>
                  <a:pt x="108" y="56"/>
                </a:cubicBezTo>
                <a:close/>
                <a:moveTo>
                  <a:pt x="124" y="40"/>
                </a:moveTo>
                <a:cubicBezTo>
                  <a:pt x="122" y="40"/>
                  <a:pt x="120" y="38"/>
                  <a:pt x="120" y="36"/>
                </a:cubicBezTo>
                <a:cubicBezTo>
                  <a:pt x="120" y="34"/>
                  <a:pt x="122" y="32"/>
                  <a:pt x="124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lnTo>
                  <a:pt x="124" y="40"/>
                </a:lnTo>
                <a:close/>
                <a:moveTo>
                  <a:pt x="14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0" y="64"/>
                  <a:pt x="128" y="62"/>
                  <a:pt x="128" y="60"/>
                </a:cubicBezTo>
                <a:cubicBezTo>
                  <a:pt x="128" y="58"/>
                  <a:pt x="130" y="56"/>
                  <a:pt x="13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62"/>
                  <a:pt x="142" y="64"/>
                  <a:pt x="140" y="64"/>
                </a:cubicBezTo>
                <a:close/>
                <a:moveTo>
                  <a:pt x="148" y="32"/>
                </a:moveTo>
                <a:cubicBezTo>
                  <a:pt x="146" y="32"/>
                  <a:pt x="144" y="30"/>
                  <a:pt x="144" y="28"/>
                </a:cubicBezTo>
                <a:cubicBezTo>
                  <a:pt x="144" y="26"/>
                  <a:pt x="146" y="24"/>
                  <a:pt x="14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6"/>
                  <a:pt x="160" y="28"/>
                </a:cubicBezTo>
                <a:cubicBezTo>
                  <a:pt x="160" y="30"/>
                  <a:pt x="158" y="32"/>
                  <a:pt x="156" y="32"/>
                </a:cubicBezTo>
                <a:lnTo>
                  <a:pt x="148" y="32"/>
                </a:lnTo>
                <a:close/>
                <a:moveTo>
                  <a:pt x="164" y="56"/>
                </a:moveTo>
                <a:cubicBezTo>
                  <a:pt x="156" y="56"/>
                  <a:pt x="156" y="56"/>
                  <a:pt x="156" y="56"/>
                </a:cubicBezTo>
                <a:cubicBezTo>
                  <a:pt x="154" y="56"/>
                  <a:pt x="152" y="54"/>
                  <a:pt x="152" y="52"/>
                </a:cubicBezTo>
                <a:cubicBezTo>
                  <a:pt x="152" y="50"/>
                  <a:pt x="154" y="48"/>
                  <a:pt x="15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6" y="48"/>
                  <a:pt x="168" y="50"/>
                  <a:pt x="168" y="52"/>
                </a:cubicBezTo>
                <a:cubicBezTo>
                  <a:pt x="168" y="54"/>
                  <a:pt x="166" y="56"/>
                  <a:pt x="16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736920" y="3840073"/>
            <a:ext cx="259556" cy="344922"/>
            <a:chOff x="8672513" y="1241425"/>
            <a:chExt cx="357187" cy="474663"/>
          </a:xfrm>
          <a:solidFill>
            <a:schemeClr val="bg1"/>
          </a:solidFill>
        </p:grpSpPr>
        <p:sp>
          <p:nvSpPr>
            <p:cNvPr id="31" name="Freeform 73"/>
            <p:cNvSpPr/>
            <p:nvPr/>
          </p:nvSpPr>
          <p:spPr bwMode="auto">
            <a:xfrm>
              <a:off x="8742363" y="1641475"/>
              <a:ext cx="217487" cy="74613"/>
            </a:xfrm>
            <a:custGeom>
              <a:avLst/>
              <a:gdLst>
                <a:gd name="T0" fmla="*/ 73 w 88"/>
                <a:gd name="T1" fmla="*/ 0 h 30"/>
                <a:gd name="T2" fmla="*/ 64 w 88"/>
                <a:gd name="T3" fmla="*/ 3 h 30"/>
                <a:gd name="T4" fmla="*/ 64 w 88"/>
                <a:gd name="T5" fmla="*/ 3 h 30"/>
                <a:gd name="T6" fmla="*/ 44 w 88"/>
                <a:gd name="T7" fmla="*/ 6 h 30"/>
                <a:gd name="T8" fmla="*/ 24 w 88"/>
                <a:gd name="T9" fmla="*/ 3 h 30"/>
                <a:gd name="T10" fmla="*/ 24 w 88"/>
                <a:gd name="T11" fmla="*/ 3 h 30"/>
                <a:gd name="T12" fmla="*/ 16 w 88"/>
                <a:gd name="T13" fmla="*/ 0 h 30"/>
                <a:gd name="T14" fmla="*/ 1 w 88"/>
                <a:gd name="T15" fmla="*/ 15 h 30"/>
                <a:gd name="T16" fmla="*/ 0 w 88"/>
                <a:gd name="T17" fmla="*/ 18 h 30"/>
                <a:gd name="T18" fmla="*/ 0 w 88"/>
                <a:gd name="T19" fmla="*/ 18 h 30"/>
                <a:gd name="T20" fmla="*/ 44 w 88"/>
                <a:gd name="T21" fmla="*/ 30 h 30"/>
                <a:gd name="T22" fmla="*/ 88 w 88"/>
                <a:gd name="T23" fmla="*/ 19 h 30"/>
                <a:gd name="T24" fmla="*/ 88 w 88"/>
                <a:gd name="T25" fmla="*/ 18 h 30"/>
                <a:gd name="T26" fmla="*/ 87 w 88"/>
                <a:gd name="T27" fmla="*/ 15 h 30"/>
                <a:gd name="T28" fmla="*/ 73 w 88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0">
                  <a:moveTo>
                    <a:pt x="73" y="0"/>
                  </a:moveTo>
                  <a:cubicBezTo>
                    <a:pt x="70" y="1"/>
                    <a:pt x="67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58" y="5"/>
                    <a:pt x="51" y="6"/>
                    <a:pt x="44" y="6"/>
                  </a:cubicBezTo>
                  <a:cubicBezTo>
                    <a:pt x="37" y="6"/>
                    <a:pt x="31" y="5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19" y="1"/>
                    <a:pt x="16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34" y="30"/>
                    <a:pt x="44" y="30"/>
                  </a:cubicBezTo>
                  <a:cubicBezTo>
                    <a:pt x="54" y="30"/>
                    <a:pt x="87" y="29"/>
                    <a:pt x="88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8" y="16"/>
                    <a:pt x="87" y="15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74"/>
            <p:cNvSpPr>
              <a:spLocks noEditPoints="1"/>
            </p:cNvSpPr>
            <p:nvPr/>
          </p:nvSpPr>
          <p:spPr bwMode="auto">
            <a:xfrm>
              <a:off x="8672513" y="1241425"/>
              <a:ext cx="357187" cy="396875"/>
            </a:xfrm>
            <a:custGeom>
              <a:avLst/>
              <a:gdLst>
                <a:gd name="T0" fmla="*/ 88 w 144"/>
                <a:gd name="T1" fmla="*/ 17 h 160"/>
                <a:gd name="T2" fmla="*/ 88 w 144"/>
                <a:gd name="T3" fmla="*/ 16 h 160"/>
                <a:gd name="T4" fmla="*/ 72 w 144"/>
                <a:gd name="T5" fmla="*/ 0 h 160"/>
                <a:gd name="T6" fmla="*/ 56 w 144"/>
                <a:gd name="T7" fmla="*/ 16 h 160"/>
                <a:gd name="T8" fmla="*/ 57 w 144"/>
                <a:gd name="T9" fmla="*/ 17 h 160"/>
                <a:gd name="T10" fmla="*/ 0 w 144"/>
                <a:gd name="T11" fmla="*/ 88 h 160"/>
                <a:gd name="T12" fmla="*/ 72 w 144"/>
                <a:gd name="T13" fmla="*/ 160 h 160"/>
                <a:gd name="T14" fmla="*/ 144 w 144"/>
                <a:gd name="T15" fmla="*/ 88 h 160"/>
                <a:gd name="T16" fmla="*/ 88 w 144"/>
                <a:gd name="T17" fmla="*/ 17 h 160"/>
                <a:gd name="T18" fmla="*/ 64 w 144"/>
                <a:gd name="T19" fmla="*/ 16 h 160"/>
                <a:gd name="T20" fmla="*/ 72 w 144"/>
                <a:gd name="T21" fmla="*/ 8 h 160"/>
                <a:gd name="T22" fmla="*/ 80 w 144"/>
                <a:gd name="T23" fmla="*/ 16 h 160"/>
                <a:gd name="T24" fmla="*/ 80 w 144"/>
                <a:gd name="T25" fmla="*/ 16 h 160"/>
                <a:gd name="T26" fmla="*/ 72 w 144"/>
                <a:gd name="T27" fmla="*/ 16 h 160"/>
                <a:gd name="T28" fmla="*/ 64 w 144"/>
                <a:gd name="T29" fmla="*/ 16 h 160"/>
                <a:gd name="T30" fmla="*/ 64 w 144"/>
                <a:gd name="T31" fmla="*/ 16 h 160"/>
                <a:gd name="T32" fmla="*/ 72 w 144"/>
                <a:gd name="T33" fmla="*/ 128 h 160"/>
                <a:gd name="T34" fmla="*/ 32 w 144"/>
                <a:gd name="T35" fmla="*/ 88 h 160"/>
                <a:gd name="T36" fmla="*/ 72 w 144"/>
                <a:gd name="T37" fmla="*/ 48 h 160"/>
                <a:gd name="T38" fmla="*/ 112 w 144"/>
                <a:gd name="T39" fmla="*/ 88 h 160"/>
                <a:gd name="T40" fmla="*/ 72 w 144"/>
                <a:gd name="T41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60">
                  <a:moveTo>
                    <a:pt x="88" y="17"/>
                  </a:moveTo>
                  <a:cubicBezTo>
                    <a:pt x="88" y="17"/>
                    <a:pt x="88" y="16"/>
                    <a:pt x="88" y="16"/>
                  </a:cubicBezTo>
                  <a:cubicBezTo>
                    <a:pt x="88" y="7"/>
                    <a:pt x="81" y="0"/>
                    <a:pt x="72" y="0"/>
                  </a:cubicBezTo>
                  <a:cubicBezTo>
                    <a:pt x="63" y="0"/>
                    <a:pt x="56" y="7"/>
                    <a:pt x="56" y="16"/>
                  </a:cubicBezTo>
                  <a:cubicBezTo>
                    <a:pt x="56" y="16"/>
                    <a:pt x="56" y="17"/>
                    <a:pt x="57" y="17"/>
                  </a:cubicBezTo>
                  <a:cubicBezTo>
                    <a:pt x="24" y="25"/>
                    <a:pt x="0" y="53"/>
                    <a:pt x="0" y="88"/>
                  </a:cubicBezTo>
                  <a:cubicBezTo>
                    <a:pt x="0" y="127"/>
                    <a:pt x="32" y="160"/>
                    <a:pt x="72" y="160"/>
                  </a:cubicBezTo>
                  <a:cubicBezTo>
                    <a:pt x="112" y="160"/>
                    <a:pt x="144" y="127"/>
                    <a:pt x="144" y="88"/>
                  </a:cubicBezTo>
                  <a:cubicBezTo>
                    <a:pt x="144" y="53"/>
                    <a:pt x="120" y="25"/>
                    <a:pt x="88" y="17"/>
                  </a:cubicBezTo>
                  <a:close/>
                  <a:moveTo>
                    <a:pt x="64" y="16"/>
                  </a:moveTo>
                  <a:cubicBezTo>
                    <a:pt x="64" y="11"/>
                    <a:pt x="68" y="8"/>
                    <a:pt x="72" y="8"/>
                  </a:cubicBezTo>
                  <a:cubicBezTo>
                    <a:pt x="77" y="8"/>
                    <a:pt x="80" y="11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6"/>
                    <a:pt x="75" y="16"/>
                    <a:pt x="72" y="16"/>
                  </a:cubicBezTo>
                  <a:cubicBezTo>
                    <a:pt x="69" y="16"/>
                    <a:pt x="67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72" y="128"/>
                  </a:moveTo>
                  <a:cubicBezTo>
                    <a:pt x="50" y="128"/>
                    <a:pt x="32" y="110"/>
                    <a:pt x="32" y="88"/>
                  </a:cubicBezTo>
                  <a:cubicBezTo>
                    <a:pt x="32" y="66"/>
                    <a:pt x="50" y="48"/>
                    <a:pt x="72" y="48"/>
                  </a:cubicBezTo>
                  <a:cubicBezTo>
                    <a:pt x="94" y="48"/>
                    <a:pt x="112" y="66"/>
                    <a:pt x="112" y="88"/>
                  </a:cubicBezTo>
                  <a:cubicBezTo>
                    <a:pt x="112" y="110"/>
                    <a:pt x="94" y="128"/>
                    <a:pt x="72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75"/>
            <p:cNvSpPr>
              <a:spLocks noEditPoints="1"/>
            </p:cNvSpPr>
            <p:nvPr/>
          </p:nvSpPr>
          <p:spPr bwMode="auto">
            <a:xfrm>
              <a:off x="8770938" y="1379538"/>
              <a:ext cx="158750" cy="15875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24 h 64"/>
                <a:gd name="T12" fmla="*/ 24 w 64"/>
                <a:gd name="T13" fmla="*/ 32 h 64"/>
                <a:gd name="T14" fmla="*/ 20 w 64"/>
                <a:gd name="T15" fmla="*/ 36 h 64"/>
                <a:gd name="T16" fmla="*/ 16 w 64"/>
                <a:gd name="T17" fmla="*/ 32 h 64"/>
                <a:gd name="T18" fmla="*/ 32 w 64"/>
                <a:gd name="T19" fmla="*/ 16 h 64"/>
                <a:gd name="T20" fmla="*/ 36 w 64"/>
                <a:gd name="T21" fmla="*/ 20 h 64"/>
                <a:gd name="T22" fmla="*/ 32 w 64"/>
                <a:gd name="T2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24"/>
                  </a:moveTo>
                  <a:cubicBezTo>
                    <a:pt x="28" y="24"/>
                    <a:pt x="24" y="27"/>
                    <a:pt x="24" y="32"/>
                  </a:cubicBezTo>
                  <a:cubicBezTo>
                    <a:pt x="24" y="34"/>
                    <a:pt x="22" y="36"/>
                    <a:pt x="20" y="36"/>
                  </a:cubicBezTo>
                  <a:cubicBezTo>
                    <a:pt x="18" y="36"/>
                    <a:pt x="16" y="34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34" y="16"/>
                    <a:pt x="36" y="17"/>
                    <a:pt x="36" y="20"/>
                  </a:cubicBezTo>
                  <a:cubicBezTo>
                    <a:pt x="36" y="22"/>
                    <a:pt x="34" y="24"/>
                    <a:pt x="3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701336" y="2417459"/>
            <a:ext cx="321850" cy="346075"/>
            <a:chOff x="9807575" y="1241425"/>
            <a:chExt cx="442913" cy="476250"/>
          </a:xfrm>
          <a:solidFill>
            <a:schemeClr val="bg1"/>
          </a:solidFill>
        </p:grpSpPr>
        <p:sp>
          <p:nvSpPr>
            <p:cNvPr id="35" name="Freeform 102"/>
            <p:cNvSpPr/>
            <p:nvPr/>
          </p:nvSpPr>
          <p:spPr bwMode="auto">
            <a:xfrm>
              <a:off x="9807575" y="1241425"/>
              <a:ext cx="361950" cy="476250"/>
            </a:xfrm>
            <a:custGeom>
              <a:avLst/>
              <a:gdLst>
                <a:gd name="T0" fmla="*/ 88 w 144"/>
                <a:gd name="T1" fmla="*/ 152 h 192"/>
                <a:gd name="T2" fmla="*/ 136 w 144"/>
                <a:gd name="T3" fmla="*/ 104 h 192"/>
                <a:gd name="T4" fmla="*/ 144 w 144"/>
                <a:gd name="T5" fmla="*/ 105 h 192"/>
                <a:gd name="T6" fmla="*/ 144 w 144"/>
                <a:gd name="T7" fmla="*/ 48 h 192"/>
                <a:gd name="T8" fmla="*/ 100 w 144"/>
                <a:gd name="T9" fmla="*/ 48 h 192"/>
                <a:gd name="T10" fmla="*/ 96 w 144"/>
                <a:gd name="T11" fmla="*/ 44 h 192"/>
                <a:gd name="T12" fmla="*/ 96 w 144"/>
                <a:gd name="T13" fmla="*/ 0 h 192"/>
                <a:gd name="T14" fmla="*/ 4 w 144"/>
                <a:gd name="T15" fmla="*/ 0 h 192"/>
                <a:gd name="T16" fmla="*/ 0 w 144"/>
                <a:gd name="T17" fmla="*/ 4 h 192"/>
                <a:gd name="T18" fmla="*/ 0 w 144"/>
                <a:gd name="T19" fmla="*/ 188 h 192"/>
                <a:gd name="T20" fmla="*/ 4 w 144"/>
                <a:gd name="T21" fmla="*/ 192 h 192"/>
                <a:gd name="T22" fmla="*/ 110 w 144"/>
                <a:gd name="T23" fmla="*/ 192 h 192"/>
                <a:gd name="T24" fmla="*/ 88 w 144"/>
                <a:gd name="T25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88" y="152"/>
                  </a:moveTo>
                  <a:cubicBezTo>
                    <a:pt x="88" y="125"/>
                    <a:pt x="110" y="104"/>
                    <a:pt x="136" y="104"/>
                  </a:cubicBezTo>
                  <a:cubicBezTo>
                    <a:pt x="139" y="104"/>
                    <a:pt x="142" y="104"/>
                    <a:pt x="144" y="105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8" y="48"/>
                    <a:pt x="96" y="46"/>
                    <a:pt x="96" y="4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97" y="183"/>
                    <a:pt x="88" y="169"/>
                    <a:pt x="88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03"/>
            <p:cNvSpPr/>
            <p:nvPr/>
          </p:nvSpPr>
          <p:spPr bwMode="auto">
            <a:xfrm>
              <a:off x="10069513" y="1247775"/>
              <a:ext cx="93662" cy="93663"/>
            </a:xfrm>
            <a:custGeom>
              <a:avLst/>
              <a:gdLst>
                <a:gd name="T0" fmla="*/ 0 w 68"/>
                <a:gd name="T1" fmla="*/ 0 h 67"/>
                <a:gd name="T2" fmla="*/ 0 w 68"/>
                <a:gd name="T3" fmla="*/ 67 h 67"/>
                <a:gd name="T4" fmla="*/ 68 w 68"/>
                <a:gd name="T5" fmla="*/ 67 h 67"/>
                <a:gd name="T6" fmla="*/ 0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0" y="67"/>
                  </a:lnTo>
                  <a:lnTo>
                    <a:pt x="68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104"/>
            <p:cNvSpPr>
              <a:spLocks noEditPoints="1"/>
            </p:cNvSpPr>
            <p:nvPr/>
          </p:nvSpPr>
          <p:spPr bwMode="auto">
            <a:xfrm>
              <a:off x="10048875" y="1519238"/>
              <a:ext cx="201613" cy="198437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9 h 80"/>
                <a:gd name="T12" fmla="*/ 55 w 80"/>
                <a:gd name="T13" fmla="*/ 55 h 80"/>
                <a:gd name="T14" fmla="*/ 52 w 80"/>
                <a:gd name="T15" fmla="*/ 56 h 80"/>
                <a:gd name="T16" fmla="*/ 49 w 80"/>
                <a:gd name="T17" fmla="*/ 55 h 80"/>
                <a:gd name="T18" fmla="*/ 40 w 80"/>
                <a:gd name="T19" fmla="*/ 46 h 80"/>
                <a:gd name="T20" fmla="*/ 31 w 80"/>
                <a:gd name="T21" fmla="*/ 55 h 80"/>
                <a:gd name="T22" fmla="*/ 28 w 80"/>
                <a:gd name="T23" fmla="*/ 56 h 80"/>
                <a:gd name="T24" fmla="*/ 25 w 80"/>
                <a:gd name="T25" fmla="*/ 55 h 80"/>
                <a:gd name="T26" fmla="*/ 25 w 80"/>
                <a:gd name="T27" fmla="*/ 49 h 80"/>
                <a:gd name="T28" fmla="*/ 34 w 80"/>
                <a:gd name="T29" fmla="*/ 40 h 80"/>
                <a:gd name="T30" fmla="*/ 25 w 80"/>
                <a:gd name="T31" fmla="*/ 31 h 80"/>
                <a:gd name="T32" fmla="*/ 25 w 80"/>
                <a:gd name="T33" fmla="*/ 25 h 80"/>
                <a:gd name="T34" fmla="*/ 31 w 80"/>
                <a:gd name="T35" fmla="*/ 25 h 80"/>
                <a:gd name="T36" fmla="*/ 40 w 80"/>
                <a:gd name="T37" fmla="*/ 34 h 80"/>
                <a:gd name="T38" fmla="*/ 49 w 80"/>
                <a:gd name="T39" fmla="*/ 25 h 80"/>
                <a:gd name="T40" fmla="*/ 55 w 80"/>
                <a:gd name="T41" fmla="*/ 25 h 80"/>
                <a:gd name="T42" fmla="*/ 55 w 80"/>
                <a:gd name="T43" fmla="*/ 31 h 80"/>
                <a:gd name="T44" fmla="*/ 46 w 80"/>
                <a:gd name="T45" fmla="*/ 40 h 80"/>
                <a:gd name="T46" fmla="*/ 55 w 80"/>
                <a:gd name="T47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9"/>
                  </a:moveTo>
                  <a:cubicBezTo>
                    <a:pt x="57" y="51"/>
                    <a:pt x="57" y="53"/>
                    <a:pt x="55" y="55"/>
                  </a:cubicBezTo>
                  <a:cubicBezTo>
                    <a:pt x="54" y="55"/>
                    <a:pt x="53" y="56"/>
                    <a:pt x="52" y="56"/>
                  </a:cubicBezTo>
                  <a:cubicBezTo>
                    <a:pt x="51" y="56"/>
                    <a:pt x="50" y="55"/>
                    <a:pt x="49" y="5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5"/>
                    <a:pt x="29" y="56"/>
                    <a:pt x="28" y="56"/>
                  </a:cubicBezTo>
                  <a:cubicBezTo>
                    <a:pt x="27" y="56"/>
                    <a:pt x="26" y="55"/>
                    <a:pt x="25" y="55"/>
                  </a:cubicBezTo>
                  <a:cubicBezTo>
                    <a:pt x="24" y="53"/>
                    <a:pt x="24" y="51"/>
                    <a:pt x="25" y="4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29"/>
                    <a:pt x="24" y="27"/>
                    <a:pt x="25" y="25"/>
                  </a:cubicBezTo>
                  <a:cubicBezTo>
                    <a:pt x="27" y="23"/>
                    <a:pt x="29" y="23"/>
                    <a:pt x="31" y="2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3"/>
                    <a:pt x="53" y="23"/>
                    <a:pt x="55" y="25"/>
                  </a:cubicBezTo>
                  <a:cubicBezTo>
                    <a:pt x="57" y="27"/>
                    <a:pt x="57" y="29"/>
                    <a:pt x="55" y="31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35943" y="2864238"/>
            <a:ext cx="2338080" cy="709573"/>
            <a:chOff x="1733640" y="4500244"/>
            <a:chExt cx="2338080" cy="709573"/>
          </a:xfrm>
        </p:grpSpPr>
        <p:sp>
          <p:nvSpPr>
            <p:cNvPr id="39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56882" y="2864238"/>
            <a:ext cx="2338080" cy="709573"/>
            <a:chOff x="1733640" y="4500244"/>
            <a:chExt cx="2338080" cy="709573"/>
          </a:xfrm>
        </p:grpSpPr>
        <p:sp>
          <p:nvSpPr>
            <p:cNvPr id="42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183859" y="2864238"/>
            <a:ext cx="2338080" cy="709573"/>
            <a:chOff x="1733640" y="4500244"/>
            <a:chExt cx="2338080" cy="709573"/>
          </a:xfrm>
        </p:grpSpPr>
        <p:sp>
          <p:nvSpPr>
            <p:cNvPr id="45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97081" y="2864238"/>
            <a:ext cx="2338080" cy="709573"/>
            <a:chOff x="1733640" y="4500244"/>
            <a:chExt cx="2338080" cy="709573"/>
          </a:xfrm>
        </p:grpSpPr>
        <p:sp>
          <p:nvSpPr>
            <p:cNvPr id="48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35943" y="4247865"/>
            <a:ext cx="2338080" cy="709573"/>
            <a:chOff x="1733640" y="4500244"/>
            <a:chExt cx="2338080" cy="709573"/>
          </a:xfrm>
        </p:grpSpPr>
        <p:sp>
          <p:nvSpPr>
            <p:cNvPr id="51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656882" y="4247865"/>
            <a:ext cx="2338080" cy="709573"/>
            <a:chOff x="1733640" y="4500244"/>
            <a:chExt cx="2338080" cy="709573"/>
          </a:xfrm>
        </p:grpSpPr>
        <p:sp>
          <p:nvSpPr>
            <p:cNvPr id="54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83859" y="4247865"/>
            <a:ext cx="2338080" cy="709573"/>
            <a:chOff x="1733640" y="4500244"/>
            <a:chExt cx="2338080" cy="709573"/>
          </a:xfrm>
        </p:grpSpPr>
        <p:sp>
          <p:nvSpPr>
            <p:cNvPr id="57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697081" y="4247865"/>
            <a:ext cx="2338080" cy="709573"/>
            <a:chOff x="1733640" y="4500244"/>
            <a:chExt cx="2338080" cy="709573"/>
          </a:xfrm>
        </p:grpSpPr>
        <p:sp>
          <p:nvSpPr>
            <p:cNvPr id="60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4164</Words>
  <Application>WPS 演示</Application>
  <PresentationFormat>宽屏</PresentationFormat>
  <Paragraphs>530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FontAwesome</vt:lpstr>
      <vt:lpstr>Clear Sans</vt:lpstr>
      <vt:lpstr>Open Sans</vt:lpstr>
      <vt:lpstr>Raleway Light</vt:lpstr>
      <vt:lpstr>Source Sans Pro</vt:lpstr>
      <vt:lpstr>Arial Unicode MS</vt:lpstr>
      <vt:lpstr>等线 Light</vt:lpstr>
      <vt:lpstr>GoodVibrationsROB</vt:lpstr>
      <vt:lpstr>等线</vt:lpstr>
      <vt:lpstr>Calibri</vt:lpstr>
      <vt:lpstr>Helvetica</vt:lpstr>
      <vt:lpstr>Roboto Regular</vt:lpstr>
      <vt:lpstr>Open Sans Condensed Light</vt:lpstr>
      <vt:lpstr>Front Page News</vt:lpstr>
      <vt:lpstr>Raleway</vt:lpstr>
      <vt:lpstr>Roboto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7</cp:revision>
  <dcterms:created xsi:type="dcterms:W3CDTF">2017-04-26T09:12:00Z</dcterms:created>
  <dcterms:modified xsi:type="dcterms:W3CDTF">2017-09-11T08:06:09Z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