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3" r:id="rId6"/>
    <p:sldId id="264" r:id="rId7"/>
    <p:sldId id="265" r:id="rId8"/>
    <p:sldId id="258" r:id="rId9"/>
    <p:sldId id="266" r:id="rId10"/>
    <p:sldId id="267" r:id="rId11"/>
    <p:sldId id="268" r:id="rId12"/>
    <p:sldId id="259" r:id="rId13"/>
    <p:sldId id="269" r:id="rId14"/>
    <p:sldId id="270" r:id="rId15"/>
    <p:sldId id="271" r:id="rId16"/>
    <p:sldId id="260" r:id="rId17"/>
    <p:sldId id="272" r:id="rId18"/>
    <p:sldId id="273" r:id="rId19"/>
    <p:sldId id="261" r:id="rId20"/>
    <p:sldId id="274" r:id="rId21"/>
    <p:sldId id="26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A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75" d="100"/>
          <a:sy n="75" d="100"/>
        </p:scale>
        <p:origin x="1950" y="9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5428464639215"/>
          <c:y val="0.0617280537371221"/>
          <c:w val="0.934436802079967"/>
          <c:h val="0.830777830672425"/>
        </c:manualLayout>
      </c:layout>
      <c:lineChart>
        <c:grouping val="standard"/>
        <c:varyColors val="0"/>
        <c:ser>
          <c:idx val="0"/>
          <c:order val="0"/>
          <c:tx>
            <c:strRef>
              <c:f>Sheet1!$B$1</c:f>
              <c:strCache>
                <c:ptCount val="1"/>
                <c:pt idx="0">
                  <c:v>Series 1</c:v>
                </c:pt>
              </c:strCache>
            </c:strRef>
          </c:tx>
          <c:spPr>
            <a:ln w="12700" cap="rnd">
              <a:solidFill>
                <a:schemeClr val="bg1"/>
              </a:solidFill>
              <a:round/>
            </a:ln>
            <a:effectLst/>
          </c:spPr>
          <c:marker>
            <c:symbol val="circle"/>
            <c:size val="5"/>
            <c:spPr>
              <a:solidFill>
                <a:schemeClr val="bg1"/>
              </a:solidFill>
              <a:ln w="9525">
                <a:solidFill>
                  <a:schemeClr val="bg1"/>
                </a:solidFill>
              </a:ln>
              <a:effectLst/>
            </c:spPr>
          </c:marker>
          <c:dLbls>
            <c:delete val="1"/>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12700" cap="rnd">
              <a:solidFill>
                <a:schemeClr val="bg1"/>
              </a:solidFill>
              <a:round/>
            </a:ln>
            <a:effectLst/>
          </c:spPr>
          <c:marker>
            <c:symbol val="circle"/>
            <c:size val="5"/>
            <c:spPr>
              <a:solidFill>
                <a:schemeClr val="bg1"/>
              </a:solidFill>
              <a:ln w="9525">
                <a:solidFill>
                  <a:schemeClr val="bg1"/>
                </a:solidFill>
              </a:ln>
              <a:effectLst/>
            </c:spPr>
          </c:marker>
          <c:dLbls>
            <c:delete val="1"/>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c:v>
                </c:pt>
                <c:pt idx="2">
                  <c:v>1.8</c:v>
                </c:pt>
                <c:pt idx="3">
                  <c:v>1</c:v>
                </c:pt>
              </c:numCache>
            </c:numRef>
          </c:val>
          <c:smooth val="0"/>
        </c:ser>
        <c:ser>
          <c:idx val="2"/>
          <c:order val="2"/>
          <c:tx>
            <c:strRef>
              <c:f>Sheet1!$D$1</c:f>
              <c:strCache>
                <c:ptCount val="1"/>
                <c:pt idx="0">
                  <c:v>Series 3</c:v>
                </c:pt>
              </c:strCache>
            </c:strRef>
          </c:tx>
          <c:spPr>
            <a:ln w="12700" cap="rnd">
              <a:solidFill>
                <a:schemeClr val="bg1"/>
              </a:solidFill>
              <a:round/>
            </a:ln>
            <a:effectLst/>
          </c:spPr>
          <c:marker>
            <c:symbol val="circle"/>
            <c:size val="5"/>
            <c:spPr>
              <a:solidFill>
                <a:schemeClr val="bg1"/>
              </a:solidFill>
              <a:ln w="9525">
                <a:solidFill>
                  <a:schemeClr val="bg1"/>
                </a:solidFill>
              </a:ln>
              <a:effectLst/>
            </c:spPr>
          </c:marker>
          <c:dLbls>
            <c:delete val="1"/>
          </c:dLbls>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smooth val="0"/>
        </c:ser>
        <c:ser>
          <c:idx val="3"/>
          <c:order val="3"/>
          <c:tx>
            <c:strRef>
              <c:f>Sheet1!$E$1</c:f>
              <c:strCache>
                <c:ptCount val="1"/>
                <c:pt idx="0">
                  <c:v>series 4</c:v>
                </c:pt>
              </c:strCache>
            </c:strRef>
          </c:tx>
          <c:spPr>
            <a:ln w="12700" cap="rnd">
              <a:solidFill>
                <a:schemeClr val="bg1"/>
              </a:solidFill>
              <a:round/>
            </a:ln>
            <a:effectLst/>
          </c:spPr>
          <c:marker>
            <c:symbol val="circle"/>
            <c:size val="5"/>
            <c:spPr>
              <a:solidFill>
                <a:schemeClr val="bg1"/>
              </a:solidFill>
              <a:ln w="9525">
                <a:solidFill>
                  <a:schemeClr val="bg1"/>
                </a:solidFill>
              </a:ln>
              <a:effectLst/>
            </c:spPr>
          </c:marker>
          <c:dLbls>
            <c:delete val="1"/>
          </c:dLbls>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smooth val="0"/>
        </c:ser>
        <c:dLbls>
          <c:showLegendKey val="0"/>
          <c:showVal val="0"/>
          <c:showCatName val="0"/>
          <c:showSerName val="0"/>
          <c:showPercent val="0"/>
          <c:showBubbleSize val="0"/>
        </c:dLbls>
        <c:marker val="1"/>
        <c:smooth val="0"/>
        <c:axId val="669822256"/>
        <c:axId val="665705856"/>
      </c:lineChart>
      <c:catAx>
        <c:axId val="6698222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1200" b="0" i="0" u="none" strike="noStrike" kern="1200" baseline="0">
                <a:solidFill>
                  <a:schemeClr val="bg1"/>
                </a:solidFill>
                <a:latin typeface="Roboto Thin" charset="0"/>
                <a:ea typeface="Roboto Thin" charset="0"/>
                <a:cs typeface="Roboto Thin" charset="0"/>
              </a:defRPr>
            </a:pPr>
          </a:p>
        </c:txPr>
        <c:crossAx val="665705856"/>
        <c:crosses val="autoZero"/>
        <c:auto val="1"/>
        <c:lblAlgn val="ctr"/>
        <c:lblOffset val="100"/>
        <c:noMultiLvlLbl val="0"/>
      </c:catAx>
      <c:valAx>
        <c:axId val="66570585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1200" b="0" i="0" u="none" strike="noStrike" kern="1200" baseline="0">
                <a:solidFill>
                  <a:schemeClr val="bg1"/>
                </a:solidFill>
                <a:latin typeface="Roboto Thin" charset="0"/>
                <a:ea typeface="Roboto Thin" charset="0"/>
                <a:cs typeface="Roboto Thin" charset="0"/>
              </a:defRPr>
            </a:pPr>
          </a:p>
        </c:txPr>
        <c:crossAx val="669822256"/>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b="0" i="0">
          <a:solidFill>
            <a:schemeClr val="bg1"/>
          </a:solidFill>
          <a:latin typeface="Roboto Thin" charset="0"/>
          <a:ea typeface="Roboto Thin" charset="0"/>
          <a:cs typeface="Roboto Thin"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EF14D88-8907-40A2-A759-CFF472671B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AEDD-9893-4EEF-AE40-0436A01A187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14D88-8907-40A2-A759-CFF472671BD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1AEDD-9893-4EEF-AE40-0436A01A187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7298" t="18177" r="16667" b="42423"/>
          <a:stretch>
            <a:fillRect/>
          </a:stretch>
        </p:blipFill>
        <p:spPr>
          <a:xfrm>
            <a:off x="2552700" y="2235637"/>
            <a:ext cx="7150100" cy="21327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椭圆 2"/>
          <p:cNvSpPr/>
          <p:nvPr/>
        </p:nvSpPr>
        <p:spPr>
          <a:xfrm>
            <a:off x="5502156" y="2047526"/>
            <a:ext cx="1162288" cy="116228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文本框 3"/>
          <p:cNvSpPr txBox="1"/>
          <p:nvPr/>
        </p:nvSpPr>
        <p:spPr>
          <a:xfrm>
            <a:off x="5506357" y="2252124"/>
            <a:ext cx="1153886" cy="769441"/>
          </a:xfrm>
          <a:prstGeom prst="rect">
            <a:avLst/>
          </a:prstGeom>
          <a:noFill/>
        </p:spPr>
        <p:txBody>
          <a:bodyPr wrap="square" rtlCol="0">
            <a:spAutoFit/>
          </a:bodyPr>
          <a:lstStyle/>
          <a:p>
            <a:pPr algn="ctr"/>
            <a:r>
              <a:rPr lang="en-US" altLang="zh-CN" sz="4400"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400" dirty="0">
              <a:ln w="28575">
                <a:noFill/>
              </a:ln>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952221" y="3289663"/>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961607" y="3723171"/>
            <a:ext cx="4243386" cy="52322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4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400" b="0" dirty="0" smtClean="0">
              <a:solidFill>
                <a:schemeClr val="bg1"/>
              </a:solidFill>
              <a:latin typeface="微软雅黑" panose="020B0503020204020204" pitchFamily="34" charset="-122"/>
              <a:ea typeface="微软雅黑" panose="020B0503020204020204" pitchFamily="34" charset="-122"/>
            </a:endParaRPr>
          </a:p>
          <a:p>
            <a:r>
              <a:rPr lang="en-US" altLang="zh-CN" sz="1400" b="0" dirty="0" smtClean="0">
                <a:solidFill>
                  <a:schemeClr val="bg1"/>
                </a:solidFill>
                <a:latin typeface="微软雅黑" panose="020B0503020204020204" pitchFamily="34" charset="-122"/>
                <a:ea typeface="微软雅黑" panose="020B0503020204020204" pitchFamily="34" charset="-122"/>
              </a:rPr>
              <a:t>POWERPOINT</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03</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6" name="Oval 84"/>
          <p:cNvSpPr/>
          <p:nvPr/>
        </p:nvSpPr>
        <p:spPr bwMode="auto">
          <a:xfrm>
            <a:off x="1555862" y="2065994"/>
            <a:ext cx="850211" cy="8504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dirty="0">
              <a:solidFill>
                <a:schemeClr val="bg1"/>
              </a:solidFill>
              <a:latin typeface="Calibri Light" panose="020F0302020204030204"/>
            </a:endParaRPr>
          </a:p>
        </p:txBody>
      </p:sp>
      <p:sp>
        <p:nvSpPr>
          <p:cNvPr id="8" name="Oval 87"/>
          <p:cNvSpPr/>
          <p:nvPr/>
        </p:nvSpPr>
        <p:spPr bwMode="auto">
          <a:xfrm>
            <a:off x="1563380" y="3168123"/>
            <a:ext cx="850211" cy="8504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dirty="0">
              <a:solidFill>
                <a:schemeClr val="bg1"/>
              </a:solidFill>
              <a:latin typeface="Calibri Light" panose="020F0302020204030204"/>
            </a:endParaRPr>
          </a:p>
        </p:txBody>
      </p:sp>
      <p:sp>
        <p:nvSpPr>
          <p:cNvPr id="9" name="Oval 91"/>
          <p:cNvSpPr/>
          <p:nvPr/>
        </p:nvSpPr>
        <p:spPr bwMode="auto">
          <a:xfrm>
            <a:off x="1558321" y="4284572"/>
            <a:ext cx="850211" cy="8504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dirty="0">
              <a:solidFill>
                <a:schemeClr val="bg1"/>
              </a:solidFill>
              <a:latin typeface="Calibri Light" panose="020F0302020204030204"/>
            </a:endParaRPr>
          </a:p>
        </p:txBody>
      </p:sp>
      <p:sp>
        <p:nvSpPr>
          <p:cNvPr id="11" name="Freeform 36"/>
          <p:cNvSpPr>
            <a:spLocks noChangeArrowheads="1"/>
          </p:cNvSpPr>
          <p:nvPr/>
        </p:nvSpPr>
        <p:spPr bwMode="auto">
          <a:xfrm>
            <a:off x="1831999" y="2294381"/>
            <a:ext cx="303125" cy="3944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rgbClr val="1BA6D3"/>
          </a:solidFill>
          <a:ln>
            <a:noFill/>
          </a:ln>
          <a:effectLst/>
        </p:spPr>
        <p:txBody>
          <a:bodyPr wrap="none" anchor="ctr"/>
          <a:lstStyle/>
          <a:p>
            <a:endParaRPr lang="en-US" dirty="0">
              <a:solidFill>
                <a:schemeClr val="bg1"/>
              </a:solidFill>
              <a:latin typeface="Calibri Light" panose="020F0302020204030204"/>
            </a:endParaRPr>
          </a:p>
        </p:txBody>
      </p:sp>
      <p:sp>
        <p:nvSpPr>
          <p:cNvPr id="12" name="Freeform 39"/>
          <p:cNvSpPr>
            <a:spLocks noChangeArrowheads="1"/>
          </p:cNvSpPr>
          <p:nvPr/>
        </p:nvSpPr>
        <p:spPr bwMode="auto">
          <a:xfrm>
            <a:off x="1808110" y="3399221"/>
            <a:ext cx="351609" cy="351612"/>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rgbClr val="1BA6D3"/>
          </a:solidFill>
          <a:ln>
            <a:noFill/>
          </a:ln>
          <a:effectLst/>
        </p:spPr>
        <p:txBody>
          <a:bodyPr wrap="none" anchor="ctr"/>
          <a:lstStyle/>
          <a:p>
            <a:endParaRPr lang="en-US" dirty="0">
              <a:solidFill>
                <a:schemeClr val="bg1"/>
              </a:solidFill>
              <a:latin typeface="Calibri Light" panose="020F0302020204030204"/>
            </a:endParaRPr>
          </a:p>
        </p:txBody>
      </p:sp>
      <p:sp>
        <p:nvSpPr>
          <p:cNvPr id="15" name="Freeform 21"/>
          <p:cNvSpPr>
            <a:spLocks noChangeArrowheads="1"/>
          </p:cNvSpPr>
          <p:nvPr/>
        </p:nvSpPr>
        <p:spPr bwMode="auto">
          <a:xfrm>
            <a:off x="1716351" y="4564523"/>
            <a:ext cx="548895" cy="306022"/>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rgbClr val="1BA6D3"/>
          </a:solidFill>
          <a:ln>
            <a:noFill/>
          </a:ln>
          <a:effectLst/>
        </p:spPr>
        <p:txBody>
          <a:bodyPr wrap="none" anchor="ctr"/>
          <a:lstStyle/>
          <a:p>
            <a:endParaRPr lang="en-US" dirty="0">
              <a:solidFill>
                <a:schemeClr val="bg1"/>
              </a:solidFill>
              <a:latin typeface="Calibri Light" panose="020F0302020204030204"/>
            </a:endParaRPr>
          </a:p>
        </p:txBody>
      </p:sp>
      <p:sp>
        <p:nvSpPr>
          <p:cNvPr id="16" name="Freeform 22"/>
          <p:cNvSpPr/>
          <p:nvPr/>
        </p:nvSpPr>
        <p:spPr bwMode="auto">
          <a:xfrm>
            <a:off x="8549405" y="1659938"/>
            <a:ext cx="1028934" cy="805718"/>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17" name="Freeform 23"/>
          <p:cNvSpPr/>
          <p:nvPr/>
        </p:nvSpPr>
        <p:spPr bwMode="auto">
          <a:xfrm>
            <a:off x="7318604" y="1877541"/>
            <a:ext cx="874104" cy="644966"/>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18" name="Freeform 24"/>
          <p:cNvSpPr/>
          <p:nvPr/>
        </p:nvSpPr>
        <p:spPr bwMode="auto">
          <a:xfrm>
            <a:off x="7010904" y="2253934"/>
            <a:ext cx="3108361" cy="4197182"/>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19" name="Freeform 25"/>
          <p:cNvSpPr/>
          <p:nvPr/>
        </p:nvSpPr>
        <p:spPr bwMode="auto">
          <a:xfrm>
            <a:off x="7679221" y="2491141"/>
            <a:ext cx="280262" cy="460690"/>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0" name="Freeform 26"/>
          <p:cNvSpPr/>
          <p:nvPr/>
        </p:nvSpPr>
        <p:spPr bwMode="auto">
          <a:xfrm>
            <a:off x="6224995" y="3122385"/>
            <a:ext cx="940740" cy="597917"/>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1" name="Freeform 27"/>
          <p:cNvSpPr/>
          <p:nvPr/>
        </p:nvSpPr>
        <p:spPr bwMode="auto">
          <a:xfrm>
            <a:off x="7014824" y="3569352"/>
            <a:ext cx="264583" cy="415601"/>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2" name="Freeform 28"/>
          <p:cNvSpPr/>
          <p:nvPr/>
        </p:nvSpPr>
        <p:spPr bwMode="auto">
          <a:xfrm>
            <a:off x="6446461" y="4428000"/>
            <a:ext cx="748672" cy="1001756"/>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3" name="Freeform 29"/>
          <p:cNvSpPr/>
          <p:nvPr/>
        </p:nvSpPr>
        <p:spPr bwMode="auto">
          <a:xfrm>
            <a:off x="8373017" y="3138067"/>
            <a:ext cx="293981" cy="225444"/>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4" name="Freeform 30"/>
          <p:cNvSpPr/>
          <p:nvPr/>
        </p:nvSpPr>
        <p:spPr bwMode="auto">
          <a:xfrm>
            <a:off x="8563124" y="2616605"/>
            <a:ext cx="533086" cy="372473"/>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5" name="Freeform 31"/>
          <p:cNvSpPr/>
          <p:nvPr/>
        </p:nvSpPr>
        <p:spPr bwMode="auto">
          <a:xfrm>
            <a:off x="9445068" y="2504864"/>
            <a:ext cx="740833" cy="507739"/>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6" name="Freeform 32"/>
          <p:cNvSpPr/>
          <p:nvPr/>
        </p:nvSpPr>
        <p:spPr bwMode="auto">
          <a:xfrm>
            <a:off x="9901718" y="3077296"/>
            <a:ext cx="1034814" cy="617521"/>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7" name="Freeform 33"/>
          <p:cNvSpPr/>
          <p:nvPr/>
        </p:nvSpPr>
        <p:spPr bwMode="auto">
          <a:xfrm>
            <a:off x="9919358" y="3722262"/>
            <a:ext cx="180308" cy="26661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8" name="Freeform 34"/>
          <p:cNvSpPr/>
          <p:nvPr/>
        </p:nvSpPr>
        <p:spPr bwMode="auto">
          <a:xfrm>
            <a:off x="9793925" y="4643642"/>
            <a:ext cx="636959" cy="984113"/>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bg1"/>
          </a:solidFill>
          <a:ln>
            <a:noFill/>
          </a:ln>
        </p:spPr>
        <p:txBody>
          <a:bodyPr vert="horz" wrap="square" lIns="91440" tIns="45720" rIns="91440" bIns="45720" numCol="1" anchor="t" anchorCtr="0" compatLnSpc="1"/>
          <a:lstStyle/>
          <a:p>
            <a:endParaRPr lang="bg-BG" dirty="0">
              <a:solidFill>
                <a:schemeClr val="bg1"/>
              </a:solidFill>
              <a:latin typeface="Calibri Light" panose="020F0302020204030204"/>
            </a:endParaRPr>
          </a:p>
        </p:txBody>
      </p:sp>
      <p:sp>
        <p:nvSpPr>
          <p:cNvPr id="29" name="Oval 47"/>
          <p:cNvSpPr/>
          <p:nvPr/>
        </p:nvSpPr>
        <p:spPr bwMode="auto">
          <a:xfrm>
            <a:off x="1567291" y="5366912"/>
            <a:ext cx="850211" cy="8504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dirty="0">
              <a:solidFill>
                <a:schemeClr val="bg1"/>
              </a:solidFill>
              <a:latin typeface="Calibri Light" panose="020F0302020204030204"/>
            </a:endParaRPr>
          </a:p>
        </p:txBody>
      </p:sp>
      <p:sp>
        <p:nvSpPr>
          <p:cNvPr id="30" name="Freeform 127"/>
          <p:cNvSpPr>
            <a:spLocks noChangeArrowheads="1"/>
          </p:cNvSpPr>
          <p:nvPr/>
        </p:nvSpPr>
        <p:spPr bwMode="auto">
          <a:xfrm>
            <a:off x="1774640" y="5603863"/>
            <a:ext cx="460430" cy="370789"/>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rgbClr val="1BA6D3"/>
          </a:solidFill>
          <a:ln>
            <a:noFill/>
          </a:ln>
          <a:effectLst/>
        </p:spPr>
        <p:txBody>
          <a:bodyPr wrap="none" anchor="ctr"/>
          <a:lstStyle/>
          <a:p>
            <a:endParaRPr lang="en-US" dirty="0">
              <a:solidFill>
                <a:schemeClr val="bg1"/>
              </a:solidFill>
              <a:latin typeface="Calibri Light" panose="020F0302020204030204"/>
            </a:endParaRPr>
          </a:p>
        </p:txBody>
      </p:sp>
      <p:sp>
        <p:nvSpPr>
          <p:cNvPr id="31" name="文本框 30"/>
          <p:cNvSpPr txBox="1"/>
          <p:nvPr/>
        </p:nvSpPr>
        <p:spPr>
          <a:xfrm>
            <a:off x="2403145" y="2337923"/>
            <a:ext cx="2977026"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403145" y="2063554"/>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403145" y="3439732"/>
            <a:ext cx="2977026"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403145" y="3165363"/>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403145" y="4687184"/>
            <a:ext cx="2977026"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403145" y="4412815"/>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403145" y="5699620"/>
            <a:ext cx="2977026"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403145" y="5425251"/>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03</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6" name="Group 1"/>
          <p:cNvGrpSpPr/>
          <p:nvPr/>
        </p:nvGrpSpPr>
        <p:grpSpPr>
          <a:xfrm>
            <a:off x="1448029" y="3965975"/>
            <a:ext cx="1514265" cy="366431"/>
            <a:chOff x="4621548" y="7220767"/>
            <a:chExt cx="2471894" cy="598164"/>
          </a:xfrm>
          <a:solidFill>
            <a:schemeClr val="bg1"/>
          </a:solidFill>
        </p:grpSpPr>
        <p:sp>
          <p:nvSpPr>
            <p:cNvPr id="8" name="Round Same Side Corner Rectangle 23"/>
            <p:cNvSpPr/>
            <p:nvPr/>
          </p:nvSpPr>
          <p:spPr>
            <a:xfrm rot="16200000" flipH="1">
              <a:off x="5696560" y="6145755"/>
              <a:ext cx="321869"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solidFill>
                  <a:schemeClr val="bg1"/>
                </a:solidFill>
                <a:latin typeface="Calibri Light" panose="020F0302020204030204"/>
              </a:endParaRPr>
            </a:p>
          </p:txBody>
        </p:sp>
        <p:sp>
          <p:nvSpPr>
            <p:cNvPr id="9" name="Freeform 734"/>
            <p:cNvSpPr>
              <a:spLocks noChangeArrowheads="1"/>
            </p:cNvSpPr>
            <p:nvPr/>
          </p:nvSpPr>
          <p:spPr bwMode="auto">
            <a:xfrm rot="5400000">
              <a:off x="5746002" y="7418886"/>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solidFill>
                  <a:schemeClr val="bg1"/>
                </a:solidFill>
                <a:latin typeface="Calibri Light" panose="020F0302020204030204"/>
              </a:endParaRPr>
            </a:p>
          </p:txBody>
        </p:sp>
      </p:grpSp>
      <p:grpSp>
        <p:nvGrpSpPr>
          <p:cNvPr id="11" name="Group 3"/>
          <p:cNvGrpSpPr/>
          <p:nvPr/>
        </p:nvGrpSpPr>
        <p:grpSpPr>
          <a:xfrm>
            <a:off x="4530318" y="3965978"/>
            <a:ext cx="1514265" cy="379434"/>
            <a:chOff x="9653094" y="7220771"/>
            <a:chExt cx="2471894" cy="619391"/>
          </a:xfrm>
          <a:solidFill>
            <a:schemeClr val="bg1"/>
          </a:solidFill>
        </p:grpSpPr>
        <p:sp>
          <p:nvSpPr>
            <p:cNvPr id="12" name="Rectangle 25"/>
            <p:cNvSpPr/>
            <p:nvPr/>
          </p:nvSpPr>
          <p:spPr>
            <a:xfrm>
              <a:off x="9653094" y="7220771"/>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solidFill>
                  <a:schemeClr val="bg1"/>
                </a:solidFill>
                <a:latin typeface="Calibri Light" panose="020F0302020204030204"/>
              </a:endParaRPr>
            </a:p>
          </p:txBody>
        </p:sp>
        <p:sp>
          <p:nvSpPr>
            <p:cNvPr id="15" name="Freeform 734"/>
            <p:cNvSpPr>
              <a:spLocks noChangeArrowheads="1"/>
            </p:cNvSpPr>
            <p:nvPr/>
          </p:nvSpPr>
          <p:spPr bwMode="auto">
            <a:xfrm rot="5400000">
              <a:off x="10755034" y="7440117"/>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solidFill>
                  <a:schemeClr val="bg1"/>
                </a:solidFill>
                <a:latin typeface="Calibri Light" panose="020F0302020204030204"/>
              </a:endParaRPr>
            </a:p>
          </p:txBody>
        </p:sp>
      </p:grpSp>
      <p:grpSp>
        <p:nvGrpSpPr>
          <p:cNvPr id="16" name="Group 5"/>
          <p:cNvGrpSpPr/>
          <p:nvPr/>
        </p:nvGrpSpPr>
        <p:grpSpPr>
          <a:xfrm>
            <a:off x="7612608" y="3965977"/>
            <a:ext cx="1514265" cy="370105"/>
            <a:chOff x="14684641" y="7220769"/>
            <a:chExt cx="2471894" cy="604161"/>
          </a:xfrm>
          <a:solidFill>
            <a:schemeClr val="bg1"/>
          </a:solidFill>
        </p:grpSpPr>
        <p:sp>
          <p:nvSpPr>
            <p:cNvPr id="17" name="Rectangle 27"/>
            <p:cNvSpPr/>
            <p:nvPr/>
          </p:nvSpPr>
          <p:spPr>
            <a:xfrm>
              <a:off x="14684641" y="7220769"/>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solidFill>
                  <a:schemeClr val="bg1"/>
                </a:solidFill>
                <a:latin typeface="Calibri Light" panose="020F0302020204030204"/>
              </a:endParaRPr>
            </a:p>
          </p:txBody>
        </p:sp>
        <p:sp>
          <p:nvSpPr>
            <p:cNvPr id="18" name="Freeform 734"/>
            <p:cNvSpPr>
              <a:spLocks noChangeArrowheads="1"/>
            </p:cNvSpPr>
            <p:nvPr/>
          </p:nvSpPr>
          <p:spPr bwMode="auto">
            <a:xfrm rot="5400000">
              <a:off x="15834927" y="7424885"/>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solidFill>
                  <a:schemeClr val="bg1"/>
                </a:solidFill>
                <a:latin typeface="Calibri Light" panose="020F0302020204030204"/>
              </a:endParaRPr>
            </a:p>
          </p:txBody>
        </p:sp>
      </p:grpSp>
      <p:grpSp>
        <p:nvGrpSpPr>
          <p:cNvPr id="19" name="Group 7"/>
          <p:cNvGrpSpPr/>
          <p:nvPr/>
        </p:nvGrpSpPr>
        <p:grpSpPr>
          <a:xfrm>
            <a:off x="9153753" y="3797356"/>
            <a:ext cx="1514265" cy="365791"/>
            <a:chOff x="17200415" y="6945511"/>
            <a:chExt cx="2471894" cy="597120"/>
          </a:xfrm>
          <a:solidFill>
            <a:schemeClr val="bg1"/>
          </a:solidFill>
        </p:grpSpPr>
        <p:sp>
          <p:nvSpPr>
            <p:cNvPr id="20" name="Round Same Side Corner Rectangle 6"/>
            <p:cNvSpPr/>
            <p:nvPr/>
          </p:nvSpPr>
          <p:spPr>
            <a:xfrm rot="5400000">
              <a:off x="18275427" y="6145750"/>
              <a:ext cx="321869"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solidFill>
                  <a:schemeClr val="bg1"/>
                </a:solidFill>
                <a:latin typeface="Calibri Light" panose="020F0302020204030204"/>
              </a:endParaRPr>
            </a:p>
          </p:txBody>
        </p:sp>
        <p:sp>
          <p:nvSpPr>
            <p:cNvPr id="21" name="Freeform 734"/>
            <p:cNvSpPr>
              <a:spLocks noChangeArrowheads="1"/>
            </p:cNvSpPr>
            <p:nvPr/>
          </p:nvSpPr>
          <p:spPr bwMode="auto">
            <a:xfrm rot="16200000">
              <a:off x="18271029" y="6887543"/>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solidFill>
                  <a:schemeClr val="bg1"/>
                </a:solidFill>
                <a:latin typeface="Calibri Light" panose="020F0302020204030204"/>
              </a:endParaRPr>
            </a:p>
          </p:txBody>
        </p:sp>
      </p:grpSp>
      <p:grpSp>
        <p:nvGrpSpPr>
          <p:cNvPr id="22" name="Group 4"/>
          <p:cNvGrpSpPr/>
          <p:nvPr/>
        </p:nvGrpSpPr>
        <p:grpSpPr>
          <a:xfrm>
            <a:off x="6071463" y="3784350"/>
            <a:ext cx="1514265" cy="378803"/>
            <a:chOff x="12168868" y="6924280"/>
            <a:chExt cx="2471894" cy="618360"/>
          </a:xfrm>
          <a:solidFill>
            <a:schemeClr val="bg1"/>
          </a:solidFill>
        </p:grpSpPr>
        <p:sp>
          <p:nvSpPr>
            <p:cNvPr id="23" name="Rectangle 26"/>
            <p:cNvSpPr/>
            <p:nvPr/>
          </p:nvSpPr>
          <p:spPr>
            <a:xfrm>
              <a:off x="12168868" y="7220769"/>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solidFill>
                  <a:schemeClr val="bg1"/>
                </a:solidFill>
                <a:latin typeface="Calibri Light" panose="020F0302020204030204"/>
              </a:endParaRPr>
            </a:p>
          </p:txBody>
        </p:sp>
        <p:sp>
          <p:nvSpPr>
            <p:cNvPr id="24" name="Freeform 734"/>
            <p:cNvSpPr>
              <a:spLocks noChangeArrowheads="1"/>
            </p:cNvSpPr>
            <p:nvPr/>
          </p:nvSpPr>
          <p:spPr bwMode="auto">
            <a:xfrm rot="16200000">
              <a:off x="13261997" y="6866312"/>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solidFill>
                  <a:schemeClr val="bg1"/>
                </a:solidFill>
                <a:latin typeface="Calibri Light" panose="020F0302020204030204"/>
              </a:endParaRPr>
            </a:p>
          </p:txBody>
        </p:sp>
      </p:grpSp>
      <p:grpSp>
        <p:nvGrpSpPr>
          <p:cNvPr id="25" name="Group 2"/>
          <p:cNvGrpSpPr/>
          <p:nvPr/>
        </p:nvGrpSpPr>
        <p:grpSpPr>
          <a:xfrm>
            <a:off x="2989174" y="3793681"/>
            <a:ext cx="1514265" cy="369475"/>
            <a:chOff x="7137321" y="6939512"/>
            <a:chExt cx="2471894" cy="603133"/>
          </a:xfrm>
          <a:solidFill>
            <a:schemeClr val="bg1"/>
          </a:solidFill>
        </p:grpSpPr>
        <p:sp>
          <p:nvSpPr>
            <p:cNvPr id="26" name="Rectangle 8"/>
            <p:cNvSpPr/>
            <p:nvPr/>
          </p:nvSpPr>
          <p:spPr>
            <a:xfrm>
              <a:off x="7137321" y="7220774"/>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solidFill>
                  <a:schemeClr val="bg1"/>
                </a:solidFill>
                <a:latin typeface="Calibri Light" panose="020F0302020204030204"/>
              </a:endParaRPr>
            </a:p>
          </p:txBody>
        </p:sp>
        <p:sp>
          <p:nvSpPr>
            <p:cNvPr id="27" name="Freeform 734"/>
            <p:cNvSpPr>
              <a:spLocks noChangeArrowheads="1"/>
            </p:cNvSpPr>
            <p:nvPr/>
          </p:nvSpPr>
          <p:spPr bwMode="auto">
            <a:xfrm rot="16200000">
              <a:off x="8182104" y="6881544"/>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dirty="0">
                <a:solidFill>
                  <a:schemeClr val="bg1"/>
                </a:solidFill>
                <a:latin typeface="Calibri Light" panose="020F0302020204030204"/>
              </a:endParaRPr>
            </a:p>
          </p:txBody>
        </p:sp>
      </p:grpSp>
      <p:sp>
        <p:nvSpPr>
          <p:cNvPr id="28" name="AutoShape 19"/>
          <p:cNvSpPr>
            <a:spLocks noChangeAspect="1"/>
          </p:cNvSpPr>
          <p:nvPr/>
        </p:nvSpPr>
        <p:spPr bwMode="auto">
          <a:xfrm>
            <a:off x="8151847" y="4428602"/>
            <a:ext cx="537534" cy="537676"/>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91376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9" name="AutoShape 20"/>
          <p:cNvSpPr/>
          <p:nvPr/>
        </p:nvSpPr>
        <p:spPr bwMode="auto">
          <a:xfrm>
            <a:off x="9634369" y="2041557"/>
            <a:ext cx="579846" cy="577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101578" tIns="101578" rIns="101578" bIns="101578" anchor="ctr"/>
          <a:lstStyle/>
          <a:p>
            <a:pPr defTabSz="91376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0" name="AutoShape 82"/>
          <p:cNvSpPr/>
          <p:nvPr/>
        </p:nvSpPr>
        <p:spPr bwMode="auto">
          <a:xfrm>
            <a:off x="6640236" y="2111105"/>
            <a:ext cx="490296" cy="490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101578" tIns="101578" rIns="101578" bIns="101578" anchor="ctr"/>
          <a:lstStyle/>
          <a:p>
            <a:pPr defTabSz="91376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1" name="Freeform 21"/>
          <p:cNvSpPr>
            <a:spLocks noChangeArrowheads="1"/>
          </p:cNvSpPr>
          <p:nvPr/>
        </p:nvSpPr>
        <p:spPr bwMode="auto">
          <a:xfrm>
            <a:off x="1893578" y="4591574"/>
            <a:ext cx="676427" cy="377124"/>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p:spPr>
        <p:txBody>
          <a:bodyPr wrap="none" anchor="ctr"/>
          <a:lstStyle/>
          <a:p>
            <a:endParaRPr lang="en-US" dirty="0">
              <a:solidFill>
                <a:schemeClr val="bg1"/>
              </a:solidFill>
              <a:latin typeface="Calibri Light" panose="020F0302020204030204"/>
            </a:endParaRPr>
          </a:p>
        </p:txBody>
      </p:sp>
      <p:grpSp>
        <p:nvGrpSpPr>
          <p:cNvPr id="32" name="Group 58"/>
          <p:cNvGrpSpPr>
            <a:grpSpLocks noChangeAspect="1"/>
          </p:cNvGrpSpPr>
          <p:nvPr/>
        </p:nvGrpSpPr>
        <p:grpSpPr>
          <a:xfrm>
            <a:off x="3607343" y="2106312"/>
            <a:ext cx="331866" cy="513708"/>
            <a:chOff x="8468294" y="8301267"/>
            <a:chExt cx="385047" cy="596031"/>
          </a:xfrm>
          <a:solidFill>
            <a:schemeClr val="bg1"/>
          </a:solidFill>
        </p:grpSpPr>
        <p:sp>
          <p:nvSpPr>
            <p:cNvPr id="33" name="Freeform 40"/>
            <p:cNvSpPr>
              <a:spLocks noChangeArrowheads="1"/>
            </p:cNvSpPr>
            <p:nvPr/>
          </p:nvSpPr>
          <p:spPr bwMode="auto">
            <a:xfrm>
              <a:off x="8468294" y="8522801"/>
              <a:ext cx="385047" cy="374497"/>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p:spPr>
          <p:txBody>
            <a:bodyPr wrap="none" anchor="ctr"/>
            <a:lstStyle/>
            <a:p>
              <a:endParaRPr lang="en-US" dirty="0">
                <a:solidFill>
                  <a:schemeClr val="bg1"/>
                </a:solidFill>
                <a:latin typeface="Calibri Light" panose="020F0302020204030204"/>
              </a:endParaRPr>
            </a:p>
          </p:txBody>
        </p:sp>
        <p:sp>
          <p:nvSpPr>
            <p:cNvPr id="34" name="Freeform 41"/>
            <p:cNvSpPr>
              <a:spLocks noChangeArrowheads="1"/>
            </p:cNvSpPr>
            <p:nvPr/>
          </p:nvSpPr>
          <p:spPr bwMode="auto">
            <a:xfrm>
              <a:off x="8573786" y="8522801"/>
              <a:ext cx="168787" cy="142415"/>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p:spPr>
          <p:txBody>
            <a:bodyPr wrap="none" anchor="ctr"/>
            <a:lstStyle/>
            <a:p>
              <a:endParaRPr lang="en-US" dirty="0">
                <a:solidFill>
                  <a:schemeClr val="bg1"/>
                </a:solidFill>
                <a:latin typeface="Calibri Light" panose="020F0302020204030204"/>
              </a:endParaRPr>
            </a:p>
          </p:txBody>
        </p:sp>
        <p:sp>
          <p:nvSpPr>
            <p:cNvPr id="35" name="Freeform 42"/>
            <p:cNvSpPr>
              <a:spLocks noChangeArrowheads="1"/>
            </p:cNvSpPr>
            <p:nvPr/>
          </p:nvSpPr>
          <p:spPr bwMode="auto">
            <a:xfrm>
              <a:off x="8573786" y="8301267"/>
              <a:ext cx="168787" cy="179337"/>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p:spPr>
          <p:txBody>
            <a:bodyPr wrap="none" anchor="ctr"/>
            <a:lstStyle/>
            <a:p>
              <a:endParaRPr lang="en-US" dirty="0">
                <a:solidFill>
                  <a:schemeClr val="bg1"/>
                </a:solidFill>
                <a:latin typeface="Calibri Light" panose="020F0302020204030204"/>
              </a:endParaRPr>
            </a:p>
          </p:txBody>
        </p:sp>
      </p:grpSp>
      <p:sp>
        <p:nvSpPr>
          <p:cNvPr id="36" name="Freeform 141"/>
          <p:cNvSpPr>
            <a:spLocks noChangeArrowheads="1"/>
          </p:cNvSpPr>
          <p:nvPr/>
        </p:nvSpPr>
        <p:spPr bwMode="auto">
          <a:xfrm>
            <a:off x="5040347" y="4462768"/>
            <a:ext cx="545478" cy="55513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bg1"/>
          </a:solidFill>
          <a:ln>
            <a:noFill/>
          </a:ln>
          <a:effectLst/>
        </p:spPr>
        <p:txBody>
          <a:bodyPr wrap="none" anchor="ctr"/>
          <a:lstStyle/>
          <a:p>
            <a:endParaRPr lang="en-US" dirty="0">
              <a:solidFill>
                <a:schemeClr val="bg1"/>
              </a:solidFill>
              <a:latin typeface="Calibri Light" panose="020F0302020204030204"/>
            </a:endParaRPr>
          </a:p>
        </p:txBody>
      </p:sp>
      <p:sp>
        <p:nvSpPr>
          <p:cNvPr id="37" name="文本框 36"/>
          <p:cNvSpPr txBox="1"/>
          <p:nvPr/>
        </p:nvSpPr>
        <p:spPr>
          <a:xfrm>
            <a:off x="2888001" y="2699018"/>
            <a:ext cx="1716610"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970290" y="2699018"/>
            <a:ext cx="1716610"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9052579" y="2699018"/>
            <a:ext cx="1716610"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363094" y="5048959"/>
            <a:ext cx="1716610"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445383" y="5048959"/>
            <a:ext cx="1716610"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527672" y="5048959"/>
            <a:ext cx="1716610"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03</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8" name="Shape 539"/>
          <p:cNvSpPr/>
          <p:nvPr/>
        </p:nvSpPr>
        <p:spPr bwMode="auto">
          <a:xfrm>
            <a:off x="2312840" y="2676308"/>
            <a:ext cx="1979599" cy="999434"/>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bg1"/>
          </a:solidFill>
          <a:ln w="12700" cap="flat">
            <a:noFill/>
            <a:miter lim="400000"/>
          </a:ln>
          <a:effectLst/>
        </p:spPr>
        <p:txBody>
          <a:bodyPr lIns="0" tIns="0" rIns="0" bIns="0" anchor="ctr"/>
          <a:lstStyle/>
          <a:p>
            <a:pPr algn="ctr">
              <a:defRPr>
                <a:solidFill>
                  <a:srgbClr val="FFFFFF"/>
                </a:solidFill>
              </a:defRPr>
            </a:pPr>
            <a:endParaRPr sz="900" kern="0">
              <a:solidFill>
                <a:schemeClr val="bg1"/>
              </a:solidFill>
              <a:sym typeface="Gill Sans"/>
            </a:endParaRPr>
          </a:p>
        </p:txBody>
      </p:sp>
      <p:sp>
        <p:nvSpPr>
          <p:cNvPr id="9" name="Shape 542"/>
          <p:cNvSpPr/>
          <p:nvPr/>
        </p:nvSpPr>
        <p:spPr bwMode="auto">
          <a:xfrm>
            <a:off x="3069252" y="2990806"/>
            <a:ext cx="440671" cy="366708"/>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1BA6D3"/>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11" name="Shape 544"/>
          <p:cNvSpPr/>
          <p:nvPr/>
        </p:nvSpPr>
        <p:spPr bwMode="auto">
          <a:xfrm>
            <a:off x="4056875" y="2676308"/>
            <a:ext cx="1979599" cy="999433"/>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bg1"/>
          </a:solidFill>
          <a:ln w="12700" cap="flat">
            <a:noFill/>
            <a:miter lim="400000"/>
          </a:ln>
          <a:effectLst/>
        </p:spPr>
        <p:txBody>
          <a:bodyPr lIns="0" tIns="0" rIns="0" bIns="0" anchor="ctr"/>
          <a:lstStyle/>
          <a:p>
            <a:pPr algn="ctr">
              <a:defRPr>
                <a:solidFill>
                  <a:srgbClr val="FFFFFF"/>
                </a:solidFill>
              </a:defRPr>
            </a:pPr>
            <a:endParaRPr sz="900" kern="0">
              <a:solidFill>
                <a:schemeClr val="bg1"/>
              </a:solidFill>
              <a:sym typeface="Gill Sans"/>
            </a:endParaRPr>
          </a:p>
        </p:txBody>
      </p:sp>
      <p:sp>
        <p:nvSpPr>
          <p:cNvPr id="12" name="Shape 547"/>
          <p:cNvSpPr/>
          <p:nvPr/>
        </p:nvSpPr>
        <p:spPr bwMode="auto">
          <a:xfrm>
            <a:off x="4835040" y="2986455"/>
            <a:ext cx="458073" cy="381625"/>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1BA6D3"/>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15" name="Shape 549"/>
          <p:cNvSpPr/>
          <p:nvPr/>
        </p:nvSpPr>
        <p:spPr bwMode="auto">
          <a:xfrm>
            <a:off x="5802775" y="2676308"/>
            <a:ext cx="1978977" cy="999296"/>
          </a:xfrm>
          <a:custGeom>
            <a:avLst/>
            <a:gdLst>
              <a:gd name="T0" fmla="*/ 2527874 w 21600"/>
              <a:gd name="T1" fmla="*/ 1276161 h 21600"/>
              <a:gd name="T2" fmla="*/ 2527874 w 21600"/>
              <a:gd name="T3" fmla="*/ 1276161 h 21600"/>
              <a:gd name="T4" fmla="*/ 2527874 w 21600"/>
              <a:gd name="T5" fmla="*/ 1276161 h 21600"/>
              <a:gd name="T6" fmla="*/ 2527874 w 21600"/>
              <a:gd name="T7" fmla="*/ 127616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bg1"/>
          </a:solidFill>
          <a:ln>
            <a:noFill/>
          </a:ln>
        </p:spPr>
        <p:txBody>
          <a:bodyPr lIns="0" tIns="0" rIns="0" bIns="0" anchor="ctr"/>
          <a:lstStyle/>
          <a:p>
            <a:endParaRPr lang="zh-CN" altLang="en-US" sz="900">
              <a:solidFill>
                <a:schemeClr val="bg1"/>
              </a:solidFill>
            </a:endParaRPr>
          </a:p>
        </p:txBody>
      </p:sp>
      <p:sp>
        <p:nvSpPr>
          <p:cNvPr id="16" name="Shape 553"/>
          <p:cNvSpPr/>
          <p:nvPr/>
        </p:nvSpPr>
        <p:spPr bwMode="auto">
          <a:xfrm>
            <a:off x="6617612" y="2977133"/>
            <a:ext cx="458074" cy="382246"/>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1BA6D3"/>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17" name="Shape 555"/>
          <p:cNvSpPr/>
          <p:nvPr/>
        </p:nvSpPr>
        <p:spPr bwMode="auto">
          <a:xfrm>
            <a:off x="7548676" y="2676308"/>
            <a:ext cx="1978977" cy="999296"/>
          </a:xfrm>
          <a:custGeom>
            <a:avLst/>
            <a:gdLst>
              <a:gd name="T0" fmla="*/ 2527874 w 21600"/>
              <a:gd name="T1" fmla="*/ 1276161 h 21600"/>
              <a:gd name="T2" fmla="*/ 2527874 w 21600"/>
              <a:gd name="T3" fmla="*/ 1276161 h 21600"/>
              <a:gd name="T4" fmla="*/ 2527874 w 21600"/>
              <a:gd name="T5" fmla="*/ 1276161 h 21600"/>
              <a:gd name="T6" fmla="*/ 2527874 w 21600"/>
              <a:gd name="T7" fmla="*/ 127616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bg1"/>
          </a:solidFill>
          <a:ln>
            <a:noFill/>
          </a:ln>
        </p:spPr>
        <p:txBody>
          <a:bodyPr lIns="0" tIns="0" rIns="0" bIns="0" anchor="ctr"/>
          <a:lstStyle/>
          <a:p>
            <a:endParaRPr lang="zh-CN" altLang="en-US" sz="900">
              <a:solidFill>
                <a:schemeClr val="bg1"/>
              </a:solidFill>
            </a:endParaRPr>
          </a:p>
        </p:txBody>
      </p:sp>
      <p:sp>
        <p:nvSpPr>
          <p:cNvPr id="18" name="Shape 559"/>
          <p:cNvSpPr/>
          <p:nvPr/>
        </p:nvSpPr>
        <p:spPr bwMode="auto">
          <a:xfrm>
            <a:off x="8352946" y="2977133"/>
            <a:ext cx="449372" cy="3747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1BA6D3"/>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19" name="文本框 18"/>
          <p:cNvSpPr txBox="1"/>
          <p:nvPr/>
        </p:nvSpPr>
        <p:spPr>
          <a:xfrm>
            <a:off x="2265470" y="4422210"/>
            <a:ext cx="1592646" cy="830997"/>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352231" y="4005409"/>
            <a:ext cx="1434042"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编辑标题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223572" y="4422210"/>
            <a:ext cx="1592646" cy="830997"/>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310333" y="4005409"/>
            <a:ext cx="1434042"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编辑标题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110749" y="4422210"/>
            <a:ext cx="1592646" cy="830997"/>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197510" y="4005409"/>
            <a:ext cx="1434042"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编辑标题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935007" y="4422210"/>
            <a:ext cx="1592646" cy="830997"/>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21768" y="4005409"/>
            <a:ext cx="1434042"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编辑标题</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椭圆 2"/>
          <p:cNvSpPr/>
          <p:nvPr/>
        </p:nvSpPr>
        <p:spPr>
          <a:xfrm>
            <a:off x="5502156" y="2047526"/>
            <a:ext cx="1162288" cy="116228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文本框 3"/>
          <p:cNvSpPr txBox="1"/>
          <p:nvPr/>
        </p:nvSpPr>
        <p:spPr>
          <a:xfrm>
            <a:off x="5506357" y="2252124"/>
            <a:ext cx="1153886" cy="769441"/>
          </a:xfrm>
          <a:prstGeom prst="rect">
            <a:avLst/>
          </a:prstGeom>
          <a:noFill/>
        </p:spPr>
        <p:txBody>
          <a:bodyPr wrap="square" rtlCol="0">
            <a:spAutoFit/>
          </a:bodyPr>
          <a:lstStyle/>
          <a:p>
            <a:pPr algn="ctr"/>
            <a:r>
              <a:rPr lang="en-US" altLang="zh-CN" sz="4400"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4400" dirty="0">
              <a:ln w="28575">
                <a:noFill/>
              </a:ln>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952221" y="3289663"/>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961607" y="3723171"/>
            <a:ext cx="4243386" cy="52322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4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400" b="0" dirty="0" smtClean="0">
              <a:solidFill>
                <a:schemeClr val="bg1"/>
              </a:solidFill>
              <a:latin typeface="微软雅黑" panose="020B0503020204020204" pitchFamily="34" charset="-122"/>
              <a:ea typeface="微软雅黑" panose="020B0503020204020204" pitchFamily="34" charset="-122"/>
            </a:endParaRPr>
          </a:p>
          <a:p>
            <a:r>
              <a:rPr lang="en-US" altLang="zh-CN" sz="1400" b="0" dirty="0" smtClean="0">
                <a:solidFill>
                  <a:schemeClr val="bg1"/>
                </a:solidFill>
                <a:latin typeface="微软雅黑" panose="020B0503020204020204" pitchFamily="34" charset="-122"/>
                <a:ea typeface="微软雅黑" panose="020B0503020204020204" pitchFamily="34" charset="-122"/>
              </a:rPr>
              <a:t>POWERPOINT</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04</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8" name="Oval 10"/>
          <p:cNvSpPr/>
          <p:nvPr/>
        </p:nvSpPr>
        <p:spPr>
          <a:xfrm>
            <a:off x="4100891" y="2596050"/>
            <a:ext cx="1421136" cy="1421136"/>
          </a:xfrm>
          <a:prstGeom prst="ellips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Oval 11"/>
          <p:cNvSpPr/>
          <p:nvPr/>
        </p:nvSpPr>
        <p:spPr>
          <a:xfrm>
            <a:off x="6607202" y="2596050"/>
            <a:ext cx="1421136" cy="1421136"/>
          </a:xfrm>
          <a:prstGeom prst="ellips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Oval 12"/>
          <p:cNvSpPr/>
          <p:nvPr/>
        </p:nvSpPr>
        <p:spPr>
          <a:xfrm>
            <a:off x="9113514" y="2596050"/>
            <a:ext cx="1421136" cy="1421136"/>
          </a:xfrm>
          <a:prstGeom prst="ellips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Chevron 13"/>
          <p:cNvSpPr/>
          <p:nvPr/>
        </p:nvSpPr>
        <p:spPr>
          <a:xfrm>
            <a:off x="3459819" y="3153413"/>
            <a:ext cx="188148" cy="306410"/>
          </a:xfrm>
          <a:prstGeom prst="chevron">
            <a:avLst>
              <a:gd name="adj" fmla="val 7286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5970541" y="3153413"/>
            <a:ext cx="188148" cy="306410"/>
          </a:xfrm>
          <a:prstGeom prst="chevron">
            <a:avLst>
              <a:gd name="adj" fmla="val 7286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a:off x="8476853" y="3153413"/>
            <a:ext cx="188148" cy="306410"/>
          </a:xfrm>
          <a:prstGeom prst="chevron">
            <a:avLst>
              <a:gd name="adj" fmla="val 7286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Oval 20"/>
          <p:cNvSpPr/>
          <p:nvPr/>
        </p:nvSpPr>
        <p:spPr>
          <a:xfrm>
            <a:off x="1594580" y="2596050"/>
            <a:ext cx="1421136" cy="1421136"/>
          </a:xfrm>
          <a:prstGeom prst="ellips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18" name="Picture 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921548" y="2888883"/>
            <a:ext cx="835471" cy="835471"/>
          </a:xfrm>
          <a:prstGeom prst="rect">
            <a:avLst/>
          </a:prstGeom>
        </p:spPr>
      </p:pic>
      <p:pic>
        <p:nvPicPr>
          <p:cNvPr id="19" name="Picture 7"/>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06346" y="2892891"/>
            <a:ext cx="835471" cy="835471"/>
          </a:xfrm>
          <a:prstGeom prst="rect">
            <a:avLst/>
          </a:prstGeom>
        </p:spPr>
      </p:pic>
      <p:pic>
        <p:nvPicPr>
          <p:cNvPr id="20" name="Picture 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87412" y="2898076"/>
            <a:ext cx="835471" cy="835471"/>
          </a:xfrm>
          <a:prstGeom prst="rect">
            <a:avLst/>
          </a:prstGeom>
        </p:spPr>
      </p:pic>
      <p:pic>
        <p:nvPicPr>
          <p:cNvPr id="21" name="Picture 9"/>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447766" y="2888883"/>
            <a:ext cx="835471" cy="835471"/>
          </a:xfrm>
          <a:prstGeom prst="rect">
            <a:avLst/>
          </a:prstGeom>
        </p:spPr>
      </p:pic>
      <p:sp>
        <p:nvSpPr>
          <p:cNvPr id="22" name="文本框 21"/>
          <p:cNvSpPr txBox="1"/>
          <p:nvPr/>
        </p:nvSpPr>
        <p:spPr>
          <a:xfrm>
            <a:off x="1274510" y="4589874"/>
            <a:ext cx="2185310" cy="76373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681535" y="4265705"/>
            <a:ext cx="137125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707764" y="4589874"/>
            <a:ext cx="2185310"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114789" y="4265705"/>
            <a:ext cx="137125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200177" y="4589874"/>
            <a:ext cx="2185310" cy="76373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607202" y="4265705"/>
            <a:ext cx="137125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756366" y="4589874"/>
            <a:ext cx="2185310" cy="763735"/>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163391" y="4265705"/>
            <a:ext cx="137125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04</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aphicFrame>
        <p:nvGraphicFramePr>
          <p:cNvPr id="8" name="Chart 1"/>
          <p:cNvGraphicFramePr/>
          <p:nvPr/>
        </p:nvGraphicFramePr>
        <p:xfrm>
          <a:off x="1247407" y="2372657"/>
          <a:ext cx="4894628" cy="3535913"/>
        </p:xfrm>
        <a:graphic>
          <a:graphicData uri="http://schemas.openxmlformats.org/drawingml/2006/chart">
            <c:chart xmlns:c="http://schemas.openxmlformats.org/drawingml/2006/chart" xmlns:r="http://schemas.openxmlformats.org/officeDocument/2006/relationships" r:id="rId1"/>
          </a:graphicData>
        </a:graphic>
      </p:graphicFrame>
      <p:sp>
        <p:nvSpPr>
          <p:cNvPr id="9" name="Oval 17"/>
          <p:cNvSpPr/>
          <p:nvPr/>
        </p:nvSpPr>
        <p:spPr>
          <a:xfrm>
            <a:off x="6703778" y="2111349"/>
            <a:ext cx="644056" cy="64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Freeform 193"/>
          <p:cNvSpPr>
            <a:spLocks noChangeArrowheads="1"/>
          </p:cNvSpPr>
          <p:nvPr/>
        </p:nvSpPr>
        <p:spPr bwMode="auto">
          <a:xfrm>
            <a:off x="6880647" y="2310130"/>
            <a:ext cx="290318" cy="246494"/>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rgbClr val="1BA6D3"/>
          </a:solidFill>
          <a:ln>
            <a:noFill/>
          </a:ln>
          <a:effectLst/>
        </p:spPr>
        <p:txBody>
          <a:bodyPr wrap="none" anchor="ctr"/>
          <a:lstStyle/>
          <a:p>
            <a:endParaRPr lang="en-US">
              <a:solidFill>
                <a:schemeClr val="bg1"/>
              </a:solidFill>
            </a:endParaRPr>
          </a:p>
        </p:txBody>
      </p:sp>
      <p:sp>
        <p:nvSpPr>
          <p:cNvPr id="12" name="Oval 27"/>
          <p:cNvSpPr/>
          <p:nvPr/>
        </p:nvSpPr>
        <p:spPr>
          <a:xfrm>
            <a:off x="6703778" y="4136097"/>
            <a:ext cx="644056" cy="64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217"/>
          <p:cNvSpPr>
            <a:spLocks noChangeArrowheads="1"/>
          </p:cNvSpPr>
          <p:nvPr/>
        </p:nvSpPr>
        <p:spPr bwMode="auto">
          <a:xfrm>
            <a:off x="6888598" y="4351311"/>
            <a:ext cx="268410" cy="213628"/>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rgbClr val="1BA6D3"/>
          </a:solidFill>
          <a:ln>
            <a:noFill/>
          </a:ln>
          <a:effectLst/>
        </p:spPr>
        <p:txBody>
          <a:bodyPr wrap="none" anchor="ctr"/>
          <a:lstStyle/>
          <a:p>
            <a:endParaRPr lang="en-US">
              <a:solidFill>
                <a:schemeClr val="bg1"/>
              </a:solidFill>
            </a:endParaRPr>
          </a:p>
        </p:txBody>
      </p:sp>
      <p:sp>
        <p:nvSpPr>
          <p:cNvPr id="16" name="Oval 32"/>
          <p:cNvSpPr/>
          <p:nvPr/>
        </p:nvSpPr>
        <p:spPr>
          <a:xfrm>
            <a:off x="9047553" y="2111349"/>
            <a:ext cx="644056" cy="64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37"/>
          <p:cNvSpPr/>
          <p:nvPr/>
        </p:nvSpPr>
        <p:spPr>
          <a:xfrm>
            <a:off x="9047553" y="4136097"/>
            <a:ext cx="644056" cy="64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Freeform 222"/>
          <p:cNvSpPr>
            <a:spLocks noChangeArrowheads="1"/>
          </p:cNvSpPr>
          <p:nvPr/>
        </p:nvSpPr>
        <p:spPr bwMode="auto">
          <a:xfrm>
            <a:off x="9235376" y="2317547"/>
            <a:ext cx="268410" cy="26293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rgbClr val="1BA6D3"/>
          </a:solidFill>
          <a:ln>
            <a:noFill/>
          </a:ln>
          <a:effectLst/>
        </p:spPr>
        <p:txBody>
          <a:bodyPr wrap="none" anchor="ctr"/>
          <a:lstStyle/>
          <a:p>
            <a:endParaRPr lang="en-US">
              <a:solidFill>
                <a:schemeClr val="bg1"/>
              </a:solidFill>
            </a:endParaRPr>
          </a:p>
        </p:txBody>
      </p:sp>
      <p:sp>
        <p:nvSpPr>
          <p:cNvPr id="19" name="Freeform 160"/>
          <p:cNvSpPr>
            <a:spLocks noChangeArrowheads="1"/>
          </p:cNvSpPr>
          <p:nvPr/>
        </p:nvSpPr>
        <p:spPr bwMode="auto">
          <a:xfrm>
            <a:off x="9235376" y="4337880"/>
            <a:ext cx="257452" cy="219108"/>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rgbClr val="1BA6D3"/>
          </a:solidFill>
          <a:ln>
            <a:noFill/>
          </a:ln>
          <a:effectLst/>
        </p:spPr>
        <p:txBody>
          <a:bodyPr wrap="none" anchor="ctr"/>
          <a:lstStyle/>
          <a:p>
            <a:endParaRPr lang="en-US">
              <a:solidFill>
                <a:schemeClr val="bg1"/>
              </a:solidFill>
            </a:endParaRPr>
          </a:p>
        </p:txBody>
      </p:sp>
      <p:sp>
        <p:nvSpPr>
          <p:cNvPr id="20" name="文本框 19"/>
          <p:cNvSpPr txBox="1"/>
          <p:nvPr/>
        </p:nvSpPr>
        <p:spPr>
          <a:xfrm>
            <a:off x="6595811" y="3125233"/>
            <a:ext cx="2040538"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947026" y="3125233"/>
            <a:ext cx="2040538"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595811" y="5184486"/>
            <a:ext cx="2040538"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947026" y="5184486"/>
            <a:ext cx="2040538"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595811" y="2869329"/>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595811" y="4921010"/>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947026" y="2869329"/>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947026" y="4921010"/>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椭圆 2"/>
          <p:cNvSpPr/>
          <p:nvPr/>
        </p:nvSpPr>
        <p:spPr>
          <a:xfrm>
            <a:off x="5502156" y="2047526"/>
            <a:ext cx="1162288" cy="116228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文本框 3"/>
          <p:cNvSpPr txBox="1"/>
          <p:nvPr/>
        </p:nvSpPr>
        <p:spPr>
          <a:xfrm>
            <a:off x="5506357" y="2252124"/>
            <a:ext cx="1153886" cy="769441"/>
          </a:xfrm>
          <a:prstGeom prst="rect">
            <a:avLst/>
          </a:prstGeom>
          <a:noFill/>
        </p:spPr>
        <p:txBody>
          <a:bodyPr wrap="square" rtlCol="0">
            <a:spAutoFit/>
          </a:bodyPr>
          <a:lstStyle/>
          <a:p>
            <a:pPr algn="ctr"/>
            <a:r>
              <a:rPr lang="en-US" altLang="zh-CN" sz="4400" dirty="0" smtClean="0">
                <a:ln w="28575">
                  <a:noFill/>
                </a:ln>
                <a:solidFill>
                  <a:schemeClr val="bg1"/>
                </a:solidFill>
                <a:latin typeface="微软雅黑" panose="020B0503020204020204" pitchFamily="34" charset="-122"/>
                <a:ea typeface="微软雅黑" panose="020B0503020204020204" pitchFamily="34" charset="-122"/>
              </a:rPr>
              <a:t>05</a:t>
            </a:r>
            <a:endParaRPr lang="zh-CN" altLang="en-US" sz="4400" dirty="0">
              <a:ln w="28575">
                <a:noFill/>
              </a:ln>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952221" y="3289663"/>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961607" y="3723171"/>
            <a:ext cx="4243386" cy="52322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4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400" b="0" dirty="0" smtClean="0">
              <a:solidFill>
                <a:schemeClr val="bg1"/>
              </a:solidFill>
              <a:latin typeface="微软雅黑" panose="020B0503020204020204" pitchFamily="34" charset="-122"/>
              <a:ea typeface="微软雅黑" panose="020B0503020204020204" pitchFamily="34" charset="-122"/>
            </a:endParaRPr>
          </a:p>
          <a:p>
            <a:r>
              <a:rPr lang="en-US" altLang="zh-CN" sz="1400" b="0" dirty="0" smtClean="0">
                <a:solidFill>
                  <a:schemeClr val="bg1"/>
                </a:solidFill>
                <a:latin typeface="微软雅黑" panose="020B0503020204020204" pitchFamily="34" charset="-122"/>
                <a:ea typeface="微软雅黑" panose="020B0503020204020204" pitchFamily="34" charset="-122"/>
              </a:rPr>
              <a:t>POWERPOINT</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05</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291783" y="2521794"/>
            <a:ext cx="5050960" cy="2914380"/>
            <a:chOff x="2773307" y="2195797"/>
            <a:chExt cx="6180940" cy="3566374"/>
          </a:xfrm>
          <a:solidFill>
            <a:schemeClr val="bg1"/>
          </a:solidFill>
        </p:grpSpPr>
        <p:sp>
          <p:nvSpPr>
            <p:cNvPr id="8" name="Freeform 5"/>
            <p:cNvSpPr/>
            <p:nvPr userDrawn="1"/>
          </p:nvSpPr>
          <p:spPr bwMode="auto">
            <a:xfrm>
              <a:off x="2773307" y="2574488"/>
              <a:ext cx="985178" cy="1347909"/>
            </a:xfrm>
            <a:custGeom>
              <a:avLst/>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ah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sp>
          <p:nvSpPr>
            <p:cNvPr id="9" name="Freeform 6"/>
            <p:cNvSpPr/>
            <p:nvPr userDrawn="1"/>
          </p:nvSpPr>
          <p:spPr bwMode="auto">
            <a:xfrm>
              <a:off x="3635156" y="2319126"/>
              <a:ext cx="1580057" cy="567312"/>
            </a:xfrm>
            <a:custGeom>
              <a:avLst/>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sp>
          <p:nvSpPr>
            <p:cNvPr id="11" name="Freeform 7"/>
            <p:cNvSpPr/>
            <p:nvPr userDrawn="1"/>
          </p:nvSpPr>
          <p:spPr bwMode="auto">
            <a:xfrm>
              <a:off x="5091885" y="2574488"/>
              <a:ext cx="985178" cy="134790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sp>
          <p:nvSpPr>
            <p:cNvPr id="12" name="Freeform 8"/>
            <p:cNvSpPr/>
            <p:nvPr userDrawn="1"/>
          </p:nvSpPr>
          <p:spPr bwMode="auto">
            <a:xfrm>
              <a:off x="3635156" y="4898871"/>
              <a:ext cx="1788990" cy="863300"/>
            </a:xfrm>
            <a:custGeom>
              <a:avLst/>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grpFill/>
            <a:ln>
              <a:noFill/>
            </a:ln>
          </p:spPr>
          <p:txBody>
            <a:bodyPr vert="horz" wrap="square" lIns="91440" tIns="45720" rIns="91440" bIns="45720" numCol="1" anchor="t" anchorCtr="0" compatLnSpc="1">
              <a:noAutofit/>
            </a:bodyPr>
            <a:lstStyle/>
            <a:p>
              <a:endParaRPr lang="en-US" dirty="0">
                <a:solidFill>
                  <a:schemeClr val="bg1"/>
                </a:solidFill>
              </a:endParaRPr>
            </a:p>
          </p:txBody>
        </p:sp>
        <p:sp>
          <p:nvSpPr>
            <p:cNvPr id="15" name="Freeform 9"/>
            <p:cNvSpPr/>
            <p:nvPr userDrawn="1"/>
          </p:nvSpPr>
          <p:spPr bwMode="auto">
            <a:xfrm>
              <a:off x="2773307" y="4028315"/>
              <a:ext cx="985178" cy="1345008"/>
            </a:xfrm>
            <a:custGeom>
              <a:avLst/>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sp>
          <p:nvSpPr>
            <p:cNvPr id="16" name="Freeform 10"/>
            <p:cNvSpPr/>
            <p:nvPr userDrawn="1"/>
          </p:nvSpPr>
          <p:spPr bwMode="auto">
            <a:xfrm>
              <a:off x="6285996" y="2195797"/>
              <a:ext cx="1806401" cy="863300"/>
            </a:xfrm>
            <a:custGeom>
              <a:avLst/>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sp>
          <p:nvSpPr>
            <p:cNvPr id="17" name="Freeform 11"/>
            <p:cNvSpPr/>
            <p:nvPr userDrawn="1"/>
          </p:nvSpPr>
          <p:spPr bwMode="auto">
            <a:xfrm>
              <a:off x="7969069" y="2574488"/>
              <a:ext cx="985178" cy="134790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sp>
          <p:nvSpPr>
            <p:cNvPr id="18" name="Freeform 12"/>
            <p:cNvSpPr/>
            <p:nvPr userDrawn="1"/>
          </p:nvSpPr>
          <p:spPr bwMode="auto">
            <a:xfrm>
              <a:off x="7969069" y="4028315"/>
              <a:ext cx="985178" cy="1345008"/>
            </a:xfrm>
            <a:custGeom>
              <a:avLst/>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ah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sp>
          <p:nvSpPr>
            <p:cNvPr id="19" name="Freeform 13"/>
            <p:cNvSpPr/>
            <p:nvPr userDrawn="1"/>
          </p:nvSpPr>
          <p:spPr bwMode="auto">
            <a:xfrm>
              <a:off x="6512340" y="5059923"/>
              <a:ext cx="1580057" cy="567312"/>
            </a:xfrm>
            <a:custGeom>
              <a:avLst/>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sp>
          <p:nvSpPr>
            <p:cNvPr id="20" name="Freeform 14"/>
            <p:cNvSpPr/>
            <p:nvPr userDrawn="1"/>
          </p:nvSpPr>
          <p:spPr bwMode="auto">
            <a:xfrm>
              <a:off x="5650491" y="4028315"/>
              <a:ext cx="986629" cy="1345008"/>
            </a:xfrm>
            <a:custGeom>
              <a:avLst/>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grpFill/>
            <a:ln>
              <a:noFill/>
            </a:ln>
          </p:spPr>
          <p:txBody>
            <a:bodyPr vert="horz" wrap="square" lIns="91440" tIns="45720" rIns="91440" bIns="45720" numCol="1" anchor="t" anchorCtr="0" compatLnSpc="1"/>
            <a:lstStyle/>
            <a:p>
              <a:endParaRPr lang="en-US">
                <a:solidFill>
                  <a:schemeClr val="bg1"/>
                </a:solidFill>
              </a:endParaRPr>
            </a:p>
          </p:txBody>
        </p:sp>
      </p:grpSp>
      <p:sp>
        <p:nvSpPr>
          <p:cNvPr id="21" name="文本框 20"/>
          <p:cNvSpPr txBox="1"/>
          <p:nvPr/>
        </p:nvSpPr>
        <p:spPr>
          <a:xfrm>
            <a:off x="1885790" y="3582012"/>
            <a:ext cx="1510574" cy="830997"/>
          </a:xfrm>
          <a:prstGeom prst="rect">
            <a:avLst/>
          </a:prstGeom>
          <a:noFill/>
        </p:spPr>
        <p:txBody>
          <a:bodyPr wrap="square" rtlCol="0">
            <a:spAutoFit/>
          </a:bodyPr>
          <a:lstStyle/>
          <a:p>
            <a:pPr algn="ctr"/>
            <a:r>
              <a:rPr lang="en-US" altLang="zh-CN" sz="2400" dirty="0" smtClean="0">
                <a:solidFill>
                  <a:schemeClr val="bg1"/>
                </a:solidFill>
              </a:rPr>
              <a:t>add your title here</a:t>
            </a:r>
            <a:endParaRPr lang="zh-CN" altLang="en-US" sz="2400" dirty="0">
              <a:solidFill>
                <a:schemeClr val="bg1"/>
              </a:solidFill>
            </a:endParaRPr>
          </a:p>
        </p:txBody>
      </p:sp>
      <p:sp>
        <p:nvSpPr>
          <p:cNvPr id="22" name="文本框 21"/>
          <p:cNvSpPr txBox="1"/>
          <p:nvPr/>
        </p:nvSpPr>
        <p:spPr>
          <a:xfrm>
            <a:off x="4299519" y="3582012"/>
            <a:ext cx="1510574" cy="830997"/>
          </a:xfrm>
          <a:prstGeom prst="rect">
            <a:avLst/>
          </a:prstGeom>
          <a:noFill/>
        </p:spPr>
        <p:txBody>
          <a:bodyPr wrap="square" rtlCol="0">
            <a:spAutoFit/>
          </a:bodyPr>
          <a:lstStyle/>
          <a:p>
            <a:pPr algn="ctr"/>
            <a:r>
              <a:rPr lang="en-US" altLang="zh-CN" sz="2400" dirty="0" smtClean="0">
                <a:solidFill>
                  <a:schemeClr val="bg1"/>
                </a:solidFill>
              </a:rPr>
              <a:t>add your title here</a:t>
            </a:r>
            <a:endParaRPr lang="zh-CN" altLang="en-US" sz="2400" dirty="0">
              <a:solidFill>
                <a:schemeClr val="bg1"/>
              </a:solidFill>
            </a:endParaRPr>
          </a:p>
        </p:txBody>
      </p:sp>
      <p:sp>
        <p:nvSpPr>
          <p:cNvPr id="23" name="文本框 22"/>
          <p:cNvSpPr txBox="1"/>
          <p:nvPr/>
        </p:nvSpPr>
        <p:spPr>
          <a:xfrm>
            <a:off x="7431190" y="2497135"/>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TextBox 38"/>
          <p:cNvSpPr txBox="1"/>
          <p:nvPr/>
        </p:nvSpPr>
        <p:spPr>
          <a:xfrm>
            <a:off x="7494384" y="3626988"/>
            <a:ext cx="3314944" cy="738664"/>
          </a:xfrm>
          <a:prstGeom prst="rect">
            <a:avLst/>
          </a:prstGeom>
          <a:noFill/>
        </p:spPr>
        <p:txBody>
          <a:bodyPr wrap="square" lIns="0" tIns="0" rIns="0" bIns="0" rtlCol="0">
            <a:spAutoFit/>
          </a:bodyPr>
          <a:lstStyle/>
          <a:p>
            <a:pPr algn="just"/>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smtClean="0">
              <a:solidFill>
                <a:schemeClr val="bg1"/>
              </a:solidFill>
              <a:latin typeface="Arial" panose="020B0604020202020204" pitchFamily="34" charset="0"/>
              <a:cs typeface="Arial" panose="020B0604020202020204" pitchFamily="34" charset="0"/>
            </a:endParaRPr>
          </a:p>
        </p:txBody>
      </p:sp>
      <p:sp>
        <p:nvSpPr>
          <p:cNvPr id="25" name="文本框 24"/>
          <p:cNvSpPr txBox="1"/>
          <p:nvPr/>
        </p:nvSpPr>
        <p:spPr>
          <a:xfrm>
            <a:off x="7431189" y="4458522"/>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6879921" y="250071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7" name="文本框 6"/>
          <p:cNvSpPr txBox="1"/>
          <p:nvPr/>
        </p:nvSpPr>
        <p:spPr>
          <a:xfrm>
            <a:off x="2329676" y="3197581"/>
            <a:ext cx="7424516" cy="769441"/>
          </a:xfrm>
          <a:prstGeom prst="rect">
            <a:avLst/>
          </a:prstGeom>
          <a:noFill/>
        </p:spPr>
        <p:txBody>
          <a:bodyPr wrap="squar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谢谢观看</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0" name="文本框 19"/>
          <p:cNvSpPr txBox="1"/>
          <p:nvPr/>
        </p:nvSpPr>
        <p:spPr>
          <a:xfrm>
            <a:off x="545823" y="2076885"/>
            <a:ext cx="11100354"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dirty="0" smtClean="0">
                <a:solidFill>
                  <a:schemeClr val="bg1"/>
                </a:solidFill>
                <a:latin typeface="Road Rage" pitchFamily="50" charset="0"/>
              </a:rPr>
              <a:t>Thank</a:t>
            </a:r>
            <a:r>
              <a:rPr lang="zh-CN" altLang="en-US" sz="6600" dirty="0">
                <a:solidFill>
                  <a:schemeClr val="bg1"/>
                </a:solidFill>
                <a:latin typeface="Road Rage" pitchFamily="50" charset="0"/>
              </a:rPr>
              <a:t> </a:t>
            </a:r>
            <a:r>
              <a:rPr lang="en-US" altLang="zh-CN" sz="6600" dirty="0" smtClean="0">
                <a:solidFill>
                  <a:schemeClr val="bg1"/>
                </a:solidFill>
                <a:latin typeface="Road Rage" pitchFamily="50" charset="0"/>
              </a:rPr>
              <a:t>you</a:t>
            </a:r>
            <a:endParaRPr lang="zh-CN" altLang="en-US" sz="7200" dirty="0">
              <a:solidFill>
                <a:schemeClr val="bg1"/>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椭圆 2"/>
          <p:cNvSpPr/>
          <p:nvPr/>
        </p:nvSpPr>
        <p:spPr>
          <a:xfrm>
            <a:off x="5502156" y="2047526"/>
            <a:ext cx="1162288" cy="116228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文本框 3"/>
          <p:cNvSpPr txBox="1"/>
          <p:nvPr/>
        </p:nvSpPr>
        <p:spPr>
          <a:xfrm>
            <a:off x="5506357" y="2252124"/>
            <a:ext cx="1153886" cy="769441"/>
          </a:xfrm>
          <a:prstGeom prst="rect">
            <a:avLst/>
          </a:prstGeom>
          <a:noFill/>
        </p:spPr>
        <p:txBody>
          <a:bodyPr wrap="square" rtlCol="0">
            <a:spAutoFit/>
          </a:bodyPr>
          <a:lstStyle/>
          <a:p>
            <a:pPr algn="ctr"/>
            <a:r>
              <a:rPr lang="en-US" altLang="zh-CN" sz="4400"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400" dirty="0">
              <a:ln w="28575">
                <a:noFill/>
              </a:ln>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952221" y="3289663"/>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961607" y="3723171"/>
            <a:ext cx="4243386" cy="52322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4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400" b="0" dirty="0" smtClean="0">
              <a:solidFill>
                <a:schemeClr val="bg1"/>
              </a:solidFill>
              <a:latin typeface="微软雅黑" panose="020B0503020204020204" pitchFamily="34" charset="-122"/>
              <a:ea typeface="微软雅黑" panose="020B0503020204020204" pitchFamily="34" charset="-122"/>
            </a:endParaRPr>
          </a:p>
          <a:p>
            <a:r>
              <a:rPr lang="en-US" altLang="zh-CN" sz="1400" b="0" dirty="0" smtClean="0">
                <a:solidFill>
                  <a:schemeClr val="bg1"/>
                </a:solidFill>
                <a:latin typeface="微软雅黑" panose="020B0503020204020204" pitchFamily="34" charset="-122"/>
                <a:ea typeface="微软雅黑" panose="020B0503020204020204" pitchFamily="34" charset="-122"/>
              </a:rPr>
              <a:t>POWERPOINT</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01</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6" name="AutoShape 1"/>
          <p:cNvSpPr/>
          <p:nvPr/>
        </p:nvSpPr>
        <p:spPr bwMode="auto">
          <a:xfrm>
            <a:off x="4373041" y="2130349"/>
            <a:ext cx="1589079" cy="1357863"/>
          </a:xfrm>
          <a:custGeom>
            <a:avLst/>
            <a:gdLst>
              <a:gd name="T0" fmla="*/ 600075 w 21600"/>
              <a:gd name="T1" fmla="*/ 512763 h 21600"/>
              <a:gd name="T2" fmla="*/ 600075 w 21600"/>
              <a:gd name="T3" fmla="*/ 512763 h 21600"/>
              <a:gd name="T4" fmla="*/ 600075 w 21600"/>
              <a:gd name="T5" fmla="*/ 512763 h 21600"/>
              <a:gd name="T6" fmla="*/ 600075 w 21600"/>
              <a:gd name="T7" fmla="*/ 512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5"/>
                  <a:pt x="0" y="14675"/>
                  <a:pt x="0" y="14675"/>
                </a:cubicBezTo>
                <a:cubicBezTo>
                  <a:pt x="4518" y="6100"/>
                  <a:pt x="12282" y="576"/>
                  <a:pt x="20893" y="0"/>
                </a:cubicBezTo>
                <a:cubicBezTo>
                  <a:pt x="21599" y="13191"/>
                  <a:pt x="21599" y="13191"/>
                  <a:pt x="21599" y="13191"/>
                </a:cubicBezTo>
                <a:cubicBezTo>
                  <a:pt x="16518" y="13521"/>
                  <a:pt x="12140" y="16817"/>
                  <a:pt x="9599" y="21600"/>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17" name="AutoShape 2"/>
          <p:cNvSpPr/>
          <p:nvPr/>
        </p:nvSpPr>
        <p:spPr bwMode="auto">
          <a:xfrm>
            <a:off x="7021506" y="3175021"/>
            <a:ext cx="960594" cy="1795070"/>
          </a:xfrm>
          <a:custGeom>
            <a:avLst/>
            <a:gdLst>
              <a:gd name="T0" fmla="*/ 362725 w 20053"/>
              <a:gd name="T1" fmla="*/ 677863 h 21600"/>
              <a:gd name="T2" fmla="*/ 362725 w 20053"/>
              <a:gd name="T3" fmla="*/ 677863 h 21600"/>
              <a:gd name="T4" fmla="*/ 362725 w 20053"/>
              <a:gd name="T5" fmla="*/ 677863 h 21600"/>
              <a:gd name="T6" fmla="*/ 362725 w 20053"/>
              <a:gd name="T7" fmla="*/ 677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53" h="21600">
                <a:moveTo>
                  <a:pt x="0" y="4620"/>
                </a:moveTo>
                <a:cubicBezTo>
                  <a:pt x="15412" y="0"/>
                  <a:pt x="15412" y="0"/>
                  <a:pt x="15412" y="0"/>
                </a:cubicBezTo>
                <a:cubicBezTo>
                  <a:pt x="21599" y="6741"/>
                  <a:pt x="21599" y="14858"/>
                  <a:pt x="15412" y="21599"/>
                </a:cubicBezTo>
                <a:cubicBezTo>
                  <a:pt x="0" y="16979"/>
                  <a:pt x="0" y="16979"/>
                  <a:pt x="0" y="16979"/>
                </a:cubicBezTo>
                <a:cubicBezTo>
                  <a:pt x="1737" y="15169"/>
                  <a:pt x="2605" y="13047"/>
                  <a:pt x="2605" y="10800"/>
                </a:cubicBezTo>
                <a:cubicBezTo>
                  <a:pt x="2605" y="8553"/>
                  <a:pt x="1737" y="6492"/>
                  <a:pt x="0" y="4620"/>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18" name="AutoShape 3"/>
          <p:cNvSpPr/>
          <p:nvPr/>
        </p:nvSpPr>
        <p:spPr bwMode="auto">
          <a:xfrm>
            <a:off x="6102951" y="4652695"/>
            <a:ext cx="1595386" cy="1362067"/>
          </a:xfrm>
          <a:custGeom>
            <a:avLst/>
            <a:gdLst>
              <a:gd name="T0" fmla="*/ 602457 w 21600"/>
              <a:gd name="T1" fmla="*/ 514350 h 21600"/>
              <a:gd name="T2" fmla="*/ 602457 w 21600"/>
              <a:gd name="T3" fmla="*/ 514350 h 21600"/>
              <a:gd name="T4" fmla="*/ 602457 w 21600"/>
              <a:gd name="T5" fmla="*/ 514350 h 21600"/>
              <a:gd name="T6" fmla="*/ 602457 w 21600"/>
              <a:gd name="T7" fmla="*/ 514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961" y="0"/>
                </a:moveTo>
                <a:cubicBezTo>
                  <a:pt x="21600" y="6924"/>
                  <a:pt x="21600" y="6924"/>
                  <a:pt x="21600" y="6924"/>
                </a:cubicBezTo>
                <a:cubicBezTo>
                  <a:pt x="17096" y="15499"/>
                  <a:pt x="9287" y="21023"/>
                  <a:pt x="703" y="21600"/>
                </a:cubicBezTo>
                <a:cubicBezTo>
                  <a:pt x="0" y="8492"/>
                  <a:pt x="0" y="8492"/>
                  <a:pt x="0" y="8492"/>
                </a:cubicBezTo>
                <a:cubicBezTo>
                  <a:pt x="5065" y="8079"/>
                  <a:pt x="9498" y="4782"/>
                  <a:pt x="11961" y="0"/>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19" name="AutoShape 4"/>
          <p:cNvSpPr/>
          <p:nvPr/>
        </p:nvSpPr>
        <p:spPr bwMode="auto">
          <a:xfrm>
            <a:off x="6592707" y="5110922"/>
            <a:ext cx="472940" cy="500265"/>
          </a:xfrm>
          <a:custGeom>
            <a:avLst/>
            <a:gdLst>
              <a:gd name="T0" fmla="*/ 178594 w 21104"/>
              <a:gd name="T1" fmla="*/ 188913 h 21600"/>
              <a:gd name="T2" fmla="*/ 178594 w 21104"/>
              <a:gd name="T3" fmla="*/ 188913 h 21600"/>
              <a:gd name="T4" fmla="*/ 178594 w 21104"/>
              <a:gd name="T5" fmla="*/ 188913 h 21600"/>
              <a:gd name="T6" fmla="*/ 178594 w 21104"/>
              <a:gd name="T7" fmla="*/ 1889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4" h="21600">
                <a:moveTo>
                  <a:pt x="13625" y="14829"/>
                </a:moveTo>
                <a:cubicBezTo>
                  <a:pt x="21434" y="10154"/>
                  <a:pt x="21102" y="4190"/>
                  <a:pt x="21102" y="4190"/>
                </a:cubicBezTo>
                <a:cubicBezTo>
                  <a:pt x="21102" y="3384"/>
                  <a:pt x="21102" y="3384"/>
                  <a:pt x="21102" y="3384"/>
                </a:cubicBezTo>
                <a:cubicBezTo>
                  <a:pt x="21102" y="3384"/>
                  <a:pt x="21102" y="1611"/>
                  <a:pt x="19440" y="1611"/>
                </a:cubicBezTo>
                <a:cubicBezTo>
                  <a:pt x="18942" y="1611"/>
                  <a:pt x="18443" y="1611"/>
                  <a:pt x="18443" y="1611"/>
                </a:cubicBezTo>
                <a:cubicBezTo>
                  <a:pt x="17612" y="1611"/>
                  <a:pt x="17612" y="2417"/>
                  <a:pt x="17612" y="2417"/>
                </a:cubicBezTo>
                <a:cubicBezTo>
                  <a:pt x="17612" y="2417"/>
                  <a:pt x="17280" y="2578"/>
                  <a:pt x="16616" y="2578"/>
                </a:cubicBezTo>
                <a:cubicBezTo>
                  <a:pt x="16616" y="1933"/>
                  <a:pt x="16782" y="0"/>
                  <a:pt x="16782" y="0"/>
                </a:cubicBezTo>
                <a:cubicBezTo>
                  <a:pt x="9139" y="966"/>
                  <a:pt x="4485" y="0"/>
                  <a:pt x="4485" y="0"/>
                </a:cubicBezTo>
                <a:cubicBezTo>
                  <a:pt x="4485" y="2578"/>
                  <a:pt x="4485" y="2578"/>
                  <a:pt x="4485" y="2578"/>
                </a:cubicBezTo>
                <a:cubicBezTo>
                  <a:pt x="3821" y="2578"/>
                  <a:pt x="3655" y="2417"/>
                  <a:pt x="3655" y="2417"/>
                </a:cubicBezTo>
                <a:cubicBezTo>
                  <a:pt x="3655" y="2417"/>
                  <a:pt x="3488" y="1611"/>
                  <a:pt x="2824" y="1611"/>
                </a:cubicBezTo>
                <a:cubicBezTo>
                  <a:pt x="2824" y="1611"/>
                  <a:pt x="2325" y="1611"/>
                  <a:pt x="1827" y="1611"/>
                </a:cubicBezTo>
                <a:cubicBezTo>
                  <a:pt x="165" y="1611"/>
                  <a:pt x="-1" y="3384"/>
                  <a:pt x="-1" y="3384"/>
                </a:cubicBezTo>
                <a:cubicBezTo>
                  <a:pt x="-1" y="4190"/>
                  <a:pt x="-1" y="4190"/>
                  <a:pt x="-1" y="4190"/>
                </a:cubicBezTo>
                <a:cubicBezTo>
                  <a:pt x="-1" y="4190"/>
                  <a:pt x="-166" y="10154"/>
                  <a:pt x="7643" y="14829"/>
                </a:cubicBezTo>
                <a:cubicBezTo>
                  <a:pt x="7643" y="14829"/>
                  <a:pt x="8474" y="15636"/>
                  <a:pt x="9637" y="15636"/>
                </a:cubicBezTo>
                <a:cubicBezTo>
                  <a:pt x="9637" y="16602"/>
                  <a:pt x="9637" y="16602"/>
                  <a:pt x="9637" y="16602"/>
                </a:cubicBezTo>
                <a:cubicBezTo>
                  <a:pt x="9637" y="16602"/>
                  <a:pt x="8805" y="16442"/>
                  <a:pt x="8805" y="16925"/>
                </a:cubicBezTo>
                <a:cubicBezTo>
                  <a:pt x="8805" y="17570"/>
                  <a:pt x="9637" y="17409"/>
                  <a:pt x="9637" y="17409"/>
                </a:cubicBezTo>
                <a:cubicBezTo>
                  <a:pt x="9637" y="18376"/>
                  <a:pt x="9637" y="18376"/>
                  <a:pt x="9637" y="18376"/>
                </a:cubicBezTo>
                <a:cubicBezTo>
                  <a:pt x="9637" y="18376"/>
                  <a:pt x="9471" y="19181"/>
                  <a:pt x="8972" y="19181"/>
                </a:cubicBezTo>
                <a:cubicBezTo>
                  <a:pt x="8972" y="19988"/>
                  <a:pt x="7976" y="19988"/>
                  <a:pt x="7976" y="19988"/>
                </a:cubicBezTo>
                <a:cubicBezTo>
                  <a:pt x="7976" y="19988"/>
                  <a:pt x="7145" y="20149"/>
                  <a:pt x="7145" y="20794"/>
                </a:cubicBezTo>
                <a:cubicBezTo>
                  <a:pt x="7145" y="20794"/>
                  <a:pt x="6978" y="21600"/>
                  <a:pt x="7976" y="21600"/>
                </a:cubicBezTo>
                <a:cubicBezTo>
                  <a:pt x="9305" y="21600"/>
                  <a:pt x="13125" y="21600"/>
                  <a:pt x="13125" y="21600"/>
                </a:cubicBezTo>
                <a:cubicBezTo>
                  <a:pt x="13957" y="21600"/>
                  <a:pt x="14123" y="20794"/>
                  <a:pt x="14123" y="20794"/>
                </a:cubicBezTo>
                <a:cubicBezTo>
                  <a:pt x="14123" y="20794"/>
                  <a:pt x="14123" y="19988"/>
                  <a:pt x="13125" y="19988"/>
                </a:cubicBezTo>
                <a:cubicBezTo>
                  <a:pt x="12296" y="19988"/>
                  <a:pt x="12296" y="19021"/>
                  <a:pt x="12296" y="19021"/>
                </a:cubicBezTo>
                <a:cubicBezTo>
                  <a:pt x="12296" y="19021"/>
                  <a:pt x="11465" y="19181"/>
                  <a:pt x="11465" y="18376"/>
                </a:cubicBezTo>
                <a:cubicBezTo>
                  <a:pt x="11465" y="17409"/>
                  <a:pt x="11465" y="17409"/>
                  <a:pt x="11465" y="17409"/>
                </a:cubicBezTo>
                <a:cubicBezTo>
                  <a:pt x="11465" y="17409"/>
                  <a:pt x="12296" y="17570"/>
                  <a:pt x="12296" y="16925"/>
                </a:cubicBezTo>
                <a:cubicBezTo>
                  <a:pt x="12296" y="16442"/>
                  <a:pt x="11465" y="16602"/>
                  <a:pt x="11465" y="16602"/>
                </a:cubicBezTo>
                <a:cubicBezTo>
                  <a:pt x="11465" y="15636"/>
                  <a:pt x="11465" y="15636"/>
                  <a:pt x="11465" y="15636"/>
                </a:cubicBezTo>
                <a:cubicBezTo>
                  <a:pt x="12296" y="15636"/>
                  <a:pt x="12960" y="15313"/>
                  <a:pt x="13625" y="14829"/>
                </a:cubicBezTo>
                <a:close/>
                <a:moveTo>
                  <a:pt x="16782" y="3384"/>
                </a:moveTo>
                <a:cubicBezTo>
                  <a:pt x="16948" y="3384"/>
                  <a:pt x="17612" y="3384"/>
                  <a:pt x="17612" y="3384"/>
                </a:cubicBezTo>
                <a:cubicBezTo>
                  <a:pt x="18443" y="3384"/>
                  <a:pt x="18609" y="2578"/>
                  <a:pt x="18609" y="2578"/>
                </a:cubicBezTo>
                <a:cubicBezTo>
                  <a:pt x="19440" y="2578"/>
                  <a:pt x="19440" y="3384"/>
                  <a:pt x="19440" y="3384"/>
                </a:cubicBezTo>
                <a:cubicBezTo>
                  <a:pt x="19440" y="4190"/>
                  <a:pt x="19440" y="4190"/>
                  <a:pt x="19440" y="4190"/>
                </a:cubicBezTo>
                <a:cubicBezTo>
                  <a:pt x="19440" y="4190"/>
                  <a:pt x="19108" y="7575"/>
                  <a:pt x="14954" y="11445"/>
                </a:cubicBezTo>
                <a:cubicBezTo>
                  <a:pt x="15951" y="9833"/>
                  <a:pt x="16782" y="6124"/>
                  <a:pt x="16782" y="3384"/>
                </a:cubicBezTo>
                <a:close/>
                <a:moveTo>
                  <a:pt x="5982" y="11606"/>
                </a:moveTo>
                <a:cubicBezTo>
                  <a:pt x="1661" y="7737"/>
                  <a:pt x="1495" y="4351"/>
                  <a:pt x="1495" y="4351"/>
                </a:cubicBezTo>
                <a:cubicBezTo>
                  <a:pt x="1495" y="3545"/>
                  <a:pt x="1495" y="3545"/>
                  <a:pt x="1495" y="3545"/>
                </a:cubicBezTo>
                <a:cubicBezTo>
                  <a:pt x="1495" y="3545"/>
                  <a:pt x="1495" y="2578"/>
                  <a:pt x="2325" y="2578"/>
                </a:cubicBezTo>
                <a:cubicBezTo>
                  <a:pt x="2325" y="2578"/>
                  <a:pt x="2325" y="3545"/>
                  <a:pt x="3322" y="3545"/>
                </a:cubicBezTo>
                <a:cubicBezTo>
                  <a:pt x="3322" y="3545"/>
                  <a:pt x="3987" y="3545"/>
                  <a:pt x="4153" y="3545"/>
                </a:cubicBezTo>
                <a:cubicBezTo>
                  <a:pt x="4153" y="6286"/>
                  <a:pt x="4984" y="9994"/>
                  <a:pt x="5982" y="11606"/>
                </a:cubicBezTo>
                <a:close/>
              </a:path>
            </a:pathLst>
          </a:custGeom>
          <a:solidFill>
            <a:srgbClr val="1BA6D3"/>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0" name="AutoShape 5"/>
          <p:cNvSpPr/>
          <p:nvPr/>
        </p:nvSpPr>
        <p:spPr bwMode="auto">
          <a:xfrm>
            <a:off x="6092442" y="2130349"/>
            <a:ext cx="1593283" cy="1349455"/>
          </a:xfrm>
          <a:custGeom>
            <a:avLst/>
            <a:gdLst>
              <a:gd name="T0" fmla="*/ 601663 w 21600"/>
              <a:gd name="T1" fmla="*/ 509588 h 21600"/>
              <a:gd name="T2" fmla="*/ 601663 w 21600"/>
              <a:gd name="T3" fmla="*/ 509588 h 21600"/>
              <a:gd name="T4" fmla="*/ 601663 w 21600"/>
              <a:gd name="T5" fmla="*/ 509588 h 21600"/>
              <a:gd name="T6" fmla="*/ 601663 w 21600"/>
              <a:gd name="T7" fmla="*/ 509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7" y="497"/>
                  <a:pt x="17027" y="5981"/>
                  <a:pt x="21600" y="14538"/>
                </a:cubicBezTo>
                <a:cubicBezTo>
                  <a:pt x="12030" y="21600"/>
                  <a:pt x="12030" y="21600"/>
                  <a:pt x="12030" y="21600"/>
                </a:cubicBezTo>
                <a:cubicBezTo>
                  <a:pt x="9498" y="16865"/>
                  <a:pt x="5065" y="13624"/>
                  <a:pt x="0" y="13292"/>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1" name="AutoShape 6"/>
          <p:cNvSpPr/>
          <p:nvPr/>
        </p:nvSpPr>
        <p:spPr bwMode="auto">
          <a:xfrm>
            <a:off x="4410876" y="4684225"/>
            <a:ext cx="1593283" cy="1336844"/>
          </a:xfrm>
          <a:custGeom>
            <a:avLst/>
            <a:gdLst>
              <a:gd name="T0" fmla="*/ 601663 w 21600"/>
              <a:gd name="T1" fmla="*/ 504825 h 21600"/>
              <a:gd name="T2" fmla="*/ 601663 w 21600"/>
              <a:gd name="T3" fmla="*/ 504825 h 21600"/>
              <a:gd name="T4" fmla="*/ 601663 w 21600"/>
              <a:gd name="T5" fmla="*/ 504825 h 21600"/>
              <a:gd name="T6" fmla="*/ 601663 w 21600"/>
              <a:gd name="T7" fmla="*/ 5048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153"/>
                </a:moveTo>
                <a:cubicBezTo>
                  <a:pt x="21248" y="21600"/>
                  <a:pt x="21248" y="21600"/>
                  <a:pt x="21248" y="21600"/>
                </a:cubicBezTo>
                <a:cubicBezTo>
                  <a:pt x="12664" y="21347"/>
                  <a:pt x="4714" y="16052"/>
                  <a:pt x="0" y="7479"/>
                </a:cubicBezTo>
                <a:cubicBezTo>
                  <a:pt x="9358" y="0"/>
                  <a:pt x="9358" y="0"/>
                  <a:pt x="9358" y="0"/>
                </a:cubicBezTo>
                <a:cubicBezTo>
                  <a:pt x="12030" y="4790"/>
                  <a:pt x="16464" y="7984"/>
                  <a:pt x="21600" y="8153"/>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2" name="AutoShape 7"/>
          <p:cNvSpPr/>
          <p:nvPr/>
        </p:nvSpPr>
        <p:spPr bwMode="auto">
          <a:xfrm>
            <a:off x="5020444" y="2548639"/>
            <a:ext cx="433003" cy="428799"/>
          </a:xfrm>
          <a:custGeom>
            <a:avLst/>
            <a:gdLst>
              <a:gd name="T0" fmla="*/ 163513 w 21600"/>
              <a:gd name="T1" fmla="*/ 161925 h 21600"/>
              <a:gd name="T2" fmla="*/ 163513 w 21600"/>
              <a:gd name="T3" fmla="*/ 161925 h 21600"/>
              <a:gd name="T4" fmla="*/ 163513 w 21600"/>
              <a:gd name="T5" fmla="*/ 161925 h 21600"/>
              <a:gd name="T6" fmla="*/ 163513 w 21600"/>
              <a:gd name="T7" fmla="*/ 1619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60" y="0"/>
                  <a:pt x="0" y="4860"/>
                  <a:pt x="0" y="10800"/>
                </a:cubicBezTo>
                <a:cubicBezTo>
                  <a:pt x="0" y="16740"/>
                  <a:pt x="4860" y="21600"/>
                  <a:pt x="10800" y="21600"/>
                </a:cubicBezTo>
                <a:cubicBezTo>
                  <a:pt x="16740" y="21600"/>
                  <a:pt x="21599" y="16740"/>
                  <a:pt x="21599" y="10800"/>
                </a:cubicBezTo>
                <a:cubicBezTo>
                  <a:pt x="21599" y="4860"/>
                  <a:pt x="16740" y="0"/>
                  <a:pt x="10800" y="0"/>
                </a:cubicBezTo>
                <a:close/>
                <a:moveTo>
                  <a:pt x="14940" y="4319"/>
                </a:moveTo>
                <a:cubicBezTo>
                  <a:pt x="15660" y="3779"/>
                  <a:pt x="15660" y="3779"/>
                  <a:pt x="15660" y="3779"/>
                </a:cubicBezTo>
                <a:cubicBezTo>
                  <a:pt x="15660" y="3779"/>
                  <a:pt x="15300" y="3059"/>
                  <a:pt x="15480" y="2519"/>
                </a:cubicBezTo>
                <a:cubicBezTo>
                  <a:pt x="15660" y="2519"/>
                  <a:pt x="16380" y="2879"/>
                  <a:pt x="16920" y="3599"/>
                </a:cubicBezTo>
                <a:cubicBezTo>
                  <a:pt x="16559" y="5219"/>
                  <a:pt x="15480" y="5039"/>
                  <a:pt x="15480" y="5039"/>
                </a:cubicBezTo>
                <a:cubicBezTo>
                  <a:pt x="15480" y="5039"/>
                  <a:pt x="14760" y="5039"/>
                  <a:pt x="14940" y="4319"/>
                </a:cubicBezTo>
                <a:close/>
                <a:moveTo>
                  <a:pt x="8460" y="13859"/>
                </a:moveTo>
                <a:cubicBezTo>
                  <a:pt x="8279" y="14040"/>
                  <a:pt x="8100" y="14579"/>
                  <a:pt x="7920" y="15120"/>
                </a:cubicBezTo>
                <a:cubicBezTo>
                  <a:pt x="7740" y="15479"/>
                  <a:pt x="7560" y="15659"/>
                  <a:pt x="7380" y="15840"/>
                </a:cubicBezTo>
                <a:cubicBezTo>
                  <a:pt x="7020" y="16020"/>
                  <a:pt x="7020" y="16379"/>
                  <a:pt x="7020" y="16379"/>
                </a:cubicBezTo>
                <a:cubicBezTo>
                  <a:pt x="6839" y="17100"/>
                  <a:pt x="6839" y="17100"/>
                  <a:pt x="6839" y="17100"/>
                </a:cubicBezTo>
                <a:cubicBezTo>
                  <a:pt x="6839" y="17100"/>
                  <a:pt x="7020" y="17820"/>
                  <a:pt x="7200" y="18000"/>
                </a:cubicBezTo>
                <a:cubicBezTo>
                  <a:pt x="7200" y="18359"/>
                  <a:pt x="6660" y="19800"/>
                  <a:pt x="6660" y="19800"/>
                </a:cubicBezTo>
                <a:cubicBezTo>
                  <a:pt x="6120" y="19620"/>
                  <a:pt x="5940" y="19079"/>
                  <a:pt x="5760" y="18720"/>
                </a:cubicBezTo>
                <a:cubicBezTo>
                  <a:pt x="5760" y="18359"/>
                  <a:pt x="5400" y="18179"/>
                  <a:pt x="5580" y="17820"/>
                </a:cubicBezTo>
                <a:cubicBezTo>
                  <a:pt x="5580" y="17279"/>
                  <a:pt x="5220" y="17100"/>
                  <a:pt x="5040" y="16920"/>
                </a:cubicBezTo>
                <a:cubicBezTo>
                  <a:pt x="4860" y="16559"/>
                  <a:pt x="4680" y="16200"/>
                  <a:pt x="4680" y="16020"/>
                </a:cubicBezTo>
                <a:cubicBezTo>
                  <a:pt x="4680" y="15840"/>
                  <a:pt x="4140" y="15479"/>
                  <a:pt x="4140" y="15479"/>
                </a:cubicBezTo>
                <a:cubicBezTo>
                  <a:pt x="4140" y="15479"/>
                  <a:pt x="3240" y="14940"/>
                  <a:pt x="3060" y="14759"/>
                </a:cubicBezTo>
                <a:cubicBezTo>
                  <a:pt x="2880" y="14579"/>
                  <a:pt x="2700" y="13859"/>
                  <a:pt x="2700" y="13500"/>
                </a:cubicBezTo>
                <a:cubicBezTo>
                  <a:pt x="2700" y="13139"/>
                  <a:pt x="2880" y="12239"/>
                  <a:pt x="2880" y="12239"/>
                </a:cubicBezTo>
                <a:cubicBezTo>
                  <a:pt x="2880" y="12239"/>
                  <a:pt x="3240" y="11879"/>
                  <a:pt x="3060" y="11700"/>
                </a:cubicBezTo>
                <a:cubicBezTo>
                  <a:pt x="2700" y="11520"/>
                  <a:pt x="2700" y="10800"/>
                  <a:pt x="2700" y="10800"/>
                </a:cubicBezTo>
                <a:cubicBezTo>
                  <a:pt x="2340" y="10439"/>
                  <a:pt x="2340" y="10439"/>
                  <a:pt x="2340" y="10439"/>
                </a:cubicBezTo>
                <a:cubicBezTo>
                  <a:pt x="2340" y="10439"/>
                  <a:pt x="1980" y="9899"/>
                  <a:pt x="1800" y="9720"/>
                </a:cubicBezTo>
                <a:cubicBezTo>
                  <a:pt x="1800" y="9360"/>
                  <a:pt x="1800" y="9179"/>
                  <a:pt x="1980" y="8999"/>
                </a:cubicBezTo>
                <a:cubicBezTo>
                  <a:pt x="1980" y="8820"/>
                  <a:pt x="1800" y="8279"/>
                  <a:pt x="1800" y="8099"/>
                </a:cubicBezTo>
                <a:cubicBezTo>
                  <a:pt x="3600" y="3599"/>
                  <a:pt x="6660" y="2699"/>
                  <a:pt x="6660" y="2699"/>
                </a:cubicBezTo>
                <a:cubicBezTo>
                  <a:pt x="6839" y="3599"/>
                  <a:pt x="6839" y="3599"/>
                  <a:pt x="6839" y="3599"/>
                </a:cubicBezTo>
                <a:cubicBezTo>
                  <a:pt x="6839" y="3599"/>
                  <a:pt x="6300" y="3779"/>
                  <a:pt x="6120" y="3779"/>
                </a:cubicBezTo>
                <a:cubicBezTo>
                  <a:pt x="5760" y="3599"/>
                  <a:pt x="5580" y="3599"/>
                  <a:pt x="5580" y="3599"/>
                </a:cubicBezTo>
                <a:cubicBezTo>
                  <a:pt x="5220" y="4139"/>
                  <a:pt x="5220" y="4139"/>
                  <a:pt x="5220" y="4139"/>
                </a:cubicBezTo>
                <a:cubicBezTo>
                  <a:pt x="5220" y="4139"/>
                  <a:pt x="5040" y="4499"/>
                  <a:pt x="5040" y="4679"/>
                </a:cubicBezTo>
                <a:cubicBezTo>
                  <a:pt x="5040" y="4860"/>
                  <a:pt x="5220" y="5219"/>
                  <a:pt x="5220" y="5219"/>
                </a:cubicBezTo>
                <a:cubicBezTo>
                  <a:pt x="5220" y="5219"/>
                  <a:pt x="5760" y="5219"/>
                  <a:pt x="5760" y="5039"/>
                </a:cubicBezTo>
                <a:cubicBezTo>
                  <a:pt x="5760" y="4860"/>
                  <a:pt x="5760" y="4679"/>
                  <a:pt x="5760" y="4679"/>
                </a:cubicBezTo>
                <a:cubicBezTo>
                  <a:pt x="5580" y="4319"/>
                  <a:pt x="5580" y="4319"/>
                  <a:pt x="5580" y="4319"/>
                </a:cubicBezTo>
                <a:cubicBezTo>
                  <a:pt x="5580" y="4319"/>
                  <a:pt x="6120" y="4139"/>
                  <a:pt x="7200" y="4319"/>
                </a:cubicBezTo>
                <a:cubicBezTo>
                  <a:pt x="8460" y="4319"/>
                  <a:pt x="7920" y="5219"/>
                  <a:pt x="8460" y="5399"/>
                </a:cubicBezTo>
                <a:cubicBezTo>
                  <a:pt x="9000" y="5579"/>
                  <a:pt x="8100" y="6299"/>
                  <a:pt x="7920" y="6660"/>
                </a:cubicBezTo>
                <a:cubicBezTo>
                  <a:pt x="7740" y="7020"/>
                  <a:pt x="7380" y="6119"/>
                  <a:pt x="7380" y="6119"/>
                </a:cubicBezTo>
                <a:cubicBezTo>
                  <a:pt x="7380" y="6119"/>
                  <a:pt x="7740" y="5760"/>
                  <a:pt x="7200" y="5760"/>
                </a:cubicBezTo>
                <a:cubicBezTo>
                  <a:pt x="6660" y="5579"/>
                  <a:pt x="6300" y="6480"/>
                  <a:pt x="6660" y="6480"/>
                </a:cubicBezTo>
                <a:cubicBezTo>
                  <a:pt x="6839" y="6480"/>
                  <a:pt x="7200" y="6839"/>
                  <a:pt x="7020" y="7020"/>
                </a:cubicBezTo>
                <a:cubicBezTo>
                  <a:pt x="7020" y="7199"/>
                  <a:pt x="7020" y="7199"/>
                  <a:pt x="6839" y="7739"/>
                </a:cubicBezTo>
                <a:cubicBezTo>
                  <a:pt x="6480" y="8279"/>
                  <a:pt x="6120" y="8639"/>
                  <a:pt x="6120" y="8639"/>
                </a:cubicBezTo>
                <a:cubicBezTo>
                  <a:pt x="6120" y="8639"/>
                  <a:pt x="5760" y="8460"/>
                  <a:pt x="5940" y="8820"/>
                </a:cubicBezTo>
                <a:cubicBezTo>
                  <a:pt x="6120" y="9179"/>
                  <a:pt x="5940" y="9720"/>
                  <a:pt x="5940" y="9899"/>
                </a:cubicBezTo>
                <a:cubicBezTo>
                  <a:pt x="5940" y="10260"/>
                  <a:pt x="5220" y="9720"/>
                  <a:pt x="5220" y="9179"/>
                </a:cubicBezTo>
                <a:cubicBezTo>
                  <a:pt x="5040" y="8639"/>
                  <a:pt x="4500" y="9179"/>
                  <a:pt x="4320" y="9179"/>
                </a:cubicBezTo>
                <a:cubicBezTo>
                  <a:pt x="4140" y="9179"/>
                  <a:pt x="3780" y="8999"/>
                  <a:pt x="3780" y="8820"/>
                </a:cubicBezTo>
                <a:cubicBezTo>
                  <a:pt x="3600" y="8639"/>
                  <a:pt x="2700" y="9360"/>
                  <a:pt x="2520" y="9360"/>
                </a:cubicBezTo>
                <a:cubicBezTo>
                  <a:pt x="2340" y="9539"/>
                  <a:pt x="2340" y="9899"/>
                  <a:pt x="2700" y="9720"/>
                </a:cubicBezTo>
                <a:cubicBezTo>
                  <a:pt x="3060" y="9539"/>
                  <a:pt x="3420" y="9720"/>
                  <a:pt x="3420" y="10079"/>
                </a:cubicBezTo>
                <a:cubicBezTo>
                  <a:pt x="3240" y="10439"/>
                  <a:pt x="2880" y="10260"/>
                  <a:pt x="2880" y="10439"/>
                </a:cubicBezTo>
                <a:cubicBezTo>
                  <a:pt x="3060" y="10800"/>
                  <a:pt x="3420" y="10979"/>
                  <a:pt x="3420" y="11339"/>
                </a:cubicBezTo>
                <a:cubicBezTo>
                  <a:pt x="3600" y="11700"/>
                  <a:pt x="4500" y="11339"/>
                  <a:pt x="4860" y="11160"/>
                </a:cubicBezTo>
                <a:cubicBezTo>
                  <a:pt x="5040" y="11160"/>
                  <a:pt x="5940" y="10979"/>
                  <a:pt x="5940" y="11339"/>
                </a:cubicBezTo>
                <a:cubicBezTo>
                  <a:pt x="6120" y="11700"/>
                  <a:pt x="7020" y="11879"/>
                  <a:pt x="7380" y="11879"/>
                </a:cubicBezTo>
                <a:cubicBezTo>
                  <a:pt x="7740" y="12060"/>
                  <a:pt x="8279" y="12060"/>
                  <a:pt x="8819" y="12420"/>
                </a:cubicBezTo>
                <a:cubicBezTo>
                  <a:pt x="9180" y="12960"/>
                  <a:pt x="8460" y="13679"/>
                  <a:pt x="8460" y="13859"/>
                </a:cubicBezTo>
                <a:close/>
                <a:moveTo>
                  <a:pt x="10620" y="2519"/>
                </a:moveTo>
                <a:cubicBezTo>
                  <a:pt x="10440" y="3059"/>
                  <a:pt x="9720" y="3599"/>
                  <a:pt x="9900" y="3779"/>
                </a:cubicBezTo>
                <a:cubicBezTo>
                  <a:pt x="9900" y="3960"/>
                  <a:pt x="9900" y="4860"/>
                  <a:pt x="9180" y="4139"/>
                </a:cubicBezTo>
                <a:cubicBezTo>
                  <a:pt x="8460" y="3419"/>
                  <a:pt x="7740" y="3239"/>
                  <a:pt x="7920" y="2699"/>
                </a:cubicBezTo>
                <a:cubicBezTo>
                  <a:pt x="7920" y="2519"/>
                  <a:pt x="8640" y="2519"/>
                  <a:pt x="8640" y="2339"/>
                </a:cubicBezTo>
                <a:cubicBezTo>
                  <a:pt x="9540" y="1259"/>
                  <a:pt x="11160" y="1439"/>
                  <a:pt x="11340" y="1799"/>
                </a:cubicBezTo>
                <a:cubicBezTo>
                  <a:pt x="10980" y="2159"/>
                  <a:pt x="10620" y="1979"/>
                  <a:pt x="10620" y="2519"/>
                </a:cubicBezTo>
                <a:close/>
                <a:moveTo>
                  <a:pt x="19260" y="11160"/>
                </a:moveTo>
                <a:cubicBezTo>
                  <a:pt x="19260" y="11160"/>
                  <a:pt x="19620" y="11700"/>
                  <a:pt x="20160" y="11700"/>
                </a:cubicBezTo>
                <a:cubicBezTo>
                  <a:pt x="19800" y="15659"/>
                  <a:pt x="16559" y="18359"/>
                  <a:pt x="16559" y="18359"/>
                </a:cubicBezTo>
                <a:cubicBezTo>
                  <a:pt x="16020" y="17820"/>
                  <a:pt x="16200" y="17279"/>
                  <a:pt x="16200" y="17279"/>
                </a:cubicBezTo>
                <a:cubicBezTo>
                  <a:pt x="16380" y="16559"/>
                  <a:pt x="16380" y="16559"/>
                  <a:pt x="16380" y="16559"/>
                </a:cubicBezTo>
                <a:cubicBezTo>
                  <a:pt x="16380" y="15300"/>
                  <a:pt x="16380" y="15300"/>
                  <a:pt x="16380" y="15300"/>
                </a:cubicBezTo>
                <a:cubicBezTo>
                  <a:pt x="16380" y="15300"/>
                  <a:pt x="16380" y="13859"/>
                  <a:pt x="15120" y="14579"/>
                </a:cubicBezTo>
                <a:cubicBezTo>
                  <a:pt x="13860" y="14940"/>
                  <a:pt x="14400" y="14940"/>
                  <a:pt x="12960" y="14940"/>
                </a:cubicBezTo>
                <a:cubicBezTo>
                  <a:pt x="11520" y="15120"/>
                  <a:pt x="11880" y="12060"/>
                  <a:pt x="11880" y="12060"/>
                </a:cubicBezTo>
                <a:cubicBezTo>
                  <a:pt x="11880" y="7739"/>
                  <a:pt x="15120" y="10979"/>
                  <a:pt x="15120" y="10979"/>
                </a:cubicBezTo>
                <a:cubicBezTo>
                  <a:pt x="17099" y="12420"/>
                  <a:pt x="17460" y="10079"/>
                  <a:pt x="17460" y="10079"/>
                </a:cubicBezTo>
                <a:cubicBezTo>
                  <a:pt x="18720" y="9539"/>
                  <a:pt x="18720" y="9539"/>
                  <a:pt x="18720" y="9539"/>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39"/>
                  <a:pt x="16920" y="8639"/>
                </a:cubicBezTo>
                <a:cubicBezTo>
                  <a:pt x="16920" y="8639"/>
                  <a:pt x="16740" y="9539"/>
                  <a:pt x="16380" y="9360"/>
                </a:cubicBezTo>
                <a:cubicBezTo>
                  <a:pt x="15120" y="8639"/>
                  <a:pt x="15120" y="8639"/>
                  <a:pt x="15120" y="8639"/>
                </a:cubicBezTo>
                <a:cubicBezTo>
                  <a:pt x="15120" y="8639"/>
                  <a:pt x="14760" y="8460"/>
                  <a:pt x="14219" y="8820"/>
                </a:cubicBezTo>
                <a:cubicBezTo>
                  <a:pt x="13500" y="9360"/>
                  <a:pt x="12420" y="8820"/>
                  <a:pt x="12420" y="8820"/>
                </a:cubicBezTo>
                <a:cubicBezTo>
                  <a:pt x="12420" y="8820"/>
                  <a:pt x="12420" y="8279"/>
                  <a:pt x="13140" y="7920"/>
                </a:cubicBezTo>
                <a:cubicBezTo>
                  <a:pt x="13679" y="7560"/>
                  <a:pt x="13679" y="7560"/>
                  <a:pt x="13679" y="7560"/>
                </a:cubicBezTo>
                <a:cubicBezTo>
                  <a:pt x="13679" y="7560"/>
                  <a:pt x="13500" y="6839"/>
                  <a:pt x="13679" y="6299"/>
                </a:cubicBezTo>
                <a:cubicBezTo>
                  <a:pt x="13860" y="5760"/>
                  <a:pt x="14040" y="6299"/>
                  <a:pt x="14580" y="5939"/>
                </a:cubicBezTo>
                <a:cubicBezTo>
                  <a:pt x="15120" y="5579"/>
                  <a:pt x="15480" y="6660"/>
                  <a:pt x="16200" y="6480"/>
                </a:cubicBezTo>
                <a:cubicBezTo>
                  <a:pt x="16920" y="6480"/>
                  <a:pt x="16559" y="6299"/>
                  <a:pt x="17099" y="5939"/>
                </a:cubicBezTo>
                <a:cubicBezTo>
                  <a:pt x="17639" y="5760"/>
                  <a:pt x="18000" y="6480"/>
                  <a:pt x="18000" y="6480"/>
                </a:cubicBezTo>
                <a:cubicBezTo>
                  <a:pt x="19080" y="6660"/>
                  <a:pt x="19080" y="6660"/>
                  <a:pt x="19080" y="6660"/>
                </a:cubicBezTo>
                <a:cubicBezTo>
                  <a:pt x="19080" y="6660"/>
                  <a:pt x="18900" y="5399"/>
                  <a:pt x="18900" y="5760"/>
                </a:cubicBezTo>
                <a:cubicBezTo>
                  <a:pt x="19620" y="6839"/>
                  <a:pt x="20520" y="9899"/>
                  <a:pt x="20160" y="10439"/>
                </a:cubicBezTo>
                <a:cubicBezTo>
                  <a:pt x="19980" y="10260"/>
                  <a:pt x="19800" y="10260"/>
                  <a:pt x="19800" y="10260"/>
                </a:cubicBezTo>
                <a:cubicBezTo>
                  <a:pt x="18540" y="10260"/>
                  <a:pt x="18540" y="10260"/>
                  <a:pt x="18540" y="10260"/>
                </a:cubicBezTo>
                <a:lnTo>
                  <a:pt x="19260" y="11160"/>
                </a:lnTo>
                <a:close/>
              </a:path>
            </a:pathLst>
          </a:custGeom>
          <a:solidFill>
            <a:srgbClr val="1BA6D3"/>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3" name="AutoShape 8"/>
          <p:cNvSpPr/>
          <p:nvPr/>
        </p:nvSpPr>
        <p:spPr bwMode="auto">
          <a:xfrm>
            <a:off x="4085072" y="3193938"/>
            <a:ext cx="962696" cy="1797172"/>
          </a:xfrm>
          <a:custGeom>
            <a:avLst/>
            <a:gdLst>
              <a:gd name="T0" fmla="*/ 363519 w 20023"/>
              <a:gd name="T1" fmla="*/ 678657 h 21600"/>
              <a:gd name="T2" fmla="*/ 363519 w 20023"/>
              <a:gd name="T3" fmla="*/ 678657 h 21600"/>
              <a:gd name="T4" fmla="*/ 363519 w 20023"/>
              <a:gd name="T5" fmla="*/ 678657 h 21600"/>
              <a:gd name="T6" fmla="*/ 363519 w 20023"/>
              <a:gd name="T7" fmla="*/ 678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2" y="16855"/>
                </a:moveTo>
                <a:cubicBezTo>
                  <a:pt x="4794" y="21599"/>
                  <a:pt x="4794" y="21599"/>
                  <a:pt x="4794" y="21599"/>
                </a:cubicBezTo>
                <a:cubicBezTo>
                  <a:pt x="-1469" y="14858"/>
                  <a:pt x="-1577" y="6805"/>
                  <a:pt x="4363" y="0"/>
                </a:cubicBezTo>
                <a:cubicBezTo>
                  <a:pt x="19806" y="4495"/>
                  <a:pt x="19806" y="4495"/>
                  <a:pt x="19806" y="4495"/>
                </a:cubicBezTo>
                <a:cubicBezTo>
                  <a:pt x="18186" y="6305"/>
                  <a:pt x="17322" y="8365"/>
                  <a:pt x="17322" y="10550"/>
                </a:cubicBezTo>
                <a:cubicBezTo>
                  <a:pt x="17322" y="12860"/>
                  <a:pt x="18294" y="14982"/>
                  <a:pt x="20022" y="16855"/>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4" name="AutoShape 9"/>
          <p:cNvSpPr/>
          <p:nvPr/>
        </p:nvSpPr>
        <p:spPr bwMode="auto">
          <a:xfrm>
            <a:off x="5022545" y="3063617"/>
            <a:ext cx="2019981" cy="2022081"/>
          </a:xfrm>
          <a:custGeom>
            <a:avLst/>
            <a:gdLst>
              <a:gd name="T0" fmla="*/ 762755 w 19679"/>
              <a:gd name="T1" fmla="*/ 838126 h 19679"/>
              <a:gd name="T2" fmla="*/ 762755 w 19679"/>
              <a:gd name="T3" fmla="*/ 838126 h 19679"/>
              <a:gd name="T4" fmla="*/ 762755 w 19679"/>
              <a:gd name="T5" fmla="*/ 838126 h 19679"/>
              <a:gd name="T6" fmla="*/ 762755 w 19679"/>
              <a:gd name="T7" fmla="*/ 83812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8"/>
                  <a:pt x="6723" y="20638"/>
                  <a:pt x="2881" y="16796"/>
                </a:cubicBezTo>
                <a:cubicBezTo>
                  <a:pt x="-961" y="12954"/>
                  <a:pt x="-961" y="6724"/>
                  <a:pt x="2881" y="2882"/>
                </a:cubicBezTo>
                <a:cubicBezTo>
                  <a:pt x="6723" y="-961"/>
                  <a:pt x="12954" y="-961"/>
                  <a:pt x="16796" y="2882"/>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5" name="AutoShape 10"/>
          <p:cNvSpPr/>
          <p:nvPr/>
        </p:nvSpPr>
        <p:spPr bwMode="auto">
          <a:xfrm>
            <a:off x="4322594" y="3961153"/>
            <a:ext cx="355230" cy="294274"/>
          </a:xfrm>
          <a:custGeom>
            <a:avLst/>
            <a:gdLst>
              <a:gd name="T0" fmla="*/ 134144 w 21600"/>
              <a:gd name="T1" fmla="*/ 111125 h 21600"/>
              <a:gd name="T2" fmla="*/ 134144 w 21600"/>
              <a:gd name="T3" fmla="*/ 111125 h 21600"/>
              <a:gd name="T4" fmla="*/ 134144 w 21600"/>
              <a:gd name="T5" fmla="*/ 111125 h 21600"/>
              <a:gd name="T6" fmla="*/ 134144 w 21600"/>
              <a:gd name="T7" fmla="*/ 111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3"/>
                </a:moveTo>
                <a:cubicBezTo>
                  <a:pt x="20633" y="3223"/>
                  <a:pt x="20946" y="3385"/>
                  <a:pt x="21208" y="3714"/>
                </a:cubicBezTo>
                <a:cubicBezTo>
                  <a:pt x="21470" y="4043"/>
                  <a:pt x="21600" y="4428"/>
                  <a:pt x="21600" y="4865"/>
                </a:cubicBezTo>
                <a:lnTo>
                  <a:pt x="21600" y="19983"/>
                </a:lnTo>
                <a:cubicBezTo>
                  <a:pt x="21600" y="20421"/>
                  <a:pt x="21470" y="20804"/>
                  <a:pt x="21208" y="21121"/>
                </a:cubicBezTo>
                <a:cubicBezTo>
                  <a:pt x="20946" y="21440"/>
                  <a:pt x="20633" y="21599"/>
                  <a:pt x="20263" y="21599"/>
                </a:cubicBezTo>
                <a:lnTo>
                  <a:pt x="1348" y="21599"/>
                </a:lnTo>
                <a:cubicBezTo>
                  <a:pt x="981" y="21599"/>
                  <a:pt x="662" y="21440"/>
                  <a:pt x="398" y="21121"/>
                </a:cubicBezTo>
                <a:cubicBezTo>
                  <a:pt x="134" y="20804"/>
                  <a:pt x="0" y="20421"/>
                  <a:pt x="0" y="19983"/>
                </a:cubicBezTo>
                <a:lnTo>
                  <a:pt x="0" y="4865"/>
                </a:lnTo>
                <a:cubicBezTo>
                  <a:pt x="0" y="4428"/>
                  <a:pt x="134" y="4043"/>
                  <a:pt x="398" y="3714"/>
                </a:cubicBezTo>
                <a:cubicBezTo>
                  <a:pt x="662" y="3385"/>
                  <a:pt x="981" y="3223"/>
                  <a:pt x="1348"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5" y="19184"/>
                </a:moveTo>
                <a:cubicBezTo>
                  <a:pt x="11572" y="19184"/>
                  <a:pt x="12299" y="19003"/>
                  <a:pt x="12987" y="18649"/>
                </a:cubicBezTo>
                <a:cubicBezTo>
                  <a:pt x="13673" y="18295"/>
                  <a:pt x="14270" y="17810"/>
                  <a:pt x="14775" y="17196"/>
                </a:cubicBezTo>
                <a:cubicBezTo>
                  <a:pt x="15279" y="16581"/>
                  <a:pt x="15678" y="15862"/>
                  <a:pt x="15974" y="15048"/>
                </a:cubicBezTo>
                <a:cubicBezTo>
                  <a:pt x="16270" y="14235"/>
                  <a:pt x="16420" y="13355"/>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5" y="5667"/>
                </a:cubicBezTo>
                <a:cubicBezTo>
                  <a:pt x="10039" y="5667"/>
                  <a:pt x="9312"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5"/>
                  <a:pt x="5330" y="14235"/>
                  <a:pt x="5626" y="15048"/>
                </a:cubicBezTo>
                <a:cubicBezTo>
                  <a:pt x="5922" y="15862"/>
                  <a:pt x="6324" y="16581"/>
                  <a:pt x="6828" y="17196"/>
                </a:cubicBezTo>
                <a:cubicBezTo>
                  <a:pt x="7332" y="17810"/>
                  <a:pt x="7930" y="18295"/>
                  <a:pt x="8620" y="18649"/>
                </a:cubicBezTo>
                <a:cubicBezTo>
                  <a:pt x="9312" y="19006"/>
                  <a:pt x="10039" y="19184"/>
                  <a:pt x="10805" y="19184"/>
                </a:cubicBezTo>
                <a:moveTo>
                  <a:pt x="10805" y="7833"/>
                </a:moveTo>
                <a:cubicBezTo>
                  <a:pt x="11337" y="7833"/>
                  <a:pt x="11834" y="7953"/>
                  <a:pt x="12295" y="8191"/>
                </a:cubicBezTo>
                <a:cubicBezTo>
                  <a:pt x="12755" y="8432"/>
                  <a:pt x="13159" y="8755"/>
                  <a:pt x="13502" y="9169"/>
                </a:cubicBezTo>
                <a:cubicBezTo>
                  <a:pt x="13847" y="9583"/>
                  <a:pt x="14118" y="10069"/>
                  <a:pt x="14317" y="10624"/>
                </a:cubicBezTo>
                <a:cubicBezTo>
                  <a:pt x="14515" y="11184"/>
                  <a:pt x="14615" y="11780"/>
                  <a:pt x="14615" y="12422"/>
                </a:cubicBezTo>
                <a:cubicBezTo>
                  <a:pt x="14615" y="13056"/>
                  <a:pt x="14515" y="13650"/>
                  <a:pt x="14317" y="14205"/>
                </a:cubicBezTo>
                <a:cubicBezTo>
                  <a:pt x="14118" y="14756"/>
                  <a:pt x="13847" y="15245"/>
                  <a:pt x="13502" y="15667"/>
                </a:cubicBezTo>
                <a:cubicBezTo>
                  <a:pt x="13159" y="16091"/>
                  <a:pt x="12752" y="16419"/>
                  <a:pt x="12290" y="16661"/>
                </a:cubicBezTo>
                <a:cubicBezTo>
                  <a:pt x="11825" y="16899"/>
                  <a:pt x="11330" y="17017"/>
                  <a:pt x="10805" y="17017"/>
                </a:cubicBezTo>
                <a:cubicBezTo>
                  <a:pt x="10275" y="17017"/>
                  <a:pt x="9778" y="16899"/>
                  <a:pt x="9312" y="16661"/>
                </a:cubicBezTo>
                <a:cubicBezTo>
                  <a:pt x="8848" y="16419"/>
                  <a:pt x="8444" y="16091"/>
                  <a:pt x="8101" y="15667"/>
                </a:cubicBezTo>
                <a:cubicBezTo>
                  <a:pt x="7756" y="15245"/>
                  <a:pt x="7484" y="14755"/>
                  <a:pt x="7286" y="14199"/>
                </a:cubicBezTo>
                <a:cubicBezTo>
                  <a:pt x="7085" y="13641"/>
                  <a:pt x="6985" y="13045"/>
                  <a:pt x="6985" y="12422"/>
                </a:cubicBezTo>
                <a:cubicBezTo>
                  <a:pt x="6985" y="11780"/>
                  <a:pt x="7085" y="11184"/>
                  <a:pt x="7286" y="10624"/>
                </a:cubicBezTo>
                <a:cubicBezTo>
                  <a:pt x="7484" y="10068"/>
                  <a:pt x="7756" y="9583"/>
                  <a:pt x="8101" y="9169"/>
                </a:cubicBezTo>
                <a:cubicBezTo>
                  <a:pt x="8444" y="8755"/>
                  <a:pt x="8848" y="8432"/>
                  <a:pt x="9312" y="8191"/>
                </a:cubicBezTo>
                <a:cubicBezTo>
                  <a:pt x="9778" y="7953"/>
                  <a:pt x="10275" y="7833"/>
                  <a:pt x="10805" y="7833"/>
                </a:cubicBezTo>
              </a:path>
            </a:pathLst>
          </a:custGeom>
          <a:solidFill>
            <a:srgbClr val="1BA6D3"/>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6" name="AutoShape 11"/>
          <p:cNvSpPr/>
          <p:nvPr/>
        </p:nvSpPr>
        <p:spPr bwMode="auto">
          <a:xfrm>
            <a:off x="6668378" y="2647430"/>
            <a:ext cx="355230" cy="296376"/>
          </a:xfrm>
          <a:custGeom>
            <a:avLst/>
            <a:gdLst>
              <a:gd name="T0" fmla="*/ 134144 w 21600"/>
              <a:gd name="T1" fmla="*/ 111914 h 21579"/>
              <a:gd name="T2" fmla="*/ 134144 w 21600"/>
              <a:gd name="T3" fmla="*/ 111914 h 21579"/>
              <a:gd name="T4" fmla="*/ 134144 w 21600"/>
              <a:gd name="T5" fmla="*/ 111914 h 21579"/>
              <a:gd name="T6" fmla="*/ 134144 w 21600"/>
              <a:gd name="T7" fmla="*/ 111914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7" y="19469"/>
                </a:cubicBezTo>
                <a:cubicBezTo>
                  <a:pt x="8737" y="19744"/>
                  <a:pt x="8997" y="20021"/>
                  <a:pt x="9270" y="20291"/>
                </a:cubicBezTo>
                <a:cubicBezTo>
                  <a:pt x="9114" y="20696"/>
                  <a:pt x="8843" y="21001"/>
                  <a:pt x="8456" y="21213"/>
                </a:cubicBezTo>
                <a:cubicBezTo>
                  <a:pt x="8069" y="21424"/>
                  <a:pt x="7655" y="21541"/>
                  <a:pt x="7212" y="21571"/>
                </a:cubicBezTo>
                <a:cubicBezTo>
                  <a:pt x="6772" y="21599"/>
                  <a:pt x="6341" y="21549"/>
                  <a:pt x="5917" y="21424"/>
                </a:cubicBezTo>
                <a:cubicBezTo>
                  <a:pt x="5496" y="21295"/>
                  <a:pt x="5163" y="21092"/>
                  <a:pt x="4923" y="20811"/>
                </a:cubicBezTo>
                <a:cubicBezTo>
                  <a:pt x="4781" y="20241"/>
                  <a:pt x="4624" y="19657"/>
                  <a:pt x="4453" y="19056"/>
                </a:cubicBezTo>
                <a:cubicBezTo>
                  <a:pt x="4281" y="18454"/>
                  <a:pt x="4140" y="17843"/>
                  <a:pt x="4032" y="17224"/>
                </a:cubicBezTo>
                <a:cubicBezTo>
                  <a:pt x="3922" y="16599"/>
                  <a:pt x="3868" y="15953"/>
                  <a:pt x="3868" y="15281"/>
                </a:cubicBezTo>
                <a:cubicBezTo>
                  <a:pt x="3868" y="14615"/>
                  <a:pt x="3961" y="13905"/>
                  <a:pt x="4150" y="13154"/>
                </a:cubicBezTo>
                <a:lnTo>
                  <a:pt x="1803" y="13154"/>
                </a:lnTo>
                <a:cubicBezTo>
                  <a:pt x="1311" y="13154"/>
                  <a:pt x="888" y="12945"/>
                  <a:pt x="533" y="12523"/>
                </a:cubicBezTo>
                <a:cubicBezTo>
                  <a:pt x="175" y="12100"/>
                  <a:pt x="0" y="11592"/>
                  <a:pt x="0" y="10991"/>
                </a:cubicBezTo>
                <a:lnTo>
                  <a:pt x="0" y="7774"/>
                </a:lnTo>
                <a:cubicBezTo>
                  <a:pt x="0" y="7184"/>
                  <a:pt x="175" y="6677"/>
                  <a:pt x="525" y="6245"/>
                </a:cubicBezTo>
                <a:cubicBezTo>
                  <a:pt x="878" y="5820"/>
                  <a:pt x="1304" y="5605"/>
                  <a:pt x="1803" y="5605"/>
                </a:cubicBezTo>
                <a:lnTo>
                  <a:pt x="7653" y="5605"/>
                </a:lnTo>
                <a:cubicBezTo>
                  <a:pt x="8550" y="5605"/>
                  <a:pt x="9509" y="5450"/>
                  <a:pt x="10525" y="5136"/>
                </a:cubicBezTo>
                <a:cubicBezTo>
                  <a:pt x="11541" y="4822"/>
                  <a:pt x="12537" y="4399"/>
                  <a:pt x="13511" y="3874"/>
                </a:cubicBezTo>
                <a:cubicBezTo>
                  <a:pt x="14488" y="3343"/>
                  <a:pt x="15409" y="2744"/>
                  <a:pt x="16273" y="2072"/>
                </a:cubicBezTo>
                <a:cubicBezTo>
                  <a:pt x="17134"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1BA6D3"/>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7" name="AutoShape 12"/>
          <p:cNvSpPr/>
          <p:nvPr/>
        </p:nvSpPr>
        <p:spPr bwMode="auto">
          <a:xfrm>
            <a:off x="7393552" y="3904399"/>
            <a:ext cx="355231" cy="355231"/>
          </a:xfrm>
          <a:custGeom>
            <a:avLst/>
            <a:gdLst>
              <a:gd name="T0" fmla="*/ 134144 w 21600"/>
              <a:gd name="T1" fmla="*/ 134144 h 21600"/>
              <a:gd name="T2" fmla="*/ 134144 w 21600"/>
              <a:gd name="T3" fmla="*/ 134144 h 21600"/>
              <a:gd name="T4" fmla="*/ 134144 w 21600"/>
              <a:gd name="T5" fmla="*/ 134144 h 21600"/>
              <a:gd name="T6" fmla="*/ 134144 w 21600"/>
              <a:gd name="T7" fmla="*/ 134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7"/>
                </a:cubicBezTo>
                <a:cubicBezTo>
                  <a:pt x="21600" y="19581"/>
                  <a:pt x="21518" y="19776"/>
                  <a:pt x="21357" y="20018"/>
                </a:cubicBezTo>
                <a:cubicBezTo>
                  <a:pt x="21193" y="20260"/>
                  <a:pt x="20990" y="20504"/>
                  <a:pt x="20747" y="20741"/>
                </a:cubicBezTo>
                <a:cubicBezTo>
                  <a:pt x="20504" y="20978"/>
                  <a:pt x="20261" y="21185"/>
                  <a:pt x="20023" y="21348"/>
                </a:cubicBezTo>
                <a:cubicBezTo>
                  <a:pt x="19783" y="21518"/>
                  <a:pt x="19594" y="21599"/>
                  <a:pt x="19447" y="21599"/>
                </a:cubicBezTo>
                <a:cubicBezTo>
                  <a:pt x="19190" y="21599"/>
                  <a:pt x="18975" y="21514"/>
                  <a:pt x="18811" y="21343"/>
                </a:cubicBezTo>
                <a:lnTo>
                  <a:pt x="13957" y="16502"/>
                </a:lnTo>
                <a:cubicBezTo>
                  <a:pt x="13217" y="16980"/>
                  <a:pt x="12429" y="17350"/>
                  <a:pt x="11590" y="17604"/>
                </a:cubicBezTo>
                <a:cubicBezTo>
                  <a:pt x="10751" y="17864"/>
                  <a:pt x="9892" y="17990"/>
                  <a:pt x="9007" y="17990"/>
                </a:cubicBezTo>
                <a:cubicBezTo>
                  <a:pt x="7770" y="17990"/>
                  <a:pt x="6609" y="17759"/>
                  <a:pt x="5518" y="17291"/>
                </a:cubicBezTo>
                <a:cubicBezTo>
                  <a:pt x="4427" y="16821"/>
                  <a:pt x="3470" y="16175"/>
                  <a:pt x="2644" y="15353"/>
                </a:cubicBezTo>
                <a:cubicBezTo>
                  <a:pt x="1816" y="14534"/>
                  <a:pt x="1172" y="13580"/>
                  <a:pt x="700" y="12486"/>
                </a:cubicBezTo>
                <a:cubicBezTo>
                  <a:pt x="231" y="11400"/>
                  <a:pt x="0" y="10237"/>
                  <a:pt x="0" y="9000"/>
                </a:cubicBezTo>
                <a:cubicBezTo>
                  <a:pt x="0" y="7769"/>
                  <a:pt x="231" y="6602"/>
                  <a:pt x="700" y="5515"/>
                </a:cubicBezTo>
                <a:cubicBezTo>
                  <a:pt x="1169" y="4422"/>
                  <a:pt x="1816" y="3468"/>
                  <a:pt x="2644"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6"/>
                  <a:pt x="17873" y="10748"/>
                  <a:pt x="17616" y="11589"/>
                </a:cubicBezTo>
                <a:cubicBezTo>
                  <a:pt x="17359" y="12434"/>
                  <a:pt x="16992" y="13218"/>
                  <a:pt x="16514" y="13946"/>
                </a:cubicBezTo>
                <a:lnTo>
                  <a:pt x="21357" y="18801"/>
                </a:lnTo>
                <a:close/>
                <a:moveTo>
                  <a:pt x="3596" y="9000"/>
                </a:moveTo>
                <a:cubicBezTo>
                  <a:pt x="3596" y="9759"/>
                  <a:pt x="3741" y="10465"/>
                  <a:pt x="4029" y="11118"/>
                </a:cubicBezTo>
                <a:cubicBezTo>
                  <a:pt x="4317" y="11770"/>
                  <a:pt x="4707" y="12337"/>
                  <a:pt x="5193" y="12821"/>
                </a:cubicBezTo>
                <a:cubicBezTo>
                  <a:pt x="5679" y="13301"/>
                  <a:pt x="6253" y="13685"/>
                  <a:pt x="6907" y="13970"/>
                </a:cubicBezTo>
                <a:cubicBezTo>
                  <a:pt x="7566" y="14251"/>
                  <a:pt x="8264" y="14393"/>
                  <a:pt x="9004" y="14393"/>
                </a:cubicBezTo>
                <a:cubicBezTo>
                  <a:pt x="9745" y="14393"/>
                  <a:pt x="10440" y="14251"/>
                  <a:pt x="11092" y="13970"/>
                </a:cubicBezTo>
                <a:cubicBezTo>
                  <a:pt x="11745" y="13685"/>
                  <a:pt x="12319" y="13301"/>
                  <a:pt x="12802" y="12821"/>
                </a:cubicBezTo>
                <a:cubicBezTo>
                  <a:pt x="13291" y="12337"/>
                  <a:pt x="13678" y="11770"/>
                  <a:pt x="13966" y="11118"/>
                </a:cubicBezTo>
                <a:cubicBezTo>
                  <a:pt x="14254" y="10465"/>
                  <a:pt x="14398" y="9759"/>
                  <a:pt x="14398" y="9000"/>
                </a:cubicBezTo>
                <a:cubicBezTo>
                  <a:pt x="14398" y="8259"/>
                  <a:pt x="14254" y="7564"/>
                  <a:pt x="13966" y="6913"/>
                </a:cubicBezTo>
                <a:cubicBezTo>
                  <a:pt x="13675" y="6257"/>
                  <a:pt x="13291" y="5684"/>
                  <a:pt x="12802" y="5193"/>
                </a:cubicBezTo>
                <a:cubicBezTo>
                  <a:pt x="12316" y="4704"/>
                  <a:pt x="11745" y="4317"/>
                  <a:pt x="11092" y="4032"/>
                </a:cubicBezTo>
                <a:cubicBezTo>
                  <a:pt x="10440" y="3750"/>
                  <a:pt x="9742" y="3606"/>
                  <a:pt x="9004" y="3606"/>
                </a:cubicBezTo>
                <a:cubicBezTo>
                  <a:pt x="8267" y="3606"/>
                  <a:pt x="7566" y="3750"/>
                  <a:pt x="6907" y="4032"/>
                </a:cubicBezTo>
                <a:cubicBezTo>
                  <a:pt x="6253" y="4317"/>
                  <a:pt x="5676" y="4704"/>
                  <a:pt x="5193" y="5193"/>
                </a:cubicBezTo>
                <a:cubicBezTo>
                  <a:pt x="4707" y="5684"/>
                  <a:pt x="4317" y="6257"/>
                  <a:pt x="4029" y="6913"/>
                </a:cubicBezTo>
                <a:cubicBezTo>
                  <a:pt x="3741" y="7564"/>
                  <a:pt x="3596" y="8257"/>
                  <a:pt x="3596" y="9000"/>
                </a:cubicBezTo>
                <a:moveTo>
                  <a:pt x="9007" y="5590"/>
                </a:moveTo>
                <a:cubicBezTo>
                  <a:pt x="9185" y="5590"/>
                  <a:pt x="9344" y="5656"/>
                  <a:pt x="9473" y="5786"/>
                </a:cubicBezTo>
                <a:cubicBezTo>
                  <a:pt x="9603" y="5918"/>
                  <a:pt x="9668" y="6082"/>
                  <a:pt x="9668" y="6280"/>
                </a:cubicBezTo>
                <a:cubicBezTo>
                  <a:pt x="9668" y="6460"/>
                  <a:pt x="9603" y="6616"/>
                  <a:pt x="9473" y="6746"/>
                </a:cubicBezTo>
                <a:cubicBezTo>
                  <a:pt x="9344" y="6879"/>
                  <a:pt x="9185" y="6944"/>
                  <a:pt x="9007" y="6944"/>
                </a:cubicBezTo>
                <a:cubicBezTo>
                  <a:pt x="8439" y="6944"/>
                  <a:pt x="7953" y="7144"/>
                  <a:pt x="7552" y="7537"/>
                </a:cubicBezTo>
                <a:cubicBezTo>
                  <a:pt x="7151" y="7935"/>
                  <a:pt x="6950" y="8422"/>
                  <a:pt x="6950" y="8997"/>
                </a:cubicBezTo>
                <a:cubicBezTo>
                  <a:pt x="6950" y="9179"/>
                  <a:pt x="6885" y="9332"/>
                  <a:pt x="6755" y="9465"/>
                </a:cubicBezTo>
                <a:cubicBezTo>
                  <a:pt x="6623" y="9596"/>
                  <a:pt x="6467" y="9658"/>
                  <a:pt x="6289" y="9658"/>
                </a:cubicBezTo>
                <a:cubicBezTo>
                  <a:pt x="6080" y="9658"/>
                  <a:pt x="5914" y="9596"/>
                  <a:pt x="5785" y="9465"/>
                </a:cubicBezTo>
                <a:cubicBezTo>
                  <a:pt x="5659" y="9332"/>
                  <a:pt x="5600" y="9179"/>
                  <a:pt x="5600" y="8997"/>
                </a:cubicBezTo>
                <a:cubicBezTo>
                  <a:pt x="5600" y="8538"/>
                  <a:pt x="5685" y="8104"/>
                  <a:pt x="5863" y="7686"/>
                </a:cubicBezTo>
                <a:cubicBezTo>
                  <a:pt x="6038" y="7271"/>
                  <a:pt x="6281" y="6906"/>
                  <a:pt x="6597" y="6591"/>
                </a:cubicBezTo>
                <a:cubicBezTo>
                  <a:pt x="6904" y="6277"/>
                  <a:pt x="7264" y="6029"/>
                  <a:pt x="7677" y="5857"/>
                </a:cubicBezTo>
                <a:cubicBezTo>
                  <a:pt x="8086" y="5681"/>
                  <a:pt x="8529" y="5590"/>
                  <a:pt x="9007" y="5590"/>
                </a:cubicBezTo>
              </a:path>
            </a:pathLst>
          </a:custGeom>
          <a:solidFill>
            <a:srgbClr val="1BA6D3"/>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8" name="AutoShape 13"/>
          <p:cNvSpPr/>
          <p:nvPr/>
        </p:nvSpPr>
        <p:spPr bwMode="auto">
          <a:xfrm>
            <a:off x="5157070" y="5241243"/>
            <a:ext cx="353129" cy="353128"/>
          </a:xfrm>
          <a:custGeom>
            <a:avLst/>
            <a:gdLst>
              <a:gd name="T0" fmla="*/ 133350 w 21600"/>
              <a:gd name="T1" fmla="*/ 133350 h 21600"/>
              <a:gd name="T2" fmla="*/ 133350 w 21600"/>
              <a:gd name="T3" fmla="*/ 133350 h 21600"/>
              <a:gd name="T4" fmla="*/ 133350 w 21600"/>
              <a:gd name="T5" fmla="*/ 133350 h 21600"/>
              <a:gd name="T6" fmla="*/ 133350 w 21600"/>
              <a:gd name="T7" fmla="*/ 133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8" y="0"/>
                </a:moveTo>
                <a:cubicBezTo>
                  <a:pt x="19650" y="0"/>
                  <a:pt x="20287" y="264"/>
                  <a:pt x="20813" y="796"/>
                </a:cubicBezTo>
                <a:cubicBezTo>
                  <a:pt x="21336" y="1322"/>
                  <a:pt x="21599" y="1962"/>
                  <a:pt x="21599" y="2711"/>
                </a:cubicBezTo>
                <a:lnTo>
                  <a:pt x="21599" y="18883"/>
                </a:lnTo>
                <a:cubicBezTo>
                  <a:pt x="21599" y="19268"/>
                  <a:pt x="21526" y="19623"/>
                  <a:pt x="21383" y="19951"/>
                </a:cubicBezTo>
                <a:cubicBezTo>
                  <a:pt x="21236" y="20281"/>
                  <a:pt x="21042" y="20563"/>
                  <a:pt x="20804" y="20804"/>
                </a:cubicBezTo>
                <a:cubicBezTo>
                  <a:pt x="20565" y="21042"/>
                  <a:pt x="20278" y="21232"/>
                  <a:pt x="19940" y="21377"/>
                </a:cubicBezTo>
                <a:cubicBezTo>
                  <a:pt x="19603" y="21523"/>
                  <a:pt x="19256" y="21594"/>
                  <a:pt x="18898" y="21594"/>
                </a:cubicBezTo>
                <a:lnTo>
                  <a:pt x="12066" y="21594"/>
                </a:lnTo>
                <a:lnTo>
                  <a:pt x="12066" y="12552"/>
                </a:lnTo>
                <a:lnTo>
                  <a:pt x="14486" y="12552"/>
                </a:lnTo>
                <a:cubicBezTo>
                  <a:pt x="14595" y="12552"/>
                  <a:pt x="14698" y="12517"/>
                  <a:pt x="14789" y="12441"/>
                </a:cubicBezTo>
                <a:cubicBezTo>
                  <a:pt x="14876" y="12367"/>
                  <a:pt x="14921" y="12267"/>
                  <a:pt x="14921" y="12144"/>
                </a:cubicBezTo>
                <a:lnTo>
                  <a:pt x="15088" y="9779"/>
                </a:lnTo>
                <a:cubicBezTo>
                  <a:pt x="15088" y="9650"/>
                  <a:pt x="15050" y="9538"/>
                  <a:pt x="14976" y="9444"/>
                </a:cubicBezTo>
                <a:cubicBezTo>
                  <a:pt x="14883" y="9349"/>
                  <a:pt x="14774" y="9303"/>
                  <a:pt x="14653" y="9303"/>
                </a:cubicBezTo>
                <a:lnTo>
                  <a:pt x="12066" y="9303"/>
                </a:lnTo>
                <a:lnTo>
                  <a:pt x="12066" y="8262"/>
                </a:lnTo>
                <a:cubicBezTo>
                  <a:pt x="12066" y="7879"/>
                  <a:pt x="12116" y="7623"/>
                  <a:pt x="12216" y="7497"/>
                </a:cubicBezTo>
                <a:cubicBezTo>
                  <a:pt x="12312" y="7370"/>
                  <a:pt x="12565" y="7309"/>
                  <a:pt x="12965" y="7309"/>
                </a:cubicBezTo>
                <a:cubicBezTo>
                  <a:pt x="13203" y="7309"/>
                  <a:pt x="13457" y="7326"/>
                  <a:pt x="13746" y="7367"/>
                </a:cubicBezTo>
                <a:cubicBezTo>
                  <a:pt x="14034" y="7406"/>
                  <a:pt x="14307" y="7456"/>
                  <a:pt x="14568" y="7520"/>
                </a:cubicBezTo>
                <a:cubicBezTo>
                  <a:pt x="14624" y="7520"/>
                  <a:pt x="14686" y="7514"/>
                  <a:pt x="14759" y="7499"/>
                </a:cubicBezTo>
                <a:cubicBezTo>
                  <a:pt x="14829" y="7485"/>
                  <a:pt x="14883" y="7458"/>
                  <a:pt x="14921" y="7423"/>
                </a:cubicBezTo>
                <a:cubicBezTo>
                  <a:pt x="15014" y="7367"/>
                  <a:pt x="15079" y="7264"/>
                  <a:pt x="15118" y="7115"/>
                </a:cubicBezTo>
                <a:lnTo>
                  <a:pt x="15437"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8"/>
                  <a:pt x="6317" y="9757"/>
                </a:cubicBezTo>
                <a:lnTo>
                  <a:pt x="6317" y="12120"/>
                </a:lnTo>
                <a:cubicBezTo>
                  <a:pt x="6317" y="12234"/>
                  <a:pt x="6356" y="12334"/>
                  <a:pt x="6444" y="12426"/>
                </a:cubicBezTo>
                <a:cubicBezTo>
                  <a:pt x="6526" y="12514"/>
                  <a:pt x="6632" y="12557"/>
                  <a:pt x="6764" y="12557"/>
                </a:cubicBezTo>
                <a:lnTo>
                  <a:pt x="8212" y="12557"/>
                </a:lnTo>
                <a:lnTo>
                  <a:pt x="8212" y="21599"/>
                </a:lnTo>
                <a:lnTo>
                  <a:pt x="2685" y="21599"/>
                </a:lnTo>
                <a:cubicBezTo>
                  <a:pt x="2320" y="21599"/>
                  <a:pt x="1974" y="21530"/>
                  <a:pt x="1648" y="21383"/>
                </a:cubicBezTo>
                <a:cubicBezTo>
                  <a:pt x="1322" y="21239"/>
                  <a:pt x="1034" y="21047"/>
                  <a:pt x="796" y="20810"/>
                </a:cubicBezTo>
                <a:cubicBezTo>
                  <a:pt x="558" y="20568"/>
                  <a:pt x="364" y="20287"/>
                  <a:pt x="220" y="19958"/>
                </a:cubicBezTo>
                <a:cubicBezTo>
                  <a:pt x="76" y="19628"/>
                  <a:pt x="0" y="19273"/>
                  <a:pt x="0" y="18888"/>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path>
            </a:pathLst>
          </a:custGeom>
          <a:solidFill>
            <a:srgbClr val="1BA6D3"/>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29" name="AutoShape 24"/>
          <p:cNvSpPr/>
          <p:nvPr/>
        </p:nvSpPr>
        <p:spPr bwMode="auto">
          <a:xfrm>
            <a:off x="5665744" y="3771977"/>
            <a:ext cx="756704" cy="630587"/>
          </a:xfrm>
          <a:custGeom>
            <a:avLst/>
            <a:gdLst>
              <a:gd name="T0" fmla="*/ 285750 w 21600"/>
              <a:gd name="T1" fmla="*/ 238125 h 21600"/>
              <a:gd name="T2" fmla="*/ 285750 w 21600"/>
              <a:gd name="T3" fmla="*/ 238125 h 21600"/>
              <a:gd name="T4" fmla="*/ 285750 w 21600"/>
              <a:gd name="T5" fmla="*/ 238125 h 21600"/>
              <a:gd name="T6" fmla="*/ 285750 w 21600"/>
              <a:gd name="T7" fmla="*/ 238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1" y="0"/>
                  <a:pt x="20944" y="162"/>
                  <a:pt x="21206" y="478"/>
                </a:cubicBezTo>
                <a:cubicBezTo>
                  <a:pt x="21468" y="799"/>
                  <a:pt x="21600" y="1177"/>
                  <a:pt x="21600" y="1617"/>
                </a:cubicBezTo>
                <a:lnTo>
                  <a:pt x="21600" y="19981"/>
                </a:lnTo>
                <a:cubicBezTo>
                  <a:pt x="21600" y="20421"/>
                  <a:pt x="21468" y="20800"/>
                  <a:pt x="21206" y="21121"/>
                </a:cubicBezTo>
                <a:cubicBezTo>
                  <a:pt x="20944" y="21438"/>
                  <a:pt x="20631" y="21600"/>
                  <a:pt x="20263" y="21600"/>
                </a:cubicBezTo>
                <a:lnTo>
                  <a:pt x="1346" y="21600"/>
                </a:lnTo>
                <a:cubicBezTo>
                  <a:pt x="982" y="21600"/>
                  <a:pt x="663" y="21438"/>
                  <a:pt x="399" y="21121"/>
                </a:cubicBezTo>
                <a:cubicBezTo>
                  <a:pt x="132" y="20800"/>
                  <a:pt x="0" y="20421"/>
                  <a:pt x="0" y="19981"/>
                </a:cubicBezTo>
                <a:lnTo>
                  <a:pt x="0" y="1617"/>
                </a:lnTo>
                <a:cubicBezTo>
                  <a:pt x="0" y="1177"/>
                  <a:pt x="132" y="799"/>
                  <a:pt x="399" y="478"/>
                </a:cubicBezTo>
                <a:cubicBezTo>
                  <a:pt x="663" y="162"/>
                  <a:pt x="982" y="0"/>
                  <a:pt x="1346" y="0"/>
                </a:cubicBezTo>
                <a:lnTo>
                  <a:pt x="20263" y="0"/>
                </a:lnTo>
                <a:close/>
                <a:moveTo>
                  <a:pt x="4051" y="2170"/>
                </a:moveTo>
                <a:cubicBezTo>
                  <a:pt x="4051" y="2021"/>
                  <a:pt x="4010" y="1891"/>
                  <a:pt x="3924" y="1783"/>
                </a:cubicBezTo>
                <a:cubicBezTo>
                  <a:pt x="3839" y="1676"/>
                  <a:pt x="3729" y="1621"/>
                  <a:pt x="3594" y="1621"/>
                </a:cubicBezTo>
                <a:lnTo>
                  <a:pt x="1802" y="1621"/>
                </a:lnTo>
                <a:cubicBezTo>
                  <a:pt x="1677" y="1621"/>
                  <a:pt x="1569" y="1674"/>
                  <a:pt x="1481" y="1776"/>
                </a:cubicBezTo>
                <a:cubicBezTo>
                  <a:pt x="1391" y="1879"/>
                  <a:pt x="1344" y="2012"/>
                  <a:pt x="1344" y="2170"/>
                </a:cubicBezTo>
                <a:lnTo>
                  <a:pt x="1344" y="4321"/>
                </a:lnTo>
                <a:cubicBezTo>
                  <a:pt x="1344" y="4469"/>
                  <a:pt x="1388" y="4602"/>
                  <a:pt x="1474" y="4707"/>
                </a:cubicBezTo>
                <a:cubicBezTo>
                  <a:pt x="1559" y="4817"/>
                  <a:pt x="1670" y="4866"/>
                  <a:pt x="1802" y="4866"/>
                </a:cubicBezTo>
                <a:lnTo>
                  <a:pt x="3594" y="4866"/>
                </a:lnTo>
                <a:cubicBezTo>
                  <a:pt x="3721" y="4866"/>
                  <a:pt x="3829" y="4819"/>
                  <a:pt x="3916" y="4716"/>
                </a:cubicBezTo>
                <a:cubicBezTo>
                  <a:pt x="4008" y="4614"/>
                  <a:pt x="4051" y="4482"/>
                  <a:pt x="4051" y="4321"/>
                </a:cubicBezTo>
                <a:lnTo>
                  <a:pt x="4051" y="2170"/>
                </a:lnTo>
                <a:close/>
                <a:moveTo>
                  <a:pt x="4051" y="7202"/>
                </a:moveTo>
                <a:cubicBezTo>
                  <a:pt x="4051" y="7054"/>
                  <a:pt x="4010" y="6925"/>
                  <a:pt x="3924" y="6817"/>
                </a:cubicBezTo>
                <a:cubicBezTo>
                  <a:pt x="3839" y="6709"/>
                  <a:pt x="3729" y="6655"/>
                  <a:pt x="3594" y="6655"/>
                </a:cubicBezTo>
                <a:lnTo>
                  <a:pt x="1802" y="6655"/>
                </a:lnTo>
                <a:cubicBezTo>
                  <a:pt x="1677" y="6655"/>
                  <a:pt x="1569" y="6709"/>
                  <a:pt x="1481" y="6817"/>
                </a:cubicBezTo>
                <a:cubicBezTo>
                  <a:pt x="1391" y="6925"/>
                  <a:pt x="1344" y="7054"/>
                  <a:pt x="1344" y="7202"/>
                </a:cubicBezTo>
                <a:lnTo>
                  <a:pt x="1344" y="9369"/>
                </a:lnTo>
                <a:cubicBezTo>
                  <a:pt x="1344" y="9516"/>
                  <a:pt x="1388" y="9646"/>
                  <a:pt x="1474" y="9756"/>
                </a:cubicBezTo>
                <a:cubicBezTo>
                  <a:pt x="1559" y="9863"/>
                  <a:pt x="1670" y="9916"/>
                  <a:pt x="1802" y="9916"/>
                </a:cubicBezTo>
                <a:lnTo>
                  <a:pt x="3594" y="9916"/>
                </a:lnTo>
                <a:cubicBezTo>
                  <a:pt x="3721" y="9916"/>
                  <a:pt x="3829" y="9863"/>
                  <a:pt x="3916" y="9756"/>
                </a:cubicBezTo>
                <a:cubicBezTo>
                  <a:pt x="4008" y="9646"/>
                  <a:pt x="4051" y="9516"/>
                  <a:pt x="4051" y="9369"/>
                </a:cubicBezTo>
                <a:lnTo>
                  <a:pt x="4051" y="7202"/>
                </a:lnTo>
                <a:close/>
                <a:moveTo>
                  <a:pt x="4051" y="12232"/>
                </a:moveTo>
                <a:cubicBezTo>
                  <a:pt x="4051" y="12083"/>
                  <a:pt x="4010" y="11956"/>
                  <a:pt x="3924" y="11845"/>
                </a:cubicBezTo>
                <a:cubicBezTo>
                  <a:pt x="3839" y="11740"/>
                  <a:pt x="3729" y="11686"/>
                  <a:pt x="3594" y="11686"/>
                </a:cubicBezTo>
                <a:lnTo>
                  <a:pt x="1802" y="11686"/>
                </a:lnTo>
                <a:cubicBezTo>
                  <a:pt x="1677" y="11686"/>
                  <a:pt x="1569" y="11740"/>
                  <a:pt x="1481" y="11845"/>
                </a:cubicBezTo>
                <a:cubicBezTo>
                  <a:pt x="1391" y="11956"/>
                  <a:pt x="1344" y="12083"/>
                  <a:pt x="1344" y="12232"/>
                </a:cubicBezTo>
                <a:lnTo>
                  <a:pt x="1344" y="14400"/>
                </a:lnTo>
                <a:cubicBezTo>
                  <a:pt x="1344" y="14548"/>
                  <a:pt x="1388" y="14676"/>
                  <a:pt x="1474" y="14786"/>
                </a:cubicBezTo>
                <a:cubicBezTo>
                  <a:pt x="1559" y="14894"/>
                  <a:pt x="1670" y="14946"/>
                  <a:pt x="1802" y="14946"/>
                </a:cubicBezTo>
                <a:lnTo>
                  <a:pt x="3594" y="14946"/>
                </a:lnTo>
                <a:cubicBezTo>
                  <a:pt x="3721" y="14946"/>
                  <a:pt x="3829" y="14894"/>
                  <a:pt x="3916" y="14786"/>
                </a:cubicBezTo>
                <a:cubicBezTo>
                  <a:pt x="4008" y="14676"/>
                  <a:pt x="4051" y="14548"/>
                  <a:pt x="4051" y="14400"/>
                </a:cubicBezTo>
                <a:lnTo>
                  <a:pt x="4051" y="12232"/>
                </a:lnTo>
                <a:close/>
                <a:moveTo>
                  <a:pt x="4051" y="17284"/>
                </a:moveTo>
                <a:cubicBezTo>
                  <a:pt x="4051" y="17136"/>
                  <a:pt x="4010" y="17005"/>
                  <a:pt x="3924" y="16897"/>
                </a:cubicBezTo>
                <a:cubicBezTo>
                  <a:pt x="3839" y="16791"/>
                  <a:pt x="3729" y="16735"/>
                  <a:pt x="3594" y="16735"/>
                </a:cubicBezTo>
                <a:lnTo>
                  <a:pt x="1802" y="16735"/>
                </a:lnTo>
                <a:cubicBezTo>
                  <a:pt x="1677" y="16735"/>
                  <a:pt x="1569" y="16789"/>
                  <a:pt x="1481" y="16892"/>
                </a:cubicBezTo>
                <a:cubicBezTo>
                  <a:pt x="1391" y="16995"/>
                  <a:pt x="1344" y="17123"/>
                  <a:pt x="1344" y="17284"/>
                </a:cubicBezTo>
                <a:lnTo>
                  <a:pt x="1344" y="19434"/>
                </a:lnTo>
                <a:cubicBezTo>
                  <a:pt x="1344" y="19584"/>
                  <a:pt x="1388" y="19713"/>
                  <a:pt x="1474" y="19823"/>
                </a:cubicBezTo>
                <a:cubicBezTo>
                  <a:pt x="1559" y="19928"/>
                  <a:pt x="1670" y="19985"/>
                  <a:pt x="1802" y="19985"/>
                </a:cubicBezTo>
                <a:lnTo>
                  <a:pt x="3594" y="19985"/>
                </a:lnTo>
                <a:cubicBezTo>
                  <a:pt x="3721" y="19985"/>
                  <a:pt x="3829" y="19932"/>
                  <a:pt x="3916" y="19828"/>
                </a:cubicBezTo>
                <a:cubicBezTo>
                  <a:pt x="4008" y="19726"/>
                  <a:pt x="4051" y="19596"/>
                  <a:pt x="4051" y="19434"/>
                </a:cubicBezTo>
                <a:lnTo>
                  <a:pt x="4051" y="17284"/>
                </a:lnTo>
                <a:close/>
                <a:moveTo>
                  <a:pt x="16194" y="2170"/>
                </a:moveTo>
                <a:cubicBezTo>
                  <a:pt x="16194" y="2021"/>
                  <a:pt x="16150" y="1891"/>
                  <a:pt x="16065" y="1783"/>
                </a:cubicBezTo>
                <a:cubicBezTo>
                  <a:pt x="15979" y="1676"/>
                  <a:pt x="15870" y="1621"/>
                  <a:pt x="15737" y="1621"/>
                </a:cubicBezTo>
                <a:lnTo>
                  <a:pt x="5858" y="1621"/>
                </a:lnTo>
                <a:cubicBezTo>
                  <a:pt x="5731" y="1621"/>
                  <a:pt x="5623" y="1674"/>
                  <a:pt x="5535" y="1776"/>
                </a:cubicBezTo>
                <a:cubicBezTo>
                  <a:pt x="5445" y="1879"/>
                  <a:pt x="5401" y="2012"/>
                  <a:pt x="5401" y="2170"/>
                </a:cubicBezTo>
                <a:lnTo>
                  <a:pt x="5401" y="9369"/>
                </a:lnTo>
                <a:cubicBezTo>
                  <a:pt x="5401" y="9516"/>
                  <a:pt x="5442" y="9646"/>
                  <a:pt x="5528" y="9756"/>
                </a:cubicBezTo>
                <a:cubicBezTo>
                  <a:pt x="5616" y="9863"/>
                  <a:pt x="5724" y="9916"/>
                  <a:pt x="5858" y="9916"/>
                </a:cubicBezTo>
                <a:lnTo>
                  <a:pt x="15737" y="9916"/>
                </a:lnTo>
                <a:cubicBezTo>
                  <a:pt x="15862" y="9916"/>
                  <a:pt x="15969" y="9863"/>
                  <a:pt x="16060" y="9756"/>
                </a:cubicBezTo>
                <a:cubicBezTo>
                  <a:pt x="16147" y="9646"/>
                  <a:pt x="16194" y="9516"/>
                  <a:pt x="16194" y="9369"/>
                </a:cubicBezTo>
                <a:lnTo>
                  <a:pt x="16194" y="2170"/>
                </a:lnTo>
                <a:close/>
                <a:moveTo>
                  <a:pt x="16194" y="12232"/>
                </a:moveTo>
                <a:cubicBezTo>
                  <a:pt x="16194" y="12083"/>
                  <a:pt x="16150" y="11956"/>
                  <a:pt x="16065" y="11845"/>
                </a:cubicBezTo>
                <a:cubicBezTo>
                  <a:pt x="15979" y="11740"/>
                  <a:pt x="15870" y="11686"/>
                  <a:pt x="15737" y="11686"/>
                </a:cubicBezTo>
                <a:lnTo>
                  <a:pt x="5858" y="11686"/>
                </a:lnTo>
                <a:cubicBezTo>
                  <a:pt x="5731" y="11686"/>
                  <a:pt x="5623" y="11740"/>
                  <a:pt x="5535" y="11845"/>
                </a:cubicBezTo>
                <a:cubicBezTo>
                  <a:pt x="5445" y="11956"/>
                  <a:pt x="5401" y="12083"/>
                  <a:pt x="5401" y="12232"/>
                </a:cubicBezTo>
                <a:lnTo>
                  <a:pt x="5401" y="19431"/>
                </a:lnTo>
                <a:cubicBezTo>
                  <a:pt x="5401" y="19582"/>
                  <a:pt x="5442" y="19710"/>
                  <a:pt x="5528" y="19819"/>
                </a:cubicBezTo>
                <a:cubicBezTo>
                  <a:pt x="5616" y="19926"/>
                  <a:pt x="5724" y="19981"/>
                  <a:pt x="5858" y="19981"/>
                </a:cubicBezTo>
                <a:lnTo>
                  <a:pt x="15737" y="19981"/>
                </a:lnTo>
                <a:cubicBezTo>
                  <a:pt x="15862" y="19981"/>
                  <a:pt x="15969" y="19928"/>
                  <a:pt x="16060" y="19826"/>
                </a:cubicBezTo>
                <a:cubicBezTo>
                  <a:pt x="16147" y="19722"/>
                  <a:pt x="16194" y="19593"/>
                  <a:pt x="16194" y="19431"/>
                </a:cubicBezTo>
                <a:lnTo>
                  <a:pt x="16194" y="12232"/>
                </a:lnTo>
                <a:close/>
                <a:moveTo>
                  <a:pt x="20263" y="2170"/>
                </a:moveTo>
                <a:cubicBezTo>
                  <a:pt x="20263" y="2021"/>
                  <a:pt x="20217" y="1891"/>
                  <a:pt x="20129" y="1783"/>
                </a:cubicBezTo>
                <a:cubicBezTo>
                  <a:pt x="20038" y="1676"/>
                  <a:pt x="19930" y="1621"/>
                  <a:pt x="19806" y="1621"/>
                </a:cubicBezTo>
                <a:lnTo>
                  <a:pt x="18001" y="1621"/>
                </a:lnTo>
                <a:cubicBezTo>
                  <a:pt x="17876" y="1621"/>
                  <a:pt x="17769" y="1674"/>
                  <a:pt x="17677" y="1776"/>
                </a:cubicBezTo>
                <a:cubicBezTo>
                  <a:pt x="17590" y="1879"/>
                  <a:pt x="17546" y="2012"/>
                  <a:pt x="17546" y="2170"/>
                </a:cubicBezTo>
                <a:lnTo>
                  <a:pt x="17546" y="4321"/>
                </a:lnTo>
                <a:cubicBezTo>
                  <a:pt x="17546" y="4469"/>
                  <a:pt x="17590" y="4602"/>
                  <a:pt x="17677" y="4707"/>
                </a:cubicBezTo>
                <a:cubicBezTo>
                  <a:pt x="17769" y="4817"/>
                  <a:pt x="17876" y="4866"/>
                  <a:pt x="18001" y="4866"/>
                </a:cubicBezTo>
                <a:lnTo>
                  <a:pt x="19806" y="4866"/>
                </a:lnTo>
                <a:cubicBezTo>
                  <a:pt x="19930" y="4866"/>
                  <a:pt x="20038" y="4819"/>
                  <a:pt x="20129" y="4716"/>
                </a:cubicBezTo>
                <a:cubicBezTo>
                  <a:pt x="20217" y="4614"/>
                  <a:pt x="20263" y="4482"/>
                  <a:pt x="20263" y="4321"/>
                </a:cubicBezTo>
                <a:lnTo>
                  <a:pt x="20263" y="2170"/>
                </a:lnTo>
                <a:close/>
                <a:moveTo>
                  <a:pt x="20263" y="7202"/>
                </a:moveTo>
                <a:cubicBezTo>
                  <a:pt x="20263" y="7054"/>
                  <a:pt x="20217" y="6925"/>
                  <a:pt x="20129" y="6817"/>
                </a:cubicBezTo>
                <a:cubicBezTo>
                  <a:pt x="20038" y="6709"/>
                  <a:pt x="19930" y="6655"/>
                  <a:pt x="19806" y="6655"/>
                </a:cubicBezTo>
                <a:lnTo>
                  <a:pt x="18001" y="6655"/>
                </a:lnTo>
                <a:cubicBezTo>
                  <a:pt x="17876" y="6655"/>
                  <a:pt x="17769" y="6709"/>
                  <a:pt x="17677" y="6817"/>
                </a:cubicBezTo>
                <a:cubicBezTo>
                  <a:pt x="17590" y="6925"/>
                  <a:pt x="17546" y="7054"/>
                  <a:pt x="17546" y="7202"/>
                </a:cubicBezTo>
                <a:lnTo>
                  <a:pt x="17546" y="9369"/>
                </a:lnTo>
                <a:cubicBezTo>
                  <a:pt x="17546" y="9516"/>
                  <a:pt x="17590" y="9646"/>
                  <a:pt x="17677" y="9756"/>
                </a:cubicBezTo>
                <a:cubicBezTo>
                  <a:pt x="17769" y="9863"/>
                  <a:pt x="17876" y="9916"/>
                  <a:pt x="18001" y="9916"/>
                </a:cubicBezTo>
                <a:lnTo>
                  <a:pt x="19806" y="9916"/>
                </a:lnTo>
                <a:cubicBezTo>
                  <a:pt x="19930" y="9916"/>
                  <a:pt x="20038" y="9863"/>
                  <a:pt x="20129" y="9756"/>
                </a:cubicBezTo>
                <a:cubicBezTo>
                  <a:pt x="20217" y="9646"/>
                  <a:pt x="20263" y="9516"/>
                  <a:pt x="20263" y="9369"/>
                </a:cubicBezTo>
                <a:lnTo>
                  <a:pt x="20263" y="7202"/>
                </a:lnTo>
                <a:close/>
                <a:moveTo>
                  <a:pt x="20263" y="12232"/>
                </a:moveTo>
                <a:cubicBezTo>
                  <a:pt x="20263" y="12083"/>
                  <a:pt x="20217" y="11956"/>
                  <a:pt x="20129" y="11845"/>
                </a:cubicBezTo>
                <a:cubicBezTo>
                  <a:pt x="20038" y="11740"/>
                  <a:pt x="19930" y="11686"/>
                  <a:pt x="19806" y="11686"/>
                </a:cubicBezTo>
                <a:lnTo>
                  <a:pt x="18001" y="11686"/>
                </a:lnTo>
                <a:cubicBezTo>
                  <a:pt x="17876" y="11686"/>
                  <a:pt x="17769" y="11740"/>
                  <a:pt x="17677" y="11845"/>
                </a:cubicBezTo>
                <a:cubicBezTo>
                  <a:pt x="17590" y="11956"/>
                  <a:pt x="17546" y="12083"/>
                  <a:pt x="17546" y="12232"/>
                </a:cubicBezTo>
                <a:lnTo>
                  <a:pt x="17546" y="14400"/>
                </a:lnTo>
                <a:cubicBezTo>
                  <a:pt x="17546" y="14548"/>
                  <a:pt x="17590" y="14676"/>
                  <a:pt x="17677" y="14786"/>
                </a:cubicBezTo>
                <a:cubicBezTo>
                  <a:pt x="17769" y="14894"/>
                  <a:pt x="17876" y="14946"/>
                  <a:pt x="18001" y="14946"/>
                </a:cubicBezTo>
                <a:lnTo>
                  <a:pt x="19806" y="14946"/>
                </a:lnTo>
                <a:cubicBezTo>
                  <a:pt x="19930" y="14946"/>
                  <a:pt x="20038" y="14894"/>
                  <a:pt x="20129" y="14786"/>
                </a:cubicBezTo>
                <a:cubicBezTo>
                  <a:pt x="20217" y="14676"/>
                  <a:pt x="20263" y="14548"/>
                  <a:pt x="20263" y="14400"/>
                </a:cubicBezTo>
                <a:lnTo>
                  <a:pt x="20263" y="12232"/>
                </a:lnTo>
                <a:close/>
                <a:moveTo>
                  <a:pt x="20263" y="17284"/>
                </a:moveTo>
                <a:cubicBezTo>
                  <a:pt x="20263" y="17136"/>
                  <a:pt x="20217" y="17005"/>
                  <a:pt x="20129" y="16897"/>
                </a:cubicBezTo>
                <a:cubicBezTo>
                  <a:pt x="20038" y="16791"/>
                  <a:pt x="19930" y="16735"/>
                  <a:pt x="19806" y="16735"/>
                </a:cubicBezTo>
                <a:lnTo>
                  <a:pt x="18001" y="16735"/>
                </a:lnTo>
                <a:cubicBezTo>
                  <a:pt x="17876" y="16735"/>
                  <a:pt x="17769" y="16789"/>
                  <a:pt x="17677" y="16892"/>
                </a:cubicBezTo>
                <a:cubicBezTo>
                  <a:pt x="17590" y="16995"/>
                  <a:pt x="17546" y="17123"/>
                  <a:pt x="17546" y="17284"/>
                </a:cubicBezTo>
                <a:lnTo>
                  <a:pt x="17546" y="19434"/>
                </a:lnTo>
                <a:cubicBezTo>
                  <a:pt x="17546" y="19584"/>
                  <a:pt x="17590" y="19713"/>
                  <a:pt x="17677" y="19823"/>
                </a:cubicBezTo>
                <a:cubicBezTo>
                  <a:pt x="17769" y="19928"/>
                  <a:pt x="17876" y="19985"/>
                  <a:pt x="18001" y="19985"/>
                </a:cubicBezTo>
                <a:lnTo>
                  <a:pt x="19806" y="19985"/>
                </a:lnTo>
                <a:cubicBezTo>
                  <a:pt x="19930" y="19985"/>
                  <a:pt x="20038" y="19932"/>
                  <a:pt x="20129" y="19828"/>
                </a:cubicBezTo>
                <a:cubicBezTo>
                  <a:pt x="20217" y="19726"/>
                  <a:pt x="20263" y="19596"/>
                  <a:pt x="20263" y="19434"/>
                </a:cubicBezTo>
                <a:lnTo>
                  <a:pt x="20263" y="17284"/>
                </a:lnTo>
                <a:close/>
              </a:path>
            </a:pathLst>
          </a:custGeom>
          <a:solidFill>
            <a:srgbClr val="1BA6D3"/>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endParaRPr lang="zh-CN" altLang="en-US">
              <a:solidFill>
                <a:schemeClr val="bg1"/>
              </a:solidFill>
            </a:endParaRPr>
          </a:p>
        </p:txBody>
      </p:sp>
      <p:sp>
        <p:nvSpPr>
          <p:cNvPr id="30" name="文本框 29"/>
          <p:cNvSpPr txBox="1"/>
          <p:nvPr/>
        </p:nvSpPr>
        <p:spPr>
          <a:xfrm>
            <a:off x="8575896" y="2390191"/>
            <a:ext cx="2407203" cy="784830"/>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575896" y="2126226"/>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575896" y="3797620"/>
            <a:ext cx="2407203" cy="784830"/>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575896" y="3533655"/>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575896" y="5229932"/>
            <a:ext cx="2407203" cy="784830"/>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575896" y="4965967"/>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208901" y="2390191"/>
            <a:ext cx="240720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256356" y="2126226"/>
            <a:ext cx="1359748"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08901" y="3797620"/>
            <a:ext cx="240720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256356" y="3533655"/>
            <a:ext cx="1359748"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208901" y="5229932"/>
            <a:ext cx="240720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256356" y="4965967"/>
            <a:ext cx="1359748"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01</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6" name="Hexagon 23"/>
          <p:cNvSpPr/>
          <p:nvPr/>
        </p:nvSpPr>
        <p:spPr>
          <a:xfrm>
            <a:off x="6699701" y="2483392"/>
            <a:ext cx="1772728" cy="1528214"/>
          </a:xfrm>
          <a:prstGeom prst="hexagon">
            <a:avLst/>
          </a:prstGeom>
          <a:solidFill>
            <a:schemeClr val="bg1"/>
          </a:solidFill>
          <a:ln>
            <a:solidFill>
              <a:srgbClr val="1BA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 name="Hexagon 24"/>
          <p:cNvSpPr/>
          <p:nvPr/>
        </p:nvSpPr>
        <p:spPr>
          <a:xfrm>
            <a:off x="5305669" y="1736546"/>
            <a:ext cx="1772728" cy="1528214"/>
          </a:xfrm>
          <a:prstGeom prst="hexagon">
            <a:avLst/>
          </a:prstGeom>
          <a:solidFill>
            <a:schemeClr val="bg1"/>
          </a:solidFill>
          <a:ln>
            <a:solidFill>
              <a:srgbClr val="1BA6D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Hexagon 32"/>
          <p:cNvSpPr/>
          <p:nvPr/>
        </p:nvSpPr>
        <p:spPr>
          <a:xfrm>
            <a:off x="6694431" y="4011605"/>
            <a:ext cx="1772728" cy="1528214"/>
          </a:xfrm>
          <a:prstGeom prst="hexagon">
            <a:avLst/>
          </a:prstGeom>
          <a:solidFill>
            <a:schemeClr val="bg1"/>
          </a:solidFill>
          <a:ln>
            <a:solidFill>
              <a:srgbClr val="1BA6D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lumMod val="75000"/>
                  <a:lumOff val="25000"/>
                </a:schemeClr>
              </a:solidFill>
            </a:endParaRPr>
          </a:p>
        </p:txBody>
      </p:sp>
      <p:sp>
        <p:nvSpPr>
          <p:cNvPr id="11" name="Hexagon 33"/>
          <p:cNvSpPr/>
          <p:nvPr/>
        </p:nvSpPr>
        <p:spPr>
          <a:xfrm>
            <a:off x="3935062" y="2483392"/>
            <a:ext cx="1772728" cy="1528214"/>
          </a:xfrm>
          <a:prstGeom prst="hexagon">
            <a:avLst/>
          </a:prstGeom>
          <a:solidFill>
            <a:schemeClr val="bg1"/>
          </a:solidFill>
          <a:ln>
            <a:solidFill>
              <a:srgbClr val="1BA6D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Hexagon 34"/>
          <p:cNvSpPr/>
          <p:nvPr/>
        </p:nvSpPr>
        <p:spPr>
          <a:xfrm>
            <a:off x="3935062" y="4011605"/>
            <a:ext cx="1772728" cy="1528214"/>
          </a:xfrm>
          <a:prstGeom prst="hexagon">
            <a:avLst/>
          </a:prstGeom>
          <a:solidFill>
            <a:schemeClr val="bg1"/>
          </a:solidFill>
          <a:ln>
            <a:solidFill>
              <a:srgbClr val="1BA6D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Hexagon 36"/>
          <p:cNvSpPr/>
          <p:nvPr/>
        </p:nvSpPr>
        <p:spPr>
          <a:xfrm>
            <a:off x="5325699" y="4775464"/>
            <a:ext cx="1772728" cy="1528214"/>
          </a:xfrm>
          <a:prstGeom prst="hexagon">
            <a:avLst/>
          </a:prstGeom>
          <a:solidFill>
            <a:schemeClr val="bg1"/>
          </a:solidFill>
          <a:ln>
            <a:solidFill>
              <a:srgbClr val="1BA6D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Hexagon 22"/>
          <p:cNvSpPr/>
          <p:nvPr/>
        </p:nvSpPr>
        <p:spPr>
          <a:xfrm>
            <a:off x="5316137" y="3257076"/>
            <a:ext cx="1772728" cy="1528214"/>
          </a:xfrm>
          <a:prstGeom prst="hexagon">
            <a:avLst/>
          </a:prstGeom>
          <a:solidFill>
            <a:schemeClr val="bg1"/>
          </a:solidFill>
          <a:ln>
            <a:solidFill>
              <a:srgbClr val="1BA6D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 name="Freeform 13"/>
          <p:cNvSpPr>
            <a:spLocks noEditPoints="1"/>
          </p:cNvSpPr>
          <p:nvPr/>
        </p:nvSpPr>
        <p:spPr bwMode="auto">
          <a:xfrm>
            <a:off x="5580740" y="3653609"/>
            <a:ext cx="1197075" cy="715493"/>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solidFill>
            <a:srgbClr val="1BA6D3"/>
          </a:soli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8" name="Hexagon 61"/>
          <p:cNvSpPr/>
          <p:nvPr/>
        </p:nvSpPr>
        <p:spPr>
          <a:xfrm>
            <a:off x="2572937" y="3247249"/>
            <a:ext cx="1772728" cy="1528214"/>
          </a:xfrm>
          <a:prstGeom prst="hexagon">
            <a:avLst/>
          </a:prstGeom>
          <a:solidFill>
            <a:schemeClr val="bg1"/>
          </a:solidFill>
          <a:ln>
            <a:solidFill>
              <a:srgbClr val="1BA6D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75000"/>
                  <a:lumOff val="25000"/>
                </a:schemeClr>
              </a:solidFill>
            </a:endParaRPr>
          </a:p>
        </p:txBody>
      </p:sp>
      <p:sp>
        <p:nvSpPr>
          <p:cNvPr id="19" name="Freeform 8"/>
          <p:cNvSpPr>
            <a:spLocks noEditPoints="1"/>
          </p:cNvSpPr>
          <p:nvPr/>
        </p:nvSpPr>
        <p:spPr bwMode="auto">
          <a:xfrm>
            <a:off x="3229286" y="3653609"/>
            <a:ext cx="460030" cy="685006"/>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solidFill>
            <a:srgbClr val="1BA6D3"/>
          </a:soli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0" name="Hexagon 60"/>
          <p:cNvSpPr/>
          <p:nvPr/>
        </p:nvSpPr>
        <p:spPr>
          <a:xfrm>
            <a:off x="8059337" y="3247249"/>
            <a:ext cx="1772728" cy="1528214"/>
          </a:xfrm>
          <a:prstGeom prst="hexagon">
            <a:avLst/>
          </a:prstGeom>
          <a:solidFill>
            <a:schemeClr val="bg1"/>
          </a:solidFill>
          <a:ln>
            <a:solidFill>
              <a:srgbClr val="1BA6D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1" name="Group 41"/>
          <p:cNvGrpSpPr/>
          <p:nvPr/>
        </p:nvGrpSpPr>
        <p:grpSpPr>
          <a:xfrm>
            <a:off x="8344618" y="3536087"/>
            <a:ext cx="1154071" cy="796257"/>
            <a:chOff x="5984875" y="1473993"/>
            <a:chExt cx="363538" cy="250825"/>
          </a:xfrm>
          <a:solidFill>
            <a:srgbClr val="1BA6D3"/>
          </a:solidFill>
        </p:grpSpPr>
        <p:sp>
          <p:nvSpPr>
            <p:cNvPr id="22" name="Freeform 143"/>
            <p:cNvSpPr>
              <a:spLocks noEditPoints="1"/>
            </p:cNvSpPr>
            <p:nvPr/>
          </p:nvSpPr>
          <p:spPr bwMode="auto">
            <a:xfrm>
              <a:off x="6083300" y="1473993"/>
              <a:ext cx="166688" cy="166688"/>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3" name="Freeform 144"/>
            <p:cNvSpPr/>
            <p:nvPr/>
          </p:nvSpPr>
          <p:spPr bwMode="auto">
            <a:xfrm>
              <a:off x="6005513" y="1521618"/>
              <a:ext cx="74613" cy="88900"/>
            </a:xfrm>
            <a:custGeom>
              <a:avLst/>
              <a:gdLst>
                <a:gd name="T0" fmla="*/ 66 w 70"/>
                <a:gd name="T1" fmla="*/ 64 h 83"/>
                <a:gd name="T2" fmla="*/ 44 w 70"/>
                <a:gd name="T3" fmla="*/ 75 h 83"/>
                <a:gd name="T4" fmla="*/ 14 w 70"/>
                <a:gd name="T5" fmla="*/ 54 h 83"/>
                <a:gd name="T6" fmla="*/ 63 w 70"/>
                <a:gd name="T7" fmla="*/ 54 h 83"/>
                <a:gd name="T8" fmla="*/ 61 w 70"/>
                <a:gd name="T9" fmla="*/ 34 h 83"/>
                <a:gd name="T10" fmla="*/ 65 w 70"/>
                <a:gd name="T11" fmla="*/ 7 h 83"/>
                <a:gd name="T12" fmla="*/ 42 w 70"/>
                <a:gd name="T13" fmla="*/ 0 h 83"/>
                <a:gd name="T14" fmla="*/ 0 w 70"/>
                <a:gd name="T15" fmla="*/ 42 h 83"/>
                <a:gd name="T16" fmla="*/ 42 w 70"/>
                <a:gd name="T17" fmla="*/ 83 h 83"/>
                <a:gd name="T18" fmla="*/ 70 w 70"/>
                <a:gd name="T19" fmla="*/ 73 h 83"/>
                <a:gd name="T20" fmla="*/ 66 w 70"/>
                <a:gd name="T21" fmla="*/ 6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83">
                  <a:moveTo>
                    <a:pt x="66" y="64"/>
                  </a:moveTo>
                  <a:cubicBezTo>
                    <a:pt x="60" y="71"/>
                    <a:pt x="52" y="75"/>
                    <a:pt x="44" y="75"/>
                  </a:cubicBezTo>
                  <a:cubicBezTo>
                    <a:pt x="31" y="75"/>
                    <a:pt x="21" y="67"/>
                    <a:pt x="14" y="54"/>
                  </a:cubicBezTo>
                  <a:cubicBezTo>
                    <a:pt x="63" y="54"/>
                    <a:pt x="63" y="54"/>
                    <a:pt x="63" y="54"/>
                  </a:cubicBezTo>
                  <a:cubicBezTo>
                    <a:pt x="62" y="48"/>
                    <a:pt x="61" y="41"/>
                    <a:pt x="61" y="34"/>
                  </a:cubicBezTo>
                  <a:cubicBezTo>
                    <a:pt x="61" y="25"/>
                    <a:pt x="62" y="16"/>
                    <a:pt x="65" y="7"/>
                  </a:cubicBezTo>
                  <a:cubicBezTo>
                    <a:pt x="58" y="3"/>
                    <a:pt x="50" y="0"/>
                    <a:pt x="42" y="0"/>
                  </a:cubicBezTo>
                  <a:cubicBezTo>
                    <a:pt x="19" y="0"/>
                    <a:pt x="0" y="19"/>
                    <a:pt x="0" y="42"/>
                  </a:cubicBezTo>
                  <a:cubicBezTo>
                    <a:pt x="0" y="65"/>
                    <a:pt x="19" y="83"/>
                    <a:pt x="42" y="83"/>
                  </a:cubicBezTo>
                  <a:cubicBezTo>
                    <a:pt x="53" y="83"/>
                    <a:pt x="62" y="79"/>
                    <a:pt x="70" y="73"/>
                  </a:cubicBezTo>
                  <a:cubicBezTo>
                    <a:pt x="68" y="70"/>
                    <a:pt x="67" y="67"/>
                    <a:pt x="66" y="64"/>
                  </a:cubicBezTo>
                  <a:close/>
                </a:path>
              </a:pathLst>
            </a:custGeom>
            <a:grp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4" name="Freeform 145"/>
            <p:cNvSpPr/>
            <p:nvPr/>
          </p:nvSpPr>
          <p:spPr bwMode="auto">
            <a:xfrm>
              <a:off x="6253163" y="1521618"/>
              <a:ext cx="76200" cy="88900"/>
            </a:xfrm>
            <a:custGeom>
              <a:avLst/>
              <a:gdLst>
                <a:gd name="T0" fmla="*/ 28 w 70"/>
                <a:gd name="T1" fmla="*/ 0 h 83"/>
                <a:gd name="T2" fmla="*/ 5 w 70"/>
                <a:gd name="T3" fmla="*/ 7 h 83"/>
                <a:gd name="T4" fmla="*/ 9 w 70"/>
                <a:gd name="T5" fmla="*/ 34 h 83"/>
                <a:gd name="T6" fmla="*/ 7 w 70"/>
                <a:gd name="T7" fmla="*/ 54 h 83"/>
                <a:gd name="T8" fmla="*/ 60 w 70"/>
                <a:gd name="T9" fmla="*/ 54 h 83"/>
                <a:gd name="T10" fmla="*/ 30 w 70"/>
                <a:gd name="T11" fmla="*/ 75 h 83"/>
                <a:gd name="T12" fmla="*/ 5 w 70"/>
                <a:gd name="T13" fmla="*/ 61 h 83"/>
                <a:gd name="T14" fmla="*/ 0 w 70"/>
                <a:gd name="T15" fmla="*/ 72 h 83"/>
                <a:gd name="T16" fmla="*/ 28 w 70"/>
                <a:gd name="T17" fmla="*/ 83 h 83"/>
                <a:gd name="T18" fmla="*/ 70 w 70"/>
                <a:gd name="T19" fmla="*/ 42 h 83"/>
                <a:gd name="T20" fmla="*/ 28 w 70"/>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83">
                  <a:moveTo>
                    <a:pt x="28" y="0"/>
                  </a:moveTo>
                  <a:cubicBezTo>
                    <a:pt x="20" y="0"/>
                    <a:pt x="12" y="3"/>
                    <a:pt x="5" y="7"/>
                  </a:cubicBezTo>
                  <a:cubicBezTo>
                    <a:pt x="8" y="16"/>
                    <a:pt x="9" y="25"/>
                    <a:pt x="9" y="34"/>
                  </a:cubicBezTo>
                  <a:cubicBezTo>
                    <a:pt x="9" y="41"/>
                    <a:pt x="8" y="48"/>
                    <a:pt x="7" y="54"/>
                  </a:cubicBezTo>
                  <a:cubicBezTo>
                    <a:pt x="60" y="54"/>
                    <a:pt x="60" y="54"/>
                    <a:pt x="60" y="54"/>
                  </a:cubicBezTo>
                  <a:cubicBezTo>
                    <a:pt x="54" y="67"/>
                    <a:pt x="43" y="75"/>
                    <a:pt x="30" y="75"/>
                  </a:cubicBezTo>
                  <a:cubicBezTo>
                    <a:pt x="20" y="75"/>
                    <a:pt x="11" y="69"/>
                    <a:pt x="5" y="61"/>
                  </a:cubicBezTo>
                  <a:cubicBezTo>
                    <a:pt x="4" y="65"/>
                    <a:pt x="2" y="69"/>
                    <a:pt x="0" y="72"/>
                  </a:cubicBezTo>
                  <a:cubicBezTo>
                    <a:pt x="8" y="79"/>
                    <a:pt x="17" y="83"/>
                    <a:pt x="28" y="83"/>
                  </a:cubicBezTo>
                  <a:cubicBezTo>
                    <a:pt x="51" y="83"/>
                    <a:pt x="70" y="65"/>
                    <a:pt x="70" y="42"/>
                  </a:cubicBezTo>
                  <a:cubicBezTo>
                    <a:pt x="70" y="19"/>
                    <a:pt x="51" y="0"/>
                    <a:pt x="28" y="0"/>
                  </a:cubicBezTo>
                  <a:close/>
                </a:path>
              </a:pathLst>
            </a:custGeom>
            <a:grp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5" name="Freeform 146"/>
            <p:cNvSpPr/>
            <p:nvPr/>
          </p:nvSpPr>
          <p:spPr bwMode="auto">
            <a:xfrm>
              <a:off x="6046788" y="1651793"/>
              <a:ext cx="239713" cy="73025"/>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6" name="Freeform 147"/>
            <p:cNvSpPr/>
            <p:nvPr/>
          </p:nvSpPr>
          <p:spPr bwMode="auto">
            <a:xfrm>
              <a:off x="5984875" y="1616868"/>
              <a:ext cx="119063" cy="39688"/>
            </a:xfrm>
            <a:custGeom>
              <a:avLst/>
              <a:gdLst>
                <a:gd name="T0" fmla="*/ 109 w 109"/>
                <a:gd name="T1" fmla="*/ 15 h 36"/>
                <a:gd name="T2" fmla="*/ 85 w 109"/>
                <a:gd name="T3" fmla="*/ 0 h 36"/>
                <a:gd name="T4" fmla="*/ 60 w 109"/>
                <a:gd name="T5" fmla="*/ 6 h 36"/>
                <a:gd name="T6" fmla="*/ 35 w 109"/>
                <a:gd name="T7" fmla="*/ 0 h 36"/>
                <a:gd name="T8" fmla="*/ 0 w 109"/>
                <a:gd name="T9" fmla="*/ 36 h 36"/>
                <a:gd name="T10" fmla="*/ 72 w 109"/>
                <a:gd name="T11" fmla="*/ 36 h 36"/>
                <a:gd name="T12" fmla="*/ 109 w 109"/>
                <a:gd name="T13" fmla="*/ 15 h 36"/>
              </a:gdLst>
              <a:ahLst/>
              <a:cxnLst>
                <a:cxn ang="0">
                  <a:pos x="T0" y="T1"/>
                </a:cxn>
                <a:cxn ang="0">
                  <a:pos x="T2" y="T3"/>
                </a:cxn>
                <a:cxn ang="0">
                  <a:pos x="T4" y="T5"/>
                </a:cxn>
                <a:cxn ang="0">
                  <a:pos x="T6" y="T7"/>
                </a:cxn>
                <a:cxn ang="0">
                  <a:pos x="T8" y="T9"/>
                </a:cxn>
                <a:cxn ang="0">
                  <a:pos x="T10" y="T11"/>
                </a:cxn>
                <a:cxn ang="0">
                  <a:pos x="T12" y="T13"/>
                </a:cxn>
              </a:cxnLst>
              <a:rect l="0" t="0" r="r" b="b"/>
              <a:pathLst>
                <a:path w="109" h="36">
                  <a:moveTo>
                    <a:pt x="109" y="15"/>
                  </a:moveTo>
                  <a:cubicBezTo>
                    <a:pt x="103" y="7"/>
                    <a:pt x="94" y="2"/>
                    <a:pt x="85" y="0"/>
                  </a:cubicBezTo>
                  <a:cubicBezTo>
                    <a:pt x="77" y="4"/>
                    <a:pt x="69" y="6"/>
                    <a:pt x="60" y="6"/>
                  </a:cubicBezTo>
                  <a:cubicBezTo>
                    <a:pt x="51" y="6"/>
                    <a:pt x="42" y="4"/>
                    <a:pt x="35" y="0"/>
                  </a:cubicBezTo>
                  <a:cubicBezTo>
                    <a:pt x="19" y="4"/>
                    <a:pt x="6" y="14"/>
                    <a:pt x="0" y="36"/>
                  </a:cubicBezTo>
                  <a:cubicBezTo>
                    <a:pt x="72" y="36"/>
                    <a:pt x="72" y="36"/>
                    <a:pt x="72" y="36"/>
                  </a:cubicBezTo>
                  <a:cubicBezTo>
                    <a:pt x="82" y="26"/>
                    <a:pt x="95" y="19"/>
                    <a:pt x="109" y="15"/>
                  </a:cubicBezTo>
                  <a:close/>
                </a:path>
              </a:pathLst>
            </a:custGeom>
            <a:grp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7" name="Freeform 148"/>
            <p:cNvSpPr/>
            <p:nvPr/>
          </p:nvSpPr>
          <p:spPr bwMode="auto">
            <a:xfrm>
              <a:off x="6230938" y="1616868"/>
              <a:ext cx="117475" cy="39688"/>
            </a:xfrm>
            <a:custGeom>
              <a:avLst/>
              <a:gdLst>
                <a:gd name="T0" fmla="*/ 37 w 109"/>
                <a:gd name="T1" fmla="*/ 36 h 36"/>
                <a:gd name="T2" fmla="*/ 109 w 109"/>
                <a:gd name="T3" fmla="*/ 36 h 36"/>
                <a:gd name="T4" fmla="*/ 74 w 109"/>
                <a:gd name="T5" fmla="*/ 0 h 36"/>
                <a:gd name="T6" fmla="*/ 49 w 109"/>
                <a:gd name="T7" fmla="*/ 6 h 36"/>
                <a:gd name="T8" fmla="*/ 24 w 109"/>
                <a:gd name="T9" fmla="*/ 0 h 36"/>
                <a:gd name="T10" fmla="*/ 0 w 109"/>
                <a:gd name="T11" fmla="*/ 15 h 36"/>
                <a:gd name="T12" fmla="*/ 37 w 109"/>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09" h="36">
                  <a:moveTo>
                    <a:pt x="37" y="36"/>
                  </a:moveTo>
                  <a:cubicBezTo>
                    <a:pt x="109" y="36"/>
                    <a:pt x="109" y="36"/>
                    <a:pt x="109" y="36"/>
                  </a:cubicBezTo>
                  <a:cubicBezTo>
                    <a:pt x="103" y="14"/>
                    <a:pt x="90" y="4"/>
                    <a:pt x="74" y="0"/>
                  </a:cubicBezTo>
                  <a:cubicBezTo>
                    <a:pt x="67" y="4"/>
                    <a:pt x="58" y="6"/>
                    <a:pt x="49" y="6"/>
                  </a:cubicBezTo>
                  <a:cubicBezTo>
                    <a:pt x="40" y="6"/>
                    <a:pt x="32" y="4"/>
                    <a:pt x="24" y="0"/>
                  </a:cubicBezTo>
                  <a:cubicBezTo>
                    <a:pt x="15" y="2"/>
                    <a:pt x="6" y="7"/>
                    <a:pt x="0" y="15"/>
                  </a:cubicBezTo>
                  <a:cubicBezTo>
                    <a:pt x="14" y="19"/>
                    <a:pt x="27" y="26"/>
                    <a:pt x="37" y="36"/>
                  </a:cubicBezTo>
                  <a:close/>
                </a:path>
              </a:pathLst>
            </a:custGeom>
            <a:grp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28" name="文本框 27"/>
          <p:cNvSpPr txBox="1"/>
          <p:nvPr/>
        </p:nvSpPr>
        <p:spPr>
          <a:xfrm>
            <a:off x="4065038" y="2985785"/>
            <a:ext cx="1561970"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66148" y="2678278"/>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782647" y="2985785"/>
            <a:ext cx="1561970"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883757" y="2678278"/>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065038" y="4544914"/>
            <a:ext cx="1561970"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166148" y="4237407"/>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782647" y="4544914"/>
            <a:ext cx="1561970"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883757" y="4237407"/>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435645" y="2246704"/>
            <a:ext cx="1561970"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536755" y="1939197"/>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35645" y="5290608"/>
            <a:ext cx="1561970"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536755" y="4983101"/>
            <a:ext cx="1359748"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01</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6" name="Rectangle 22"/>
          <p:cNvSpPr/>
          <p:nvPr/>
        </p:nvSpPr>
        <p:spPr>
          <a:xfrm>
            <a:off x="788894" y="2751976"/>
            <a:ext cx="10614212" cy="2621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6A3"/>
              </a:solidFill>
            </a:endParaRPr>
          </a:p>
        </p:txBody>
      </p:sp>
      <p:sp>
        <p:nvSpPr>
          <p:cNvPr id="8" name="Hexagon 43"/>
          <p:cNvSpPr/>
          <p:nvPr/>
        </p:nvSpPr>
        <p:spPr>
          <a:xfrm>
            <a:off x="1329108" y="3161215"/>
            <a:ext cx="1148789" cy="990336"/>
          </a:xfrm>
          <a:prstGeom prst="hexagon">
            <a:avLst/>
          </a:prstGeom>
          <a:solidFill>
            <a:srgbClr val="1BA6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lumMod val="75000"/>
                  <a:lumOff val="25000"/>
                </a:schemeClr>
              </a:solidFill>
            </a:endParaRPr>
          </a:p>
        </p:txBody>
      </p:sp>
      <p:sp>
        <p:nvSpPr>
          <p:cNvPr id="9" name="Freeform 13"/>
          <p:cNvSpPr>
            <a:spLocks noEditPoints="1"/>
          </p:cNvSpPr>
          <p:nvPr/>
        </p:nvSpPr>
        <p:spPr bwMode="auto">
          <a:xfrm>
            <a:off x="1597317" y="3459879"/>
            <a:ext cx="612372" cy="36601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1" name="Hexagon 46"/>
          <p:cNvSpPr/>
          <p:nvPr/>
        </p:nvSpPr>
        <p:spPr>
          <a:xfrm>
            <a:off x="3389365" y="3161215"/>
            <a:ext cx="1148789" cy="990336"/>
          </a:xfrm>
          <a:prstGeom prst="hexagon">
            <a:avLst/>
          </a:prstGeom>
          <a:solidFill>
            <a:srgbClr val="1BA6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lumMod val="75000"/>
                  <a:lumOff val="25000"/>
                </a:schemeClr>
              </a:solidFill>
            </a:endParaRPr>
          </a:p>
        </p:txBody>
      </p:sp>
      <p:sp>
        <p:nvSpPr>
          <p:cNvPr id="12" name="Freeform 76"/>
          <p:cNvSpPr/>
          <p:nvPr/>
        </p:nvSpPr>
        <p:spPr bwMode="auto">
          <a:xfrm>
            <a:off x="3792546" y="3367647"/>
            <a:ext cx="342428" cy="458248"/>
          </a:xfrm>
          <a:custGeom>
            <a:avLst/>
            <a:gdLst>
              <a:gd name="T0" fmla="*/ 166 w 199"/>
              <a:gd name="T1" fmla="*/ 135 h 268"/>
              <a:gd name="T2" fmla="*/ 166 w 199"/>
              <a:gd name="T3" fmla="*/ 65 h 268"/>
              <a:gd name="T4" fmla="*/ 99 w 199"/>
              <a:gd name="T5" fmla="*/ 0 h 268"/>
              <a:gd name="T6" fmla="*/ 32 w 199"/>
              <a:gd name="T7" fmla="*/ 65 h 268"/>
              <a:gd name="T8" fmla="*/ 32 w 199"/>
              <a:gd name="T9" fmla="*/ 108 h 268"/>
              <a:gd name="T10" fmla="*/ 60 w 199"/>
              <a:gd name="T11" fmla="*/ 108 h 268"/>
              <a:gd name="T12" fmla="*/ 60 w 199"/>
              <a:gd name="T13" fmla="*/ 65 h 268"/>
              <a:gd name="T14" fmla="*/ 99 w 199"/>
              <a:gd name="T15" fmla="*/ 28 h 268"/>
              <a:gd name="T16" fmla="*/ 138 w 199"/>
              <a:gd name="T17" fmla="*/ 65 h 268"/>
              <a:gd name="T18" fmla="*/ 138 w 199"/>
              <a:gd name="T19" fmla="*/ 135 h 268"/>
              <a:gd name="T20" fmla="*/ 0 w 199"/>
              <a:gd name="T21" fmla="*/ 135 h 268"/>
              <a:gd name="T22" fmla="*/ 0 w 199"/>
              <a:gd name="T23" fmla="*/ 268 h 268"/>
              <a:gd name="T24" fmla="*/ 199 w 199"/>
              <a:gd name="T25" fmla="*/ 268 h 268"/>
              <a:gd name="T26" fmla="*/ 199 w 199"/>
              <a:gd name="T27" fmla="*/ 135 h 268"/>
              <a:gd name="T28" fmla="*/ 166 w 199"/>
              <a:gd name="T29" fmla="*/ 13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8">
                <a:moveTo>
                  <a:pt x="166" y="135"/>
                </a:moveTo>
                <a:cubicBezTo>
                  <a:pt x="166" y="65"/>
                  <a:pt x="166" y="65"/>
                  <a:pt x="166" y="65"/>
                </a:cubicBezTo>
                <a:cubicBezTo>
                  <a:pt x="166" y="33"/>
                  <a:pt x="143" y="0"/>
                  <a:pt x="99" y="0"/>
                </a:cubicBezTo>
                <a:cubicBezTo>
                  <a:pt x="55" y="0"/>
                  <a:pt x="32" y="33"/>
                  <a:pt x="32" y="65"/>
                </a:cubicBezTo>
                <a:cubicBezTo>
                  <a:pt x="32" y="108"/>
                  <a:pt x="32" y="108"/>
                  <a:pt x="32" y="108"/>
                </a:cubicBezTo>
                <a:cubicBezTo>
                  <a:pt x="60" y="108"/>
                  <a:pt x="60" y="108"/>
                  <a:pt x="60" y="108"/>
                </a:cubicBezTo>
                <a:cubicBezTo>
                  <a:pt x="60" y="65"/>
                  <a:pt x="60" y="65"/>
                  <a:pt x="60" y="65"/>
                </a:cubicBezTo>
                <a:cubicBezTo>
                  <a:pt x="60" y="47"/>
                  <a:pt x="73" y="28"/>
                  <a:pt x="99" y="28"/>
                </a:cubicBezTo>
                <a:cubicBezTo>
                  <a:pt x="125" y="28"/>
                  <a:pt x="138" y="47"/>
                  <a:pt x="138" y="65"/>
                </a:cubicBezTo>
                <a:cubicBezTo>
                  <a:pt x="138" y="135"/>
                  <a:pt x="138" y="135"/>
                  <a:pt x="138" y="135"/>
                </a:cubicBezTo>
                <a:cubicBezTo>
                  <a:pt x="0" y="135"/>
                  <a:pt x="0" y="135"/>
                  <a:pt x="0" y="135"/>
                </a:cubicBezTo>
                <a:cubicBezTo>
                  <a:pt x="0" y="268"/>
                  <a:pt x="0" y="268"/>
                  <a:pt x="0" y="268"/>
                </a:cubicBezTo>
                <a:cubicBezTo>
                  <a:pt x="199" y="268"/>
                  <a:pt x="199" y="268"/>
                  <a:pt x="199" y="268"/>
                </a:cubicBezTo>
                <a:cubicBezTo>
                  <a:pt x="199" y="135"/>
                  <a:pt x="199" y="135"/>
                  <a:pt x="199" y="135"/>
                </a:cubicBezTo>
                <a:lnTo>
                  <a:pt x="166" y="135"/>
                </a:ln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5" name="Hexagon 49"/>
          <p:cNvSpPr/>
          <p:nvPr/>
        </p:nvSpPr>
        <p:spPr>
          <a:xfrm>
            <a:off x="5449622" y="3161215"/>
            <a:ext cx="1148789" cy="990336"/>
          </a:xfrm>
          <a:prstGeom prst="hexagon">
            <a:avLst/>
          </a:prstGeom>
          <a:solidFill>
            <a:srgbClr val="1BA6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lumMod val="75000"/>
                  <a:lumOff val="25000"/>
                </a:schemeClr>
              </a:solidFill>
            </a:endParaRPr>
          </a:p>
        </p:txBody>
      </p:sp>
      <p:sp>
        <p:nvSpPr>
          <p:cNvPr id="16" name="Freeform 14"/>
          <p:cNvSpPr>
            <a:spLocks noEditPoints="1"/>
          </p:cNvSpPr>
          <p:nvPr/>
        </p:nvSpPr>
        <p:spPr bwMode="auto">
          <a:xfrm>
            <a:off x="5906860" y="3401404"/>
            <a:ext cx="263771" cy="509956"/>
          </a:xfrm>
          <a:custGeom>
            <a:avLst/>
            <a:gdLst>
              <a:gd name="T0" fmla="*/ 132 w 132"/>
              <a:gd name="T1" fmla="*/ 33 h 256"/>
              <a:gd name="T2" fmla="*/ 127 w 132"/>
              <a:gd name="T3" fmla="*/ 11 h 256"/>
              <a:gd name="T4" fmla="*/ 112 w 132"/>
              <a:gd name="T5" fmla="*/ 4 h 256"/>
              <a:gd name="T6" fmla="*/ 83 w 132"/>
              <a:gd name="T7" fmla="*/ 1 h 256"/>
              <a:gd name="T8" fmla="*/ 65 w 132"/>
              <a:gd name="T9" fmla="*/ 0 h 256"/>
              <a:gd name="T10" fmla="*/ 51 w 132"/>
              <a:gd name="T11" fmla="*/ 0 h 256"/>
              <a:gd name="T12" fmla="*/ 48 w 132"/>
              <a:gd name="T13" fmla="*/ 0 h 256"/>
              <a:gd name="T14" fmla="*/ 27 w 132"/>
              <a:gd name="T15" fmla="*/ 2 h 256"/>
              <a:gd name="T16" fmla="*/ 25 w 132"/>
              <a:gd name="T17" fmla="*/ 2 h 256"/>
              <a:gd name="T18" fmla="*/ 23 w 132"/>
              <a:gd name="T19" fmla="*/ 3 h 256"/>
              <a:gd name="T20" fmla="*/ 23 w 132"/>
              <a:gd name="T21" fmla="*/ 3 h 256"/>
              <a:gd name="T22" fmla="*/ 14 w 132"/>
              <a:gd name="T23" fmla="*/ 5 h 256"/>
              <a:gd name="T24" fmla="*/ 3 w 132"/>
              <a:gd name="T25" fmla="*/ 13 h 256"/>
              <a:gd name="T26" fmla="*/ 0 w 132"/>
              <a:gd name="T27" fmla="*/ 25 h 256"/>
              <a:gd name="T28" fmla="*/ 0 w 132"/>
              <a:gd name="T29" fmla="*/ 26 h 256"/>
              <a:gd name="T30" fmla="*/ 0 w 132"/>
              <a:gd name="T31" fmla="*/ 208 h 256"/>
              <a:gd name="T32" fmla="*/ 1 w 132"/>
              <a:gd name="T33" fmla="*/ 225 h 256"/>
              <a:gd name="T34" fmla="*/ 7 w 132"/>
              <a:gd name="T35" fmla="*/ 246 h 256"/>
              <a:gd name="T36" fmla="*/ 20 w 132"/>
              <a:gd name="T37" fmla="*/ 253 h 256"/>
              <a:gd name="T38" fmla="*/ 22 w 132"/>
              <a:gd name="T39" fmla="*/ 253 h 256"/>
              <a:gd name="T40" fmla="*/ 43 w 132"/>
              <a:gd name="T41" fmla="*/ 255 h 256"/>
              <a:gd name="T42" fmla="*/ 46 w 132"/>
              <a:gd name="T43" fmla="*/ 255 h 256"/>
              <a:gd name="T44" fmla="*/ 64 w 132"/>
              <a:gd name="T45" fmla="*/ 256 h 256"/>
              <a:gd name="T46" fmla="*/ 81 w 132"/>
              <a:gd name="T47" fmla="*/ 256 h 256"/>
              <a:gd name="T48" fmla="*/ 122 w 132"/>
              <a:gd name="T49" fmla="*/ 248 h 256"/>
              <a:gd name="T50" fmla="*/ 131 w 132"/>
              <a:gd name="T51" fmla="*/ 232 h 256"/>
              <a:gd name="T52" fmla="*/ 131 w 132"/>
              <a:gd name="T53" fmla="*/ 232 h 256"/>
              <a:gd name="T54" fmla="*/ 132 w 132"/>
              <a:gd name="T55" fmla="*/ 211 h 256"/>
              <a:gd name="T56" fmla="*/ 132 w 132"/>
              <a:gd name="T57" fmla="*/ 33 h 256"/>
              <a:gd name="T58" fmla="*/ 66 w 132"/>
              <a:gd name="T59" fmla="*/ 243 h 256"/>
              <a:gd name="T60" fmla="*/ 59 w 132"/>
              <a:gd name="T61" fmla="*/ 236 h 256"/>
              <a:gd name="T62" fmla="*/ 66 w 132"/>
              <a:gd name="T63" fmla="*/ 229 h 256"/>
              <a:gd name="T64" fmla="*/ 73 w 132"/>
              <a:gd name="T65" fmla="*/ 236 h 256"/>
              <a:gd name="T66" fmla="*/ 66 w 132"/>
              <a:gd name="T67" fmla="*/ 243 h 256"/>
              <a:gd name="T68" fmla="*/ 121 w 132"/>
              <a:gd name="T69" fmla="*/ 206 h 256"/>
              <a:gd name="T70" fmla="*/ 11 w 132"/>
              <a:gd name="T71" fmla="*/ 206 h 256"/>
              <a:gd name="T72" fmla="*/ 11 w 132"/>
              <a:gd name="T73" fmla="*/ 30 h 256"/>
              <a:gd name="T74" fmla="*/ 121 w 132"/>
              <a:gd name="T75" fmla="*/ 30 h 256"/>
              <a:gd name="T76" fmla="*/ 121 w 132"/>
              <a:gd name="T77" fmla="*/ 20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 h="256">
                <a:moveTo>
                  <a:pt x="132" y="33"/>
                </a:moveTo>
                <a:cubicBezTo>
                  <a:pt x="132" y="33"/>
                  <a:pt x="131" y="16"/>
                  <a:pt x="127" y="11"/>
                </a:cubicBezTo>
                <a:cubicBezTo>
                  <a:pt x="122" y="6"/>
                  <a:pt x="116" y="5"/>
                  <a:pt x="112" y="4"/>
                </a:cubicBezTo>
                <a:cubicBezTo>
                  <a:pt x="107" y="3"/>
                  <a:pt x="98" y="1"/>
                  <a:pt x="83" y="1"/>
                </a:cubicBezTo>
                <a:cubicBezTo>
                  <a:pt x="76" y="0"/>
                  <a:pt x="71" y="0"/>
                  <a:pt x="65" y="0"/>
                </a:cubicBezTo>
                <a:cubicBezTo>
                  <a:pt x="61" y="0"/>
                  <a:pt x="56" y="0"/>
                  <a:pt x="51" y="0"/>
                </a:cubicBezTo>
                <a:cubicBezTo>
                  <a:pt x="48" y="0"/>
                  <a:pt x="48" y="0"/>
                  <a:pt x="48" y="0"/>
                </a:cubicBezTo>
                <a:cubicBezTo>
                  <a:pt x="38" y="1"/>
                  <a:pt x="30" y="1"/>
                  <a:pt x="27" y="2"/>
                </a:cubicBezTo>
                <a:cubicBezTo>
                  <a:pt x="26" y="2"/>
                  <a:pt x="25" y="2"/>
                  <a:pt x="25" y="2"/>
                </a:cubicBezTo>
                <a:cubicBezTo>
                  <a:pt x="25" y="2"/>
                  <a:pt x="24" y="2"/>
                  <a:pt x="23" y="3"/>
                </a:cubicBezTo>
                <a:cubicBezTo>
                  <a:pt x="23" y="3"/>
                  <a:pt x="23" y="3"/>
                  <a:pt x="23" y="3"/>
                </a:cubicBezTo>
                <a:cubicBezTo>
                  <a:pt x="22" y="3"/>
                  <a:pt x="17" y="4"/>
                  <a:pt x="14" y="5"/>
                </a:cubicBezTo>
                <a:cubicBezTo>
                  <a:pt x="9" y="7"/>
                  <a:pt x="6" y="9"/>
                  <a:pt x="3" y="13"/>
                </a:cubicBezTo>
                <a:cubicBezTo>
                  <a:pt x="1" y="17"/>
                  <a:pt x="1" y="23"/>
                  <a:pt x="0" y="25"/>
                </a:cubicBezTo>
                <a:cubicBezTo>
                  <a:pt x="0" y="26"/>
                  <a:pt x="0" y="26"/>
                  <a:pt x="0" y="26"/>
                </a:cubicBezTo>
                <a:cubicBezTo>
                  <a:pt x="0" y="208"/>
                  <a:pt x="0" y="208"/>
                  <a:pt x="0" y="208"/>
                </a:cubicBezTo>
                <a:cubicBezTo>
                  <a:pt x="1" y="225"/>
                  <a:pt x="1" y="225"/>
                  <a:pt x="1" y="225"/>
                </a:cubicBezTo>
                <a:cubicBezTo>
                  <a:pt x="1" y="225"/>
                  <a:pt x="4" y="242"/>
                  <a:pt x="7" y="246"/>
                </a:cubicBezTo>
                <a:cubicBezTo>
                  <a:pt x="10" y="249"/>
                  <a:pt x="14" y="251"/>
                  <a:pt x="20" y="253"/>
                </a:cubicBezTo>
                <a:cubicBezTo>
                  <a:pt x="21" y="253"/>
                  <a:pt x="22" y="253"/>
                  <a:pt x="22" y="253"/>
                </a:cubicBezTo>
                <a:cubicBezTo>
                  <a:pt x="27" y="254"/>
                  <a:pt x="30" y="255"/>
                  <a:pt x="43" y="255"/>
                </a:cubicBezTo>
                <a:cubicBezTo>
                  <a:pt x="44" y="255"/>
                  <a:pt x="45" y="255"/>
                  <a:pt x="46" y="255"/>
                </a:cubicBezTo>
                <a:cubicBezTo>
                  <a:pt x="52" y="256"/>
                  <a:pt x="57" y="256"/>
                  <a:pt x="64" y="256"/>
                </a:cubicBezTo>
                <a:cubicBezTo>
                  <a:pt x="69" y="256"/>
                  <a:pt x="75" y="256"/>
                  <a:pt x="81" y="256"/>
                </a:cubicBezTo>
                <a:cubicBezTo>
                  <a:pt x="104" y="254"/>
                  <a:pt x="115" y="253"/>
                  <a:pt x="122" y="248"/>
                </a:cubicBezTo>
                <a:cubicBezTo>
                  <a:pt x="128" y="244"/>
                  <a:pt x="130" y="237"/>
                  <a:pt x="131" y="232"/>
                </a:cubicBezTo>
                <a:cubicBezTo>
                  <a:pt x="131" y="232"/>
                  <a:pt x="131" y="232"/>
                  <a:pt x="131" y="232"/>
                </a:cubicBezTo>
                <a:cubicBezTo>
                  <a:pt x="132" y="226"/>
                  <a:pt x="132" y="211"/>
                  <a:pt x="132" y="211"/>
                </a:cubicBezTo>
                <a:lnTo>
                  <a:pt x="132" y="33"/>
                </a:lnTo>
                <a:close/>
                <a:moveTo>
                  <a:pt x="66" y="243"/>
                </a:moveTo>
                <a:cubicBezTo>
                  <a:pt x="62" y="243"/>
                  <a:pt x="59" y="240"/>
                  <a:pt x="59" y="236"/>
                </a:cubicBezTo>
                <a:cubicBezTo>
                  <a:pt x="59" y="232"/>
                  <a:pt x="62" y="229"/>
                  <a:pt x="66" y="229"/>
                </a:cubicBezTo>
                <a:cubicBezTo>
                  <a:pt x="70" y="229"/>
                  <a:pt x="73" y="232"/>
                  <a:pt x="73" y="236"/>
                </a:cubicBezTo>
                <a:cubicBezTo>
                  <a:pt x="73" y="240"/>
                  <a:pt x="70" y="243"/>
                  <a:pt x="66" y="243"/>
                </a:cubicBezTo>
                <a:close/>
                <a:moveTo>
                  <a:pt x="121" y="206"/>
                </a:moveTo>
                <a:cubicBezTo>
                  <a:pt x="11" y="206"/>
                  <a:pt x="11" y="206"/>
                  <a:pt x="11" y="206"/>
                </a:cubicBezTo>
                <a:cubicBezTo>
                  <a:pt x="11" y="30"/>
                  <a:pt x="11" y="30"/>
                  <a:pt x="11" y="30"/>
                </a:cubicBezTo>
                <a:cubicBezTo>
                  <a:pt x="121" y="30"/>
                  <a:pt x="121" y="30"/>
                  <a:pt x="121" y="30"/>
                </a:cubicBezTo>
                <a:lnTo>
                  <a:pt x="121" y="206"/>
                </a:ln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7" name="Hexagon 50"/>
          <p:cNvSpPr/>
          <p:nvPr/>
        </p:nvSpPr>
        <p:spPr>
          <a:xfrm>
            <a:off x="7509879" y="3161215"/>
            <a:ext cx="1148789" cy="990336"/>
          </a:xfrm>
          <a:prstGeom prst="hexagon">
            <a:avLst/>
          </a:prstGeom>
          <a:solidFill>
            <a:srgbClr val="1BA6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lumMod val="75000"/>
                  <a:lumOff val="25000"/>
                </a:schemeClr>
              </a:solidFill>
            </a:endParaRPr>
          </a:p>
        </p:txBody>
      </p:sp>
      <p:sp>
        <p:nvSpPr>
          <p:cNvPr id="18" name="Freeform 84"/>
          <p:cNvSpPr/>
          <p:nvPr/>
        </p:nvSpPr>
        <p:spPr bwMode="auto">
          <a:xfrm>
            <a:off x="7869908" y="3428520"/>
            <a:ext cx="428732" cy="428731"/>
          </a:xfrm>
          <a:custGeom>
            <a:avLst/>
            <a:gdLst>
              <a:gd name="T0" fmla="*/ 273 w 276"/>
              <a:gd name="T1" fmla="*/ 223 h 276"/>
              <a:gd name="T2" fmla="*/ 272 w 276"/>
              <a:gd name="T3" fmla="*/ 209 h 276"/>
              <a:gd name="T4" fmla="*/ 270 w 276"/>
              <a:gd name="T5" fmla="*/ 208 h 276"/>
              <a:gd name="T6" fmla="*/ 270 w 276"/>
              <a:gd name="T7" fmla="*/ 208 h 276"/>
              <a:gd name="T8" fmla="*/ 212 w 276"/>
              <a:gd name="T9" fmla="*/ 167 h 276"/>
              <a:gd name="T10" fmla="*/ 212 w 276"/>
              <a:gd name="T11" fmla="*/ 167 h 276"/>
              <a:gd name="T12" fmla="*/ 199 w 276"/>
              <a:gd name="T13" fmla="*/ 168 h 276"/>
              <a:gd name="T14" fmla="*/ 198 w 276"/>
              <a:gd name="T15" fmla="*/ 169 h 276"/>
              <a:gd name="T16" fmla="*/ 198 w 276"/>
              <a:gd name="T17" fmla="*/ 169 h 276"/>
              <a:gd name="T18" fmla="*/ 198 w 276"/>
              <a:gd name="T19" fmla="*/ 170 h 276"/>
              <a:gd name="T20" fmla="*/ 191 w 276"/>
              <a:gd name="T21" fmla="*/ 181 h 276"/>
              <a:gd name="T22" fmla="*/ 176 w 276"/>
              <a:gd name="T23" fmla="*/ 211 h 276"/>
              <a:gd name="T24" fmla="*/ 108 w 276"/>
              <a:gd name="T25" fmla="*/ 168 h 276"/>
              <a:gd name="T26" fmla="*/ 65 w 276"/>
              <a:gd name="T27" fmla="*/ 100 h 276"/>
              <a:gd name="T28" fmla="*/ 95 w 276"/>
              <a:gd name="T29" fmla="*/ 85 h 276"/>
              <a:gd name="T30" fmla="*/ 107 w 276"/>
              <a:gd name="T31" fmla="*/ 78 h 276"/>
              <a:gd name="T32" fmla="*/ 107 w 276"/>
              <a:gd name="T33" fmla="*/ 78 h 276"/>
              <a:gd name="T34" fmla="*/ 107 w 276"/>
              <a:gd name="T35" fmla="*/ 78 h 276"/>
              <a:gd name="T36" fmla="*/ 108 w 276"/>
              <a:gd name="T37" fmla="*/ 77 h 276"/>
              <a:gd name="T38" fmla="*/ 109 w 276"/>
              <a:gd name="T39" fmla="*/ 64 h 276"/>
              <a:gd name="T40" fmla="*/ 109 w 276"/>
              <a:gd name="T41" fmla="*/ 64 h 276"/>
              <a:gd name="T42" fmla="*/ 68 w 276"/>
              <a:gd name="T43" fmla="*/ 6 h 276"/>
              <a:gd name="T44" fmla="*/ 68 w 276"/>
              <a:gd name="T45" fmla="*/ 6 h 276"/>
              <a:gd name="T46" fmla="*/ 67 w 276"/>
              <a:gd name="T47" fmla="*/ 4 h 276"/>
              <a:gd name="T48" fmla="*/ 53 w 276"/>
              <a:gd name="T49" fmla="*/ 3 h 276"/>
              <a:gd name="T50" fmla="*/ 4 w 276"/>
              <a:gd name="T51" fmla="*/ 68 h 276"/>
              <a:gd name="T52" fmla="*/ 81 w 276"/>
              <a:gd name="T53" fmla="*/ 195 h 276"/>
              <a:gd name="T54" fmla="*/ 208 w 276"/>
              <a:gd name="T55" fmla="*/ 272 h 276"/>
              <a:gd name="T56" fmla="*/ 273 w 276"/>
              <a:gd name="T57" fmla="*/ 22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276">
                <a:moveTo>
                  <a:pt x="273" y="223"/>
                </a:moveTo>
                <a:cubicBezTo>
                  <a:pt x="276" y="219"/>
                  <a:pt x="275" y="213"/>
                  <a:pt x="272" y="209"/>
                </a:cubicBezTo>
                <a:cubicBezTo>
                  <a:pt x="271" y="209"/>
                  <a:pt x="271" y="209"/>
                  <a:pt x="270" y="208"/>
                </a:cubicBezTo>
                <a:cubicBezTo>
                  <a:pt x="270" y="208"/>
                  <a:pt x="270" y="208"/>
                  <a:pt x="270" y="208"/>
                </a:cubicBezTo>
                <a:cubicBezTo>
                  <a:pt x="212" y="167"/>
                  <a:pt x="212" y="167"/>
                  <a:pt x="212" y="167"/>
                </a:cubicBezTo>
                <a:cubicBezTo>
                  <a:pt x="212" y="167"/>
                  <a:pt x="212" y="167"/>
                  <a:pt x="212" y="167"/>
                </a:cubicBezTo>
                <a:cubicBezTo>
                  <a:pt x="208" y="164"/>
                  <a:pt x="203" y="164"/>
                  <a:pt x="199" y="168"/>
                </a:cubicBezTo>
                <a:cubicBezTo>
                  <a:pt x="199" y="168"/>
                  <a:pt x="199" y="168"/>
                  <a:pt x="198" y="169"/>
                </a:cubicBezTo>
                <a:cubicBezTo>
                  <a:pt x="198" y="169"/>
                  <a:pt x="198" y="169"/>
                  <a:pt x="198" y="169"/>
                </a:cubicBezTo>
                <a:cubicBezTo>
                  <a:pt x="198" y="169"/>
                  <a:pt x="198" y="169"/>
                  <a:pt x="198" y="170"/>
                </a:cubicBezTo>
                <a:cubicBezTo>
                  <a:pt x="194" y="175"/>
                  <a:pt x="194" y="176"/>
                  <a:pt x="191" y="181"/>
                </a:cubicBezTo>
                <a:cubicBezTo>
                  <a:pt x="186" y="188"/>
                  <a:pt x="181" y="199"/>
                  <a:pt x="176" y="211"/>
                </a:cubicBezTo>
                <a:cubicBezTo>
                  <a:pt x="160" y="208"/>
                  <a:pt x="135" y="194"/>
                  <a:pt x="108" y="168"/>
                </a:cubicBezTo>
                <a:cubicBezTo>
                  <a:pt x="82" y="141"/>
                  <a:pt x="68" y="116"/>
                  <a:pt x="65" y="100"/>
                </a:cubicBezTo>
                <a:cubicBezTo>
                  <a:pt x="77" y="95"/>
                  <a:pt x="88" y="90"/>
                  <a:pt x="95" y="85"/>
                </a:cubicBezTo>
                <a:cubicBezTo>
                  <a:pt x="100" y="82"/>
                  <a:pt x="101" y="82"/>
                  <a:pt x="107" y="78"/>
                </a:cubicBezTo>
                <a:cubicBezTo>
                  <a:pt x="107" y="78"/>
                  <a:pt x="107" y="78"/>
                  <a:pt x="107" y="78"/>
                </a:cubicBezTo>
                <a:cubicBezTo>
                  <a:pt x="107" y="78"/>
                  <a:pt x="107" y="78"/>
                  <a:pt x="107" y="78"/>
                </a:cubicBezTo>
                <a:cubicBezTo>
                  <a:pt x="108" y="77"/>
                  <a:pt x="108" y="77"/>
                  <a:pt x="108" y="77"/>
                </a:cubicBezTo>
                <a:cubicBezTo>
                  <a:pt x="112" y="73"/>
                  <a:pt x="112" y="68"/>
                  <a:pt x="109" y="64"/>
                </a:cubicBezTo>
                <a:cubicBezTo>
                  <a:pt x="109" y="64"/>
                  <a:pt x="109" y="64"/>
                  <a:pt x="109" y="64"/>
                </a:cubicBezTo>
                <a:cubicBezTo>
                  <a:pt x="68" y="6"/>
                  <a:pt x="68" y="6"/>
                  <a:pt x="68" y="6"/>
                </a:cubicBezTo>
                <a:cubicBezTo>
                  <a:pt x="68" y="6"/>
                  <a:pt x="68" y="6"/>
                  <a:pt x="68" y="6"/>
                </a:cubicBezTo>
                <a:cubicBezTo>
                  <a:pt x="67" y="5"/>
                  <a:pt x="67" y="5"/>
                  <a:pt x="67" y="4"/>
                </a:cubicBezTo>
                <a:cubicBezTo>
                  <a:pt x="63" y="1"/>
                  <a:pt x="57" y="0"/>
                  <a:pt x="53" y="3"/>
                </a:cubicBezTo>
                <a:cubicBezTo>
                  <a:pt x="26" y="23"/>
                  <a:pt x="0" y="44"/>
                  <a:pt x="4" y="68"/>
                </a:cubicBezTo>
                <a:cubicBezTo>
                  <a:pt x="7" y="95"/>
                  <a:pt x="39" y="154"/>
                  <a:pt x="81" y="195"/>
                </a:cubicBezTo>
                <a:cubicBezTo>
                  <a:pt x="122" y="237"/>
                  <a:pt x="181" y="269"/>
                  <a:pt x="208" y="272"/>
                </a:cubicBezTo>
                <a:cubicBezTo>
                  <a:pt x="233" y="276"/>
                  <a:pt x="254" y="250"/>
                  <a:pt x="273" y="223"/>
                </a:cubicBezTo>
              </a:path>
            </a:pathLst>
          </a:custGeom>
          <a:solidFill>
            <a:schemeClr val="bg1"/>
          </a:soli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9" name="Hexagon 51"/>
          <p:cNvSpPr/>
          <p:nvPr/>
        </p:nvSpPr>
        <p:spPr>
          <a:xfrm>
            <a:off x="9635738" y="3220253"/>
            <a:ext cx="1148789" cy="990336"/>
          </a:xfrm>
          <a:prstGeom prst="hexagon">
            <a:avLst/>
          </a:prstGeom>
          <a:solidFill>
            <a:srgbClr val="1BA6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lumMod val="75000"/>
                  <a:lumOff val="25000"/>
                </a:schemeClr>
              </a:solidFill>
            </a:endParaRPr>
          </a:p>
        </p:txBody>
      </p:sp>
      <p:sp>
        <p:nvSpPr>
          <p:cNvPr id="20" name="Freeform 229"/>
          <p:cNvSpPr/>
          <p:nvPr/>
        </p:nvSpPr>
        <p:spPr bwMode="auto">
          <a:xfrm flipV="1">
            <a:off x="10028236" y="3535998"/>
            <a:ext cx="363795" cy="358846"/>
          </a:xfrm>
          <a:custGeom>
            <a:avLst/>
            <a:gdLst>
              <a:gd name="T0" fmla="*/ 207 w 215"/>
              <a:gd name="T1" fmla="*/ 24 h 213"/>
              <a:gd name="T2" fmla="*/ 157 w 215"/>
              <a:gd name="T3" fmla="*/ 20 h 213"/>
              <a:gd name="T4" fmla="*/ 97 w 215"/>
              <a:gd name="T5" fmla="*/ 5 h 213"/>
              <a:gd name="T6" fmla="*/ 40 w 215"/>
              <a:gd name="T7" fmla="*/ 4 h 213"/>
              <a:gd name="T8" fmla="*/ 39 w 215"/>
              <a:gd name="T9" fmla="*/ 5 h 213"/>
              <a:gd name="T10" fmla="*/ 28 w 215"/>
              <a:gd name="T11" fmla="*/ 17 h 213"/>
              <a:gd name="T12" fmla="*/ 31 w 215"/>
              <a:gd name="T13" fmla="*/ 29 h 213"/>
              <a:gd name="T14" fmla="*/ 28 w 215"/>
              <a:gd name="T15" fmla="*/ 30 h 213"/>
              <a:gd name="T16" fmla="*/ 12 w 215"/>
              <a:gd name="T17" fmla="*/ 46 h 213"/>
              <a:gd name="T18" fmla="*/ 18 w 215"/>
              <a:gd name="T19" fmla="*/ 61 h 213"/>
              <a:gd name="T20" fmla="*/ 1 w 215"/>
              <a:gd name="T21" fmla="*/ 76 h 213"/>
              <a:gd name="T22" fmla="*/ 15 w 215"/>
              <a:gd name="T23" fmla="*/ 94 h 213"/>
              <a:gd name="T24" fmla="*/ 1 w 215"/>
              <a:gd name="T25" fmla="*/ 110 h 213"/>
              <a:gd name="T26" fmla="*/ 19 w 215"/>
              <a:gd name="T27" fmla="*/ 129 h 213"/>
              <a:gd name="T28" fmla="*/ 19 w 215"/>
              <a:gd name="T29" fmla="*/ 128 h 213"/>
              <a:gd name="T30" fmla="*/ 66 w 215"/>
              <a:gd name="T31" fmla="*/ 132 h 213"/>
              <a:gd name="T32" fmla="*/ 64 w 215"/>
              <a:gd name="T33" fmla="*/ 151 h 213"/>
              <a:gd name="T34" fmla="*/ 48 w 215"/>
              <a:gd name="T35" fmla="*/ 195 h 213"/>
              <a:gd name="T36" fmla="*/ 59 w 215"/>
              <a:gd name="T37" fmla="*/ 212 h 213"/>
              <a:gd name="T38" fmla="*/ 75 w 215"/>
              <a:gd name="T39" fmla="*/ 198 h 213"/>
              <a:gd name="T40" fmla="*/ 90 w 215"/>
              <a:gd name="T41" fmla="*/ 173 h 213"/>
              <a:gd name="T42" fmla="*/ 123 w 215"/>
              <a:gd name="T43" fmla="*/ 141 h 213"/>
              <a:gd name="T44" fmla="*/ 169 w 215"/>
              <a:gd name="T45" fmla="*/ 114 h 213"/>
              <a:gd name="T46" fmla="*/ 207 w 215"/>
              <a:gd name="T47" fmla="*/ 111 h 213"/>
              <a:gd name="T48" fmla="*/ 215 w 215"/>
              <a:gd name="T49" fmla="*/ 68 h 213"/>
              <a:gd name="T50" fmla="*/ 207 w 215"/>
              <a:gd name="T51" fmla="*/ 2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5" h="213">
                <a:moveTo>
                  <a:pt x="207" y="24"/>
                </a:moveTo>
                <a:cubicBezTo>
                  <a:pt x="186" y="24"/>
                  <a:pt x="169" y="23"/>
                  <a:pt x="157" y="20"/>
                </a:cubicBezTo>
                <a:cubicBezTo>
                  <a:pt x="139" y="12"/>
                  <a:pt x="115" y="7"/>
                  <a:pt x="97" y="5"/>
                </a:cubicBezTo>
                <a:cubicBezTo>
                  <a:pt x="64" y="0"/>
                  <a:pt x="50" y="2"/>
                  <a:pt x="40" y="4"/>
                </a:cubicBezTo>
                <a:cubicBezTo>
                  <a:pt x="39" y="5"/>
                  <a:pt x="39" y="5"/>
                  <a:pt x="39" y="5"/>
                </a:cubicBezTo>
                <a:cubicBezTo>
                  <a:pt x="34" y="6"/>
                  <a:pt x="30" y="10"/>
                  <a:pt x="28" y="17"/>
                </a:cubicBezTo>
                <a:cubicBezTo>
                  <a:pt x="26" y="23"/>
                  <a:pt x="27" y="27"/>
                  <a:pt x="31" y="29"/>
                </a:cubicBezTo>
                <a:cubicBezTo>
                  <a:pt x="28" y="30"/>
                  <a:pt x="28" y="30"/>
                  <a:pt x="28" y="30"/>
                </a:cubicBezTo>
                <a:cubicBezTo>
                  <a:pt x="19" y="31"/>
                  <a:pt x="13" y="36"/>
                  <a:pt x="12" y="46"/>
                </a:cubicBezTo>
                <a:cubicBezTo>
                  <a:pt x="11" y="54"/>
                  <a:pt x="13" y="59"/>
                  <a:pt x="18" y="61"/>
                </a:cubicBezTo>
                <a:cubicBezTo>
                  <a:pt x="9" y="61"/>
                  <a:pt x="2" y="65"/>
                  <a:pt x="1" y="76"/>
                </a:cubicBezTo>
                <a:cubicBezTo>
                  <a:pt x="0" y="86"/>
                  <a:pt x="6" y="93"/>
                  <a:pt x="15" y="94"/>
                </a:cubicBezTo>
                <a:cubicBezTo>
                  <a:pt x="7" y="95"/>
                  <a:pt x="1" y="100"/>
                  <a:pt x="1" y="110"/>
                </a:cubicBezTo>
                <a:cubicBezTo>
                  <a:pt x="1" y="121"/>
                  <a:pt x="9" y="128"/>
                  <a:pt x="19" y="129"/>
                </a:cubicBezTo>
                <a:cubicBezTo>
                  <a:pt x="19" y="128"/>
                  <a:pt x="19" y="128"/>
                  <a:pt x="19" y="128"/>
                </a:cubicBezTo>
                <a:cubicBezTo>
                  <a:pt x="32" y="130"/>
                  <a:pt x="53" y="131"/>
                  <a:pt x="66" y="132"/>
                </a:cubicBezTo>
                <a:cubicBezTo>
                  <a:pt x="68" y="140"/>
                  <a:pt x="67" y="143"/>
                  <a:pt x="64" y="151"/>
                </a:cubicBezTo>
                <a:cubicBezTo>
                  <a:pt x="52" y="164"/>
                  <a:pt x="46" y="177"/>
                  <a:pt x="48" y="195"/>
                </a:cubicBezTo>
                <a:cubicBezTo>
                  <a:pt x="48" y="201"/>
                  <a:pt x="54" y="211"/>
                  <a:pt x="59" y="212"/>
                </a:cubicBezTo>
                <a:cubicBezTo>
                  <a:pt x="67" y="213"/>
                  <a:pt x="69" y="207"/>
                  <a:pt x="75" y="198"/>
                </a:cubicBezTo>
                <a:cubicBezTo>
                  <a:pt x="81" y="188"/>
                  <a:pt x="83" y="185"/>
                  <a:pt x="90" y="173"/>
                </a:cubicBezTo>
                <a:cubicBezTo>
                  <a:pt x="97" y="162"/>
                  <a:pt x="98" y="159"/>
                  <a:pt x="123" y="141"/>
                </a:cubicBezTo>
                <a:cubicBezTo>
                  <a:pt x="146" y="125"/>
                  <a:pt x="143" y="119"/>
                  <a:pt x="169" y="114"/>
                </a:cubicBezTo>
                <a:cubicBezTo>
                  <a:pt x="174" y="114"/>
                  <a:pt x="188" y="111"/>
                  <a:pt x="207" y="111"/>
                </a:cubicBezTo>
                <a:cubicBezTo>
                  <a:pt x="211" y="111"/>
                  <a:pt x="215" y="101"/>
                  <a:pt x="215" y="68"/>
                </a:cubicBezTo>
                <a:cubicBezTo>
                  <a:pt x="215" y="34"/>
                  <a:pt x="211" y="24"/>
                  <a:pt x="207" y="24"/>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1" name="Rectangle 47"/>
          <p:cNvSpPr/>
          <p:nvPr/>
        </p:nvSpPr>
        <p:spPr>
          <a:xfrm>
            <a:off x="788894" y="2631004"/>
            <a:ext cx="10614212" cy="132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6A3"/>
              </a:solidFill>
            </a:endParaRPr>
          </a:p>
        </p:txBody>
      </p:sp>
      <p:sp>
        <p:nvSpPr>
          <p:cNvPr id="22" name="文本框 21"/>
          <p:cNvSpPr txBox="1"/>
          <p:nvPr/>
        </p:nvSpPr>
        <p:spPr>
          <a:xfrm>
            <a:off x="1254857" y="4272523"/>
            <a:ext cx="129729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315113" y="4272523"/>
            <a:ext cx="129729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375369" y="4272523"/>
            <a:ext cx="129729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435626" y="4272523"/>
            <a:ext cx="129729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495882" y="4272523"/>
            <a:ext cx="129729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椭圆 2"/>
          <p:cNvSpPr/>
          <p:nvPr/>
        </p:nvSpPr>
        <p:spPr>
          <a:xfrm>
            <a:off x="5502156" y="2047526"/>
            <a:ext cx="1162288" cy="116228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文本框 3"/>
          <p:cNvSpPr txBox="1"/>
          <p:nvPr/>
        </p:nvSpPr>
        <p:spPr>
          <a:xfrm>
            <a:off x="5506357" y="2252124"/>
            <a:ext cx="1153886" cy="769441"/>
          </a:xfrm>
          <a:prstGeom prst="rect">
            <a:avLst/>
          </a:prstGeom>
          <a:noFill/>
        </p:spPr>
        <p:txBody>
          <a:bodyPr wrap="square" rtlCol="0">
            <a:spAutoFit/>
          </a:bodyPr>
          <a:lstStyle/>
          <a:p>
            <a:pPr algn="ctr"/>
            <a:r>
              <a:rPr lang="en-US" altLang="zh-CN" sz="4400"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400" dirty="0">
              <a:ln w="28575">
                <a:noFill/>
              </a:ln>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952221" y="3289663"/>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961607" y="3723171"/>
            <a:ext cx="4243386" cy="52322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4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400" b="0" dirty="0" smtClean="0">
              <a:solidFill>
                <a:schemeClr val="bg1"/>
              </a:solidFill>
              <a:latin typeface="微软雅黑" panose="020B0503020204020204" pitchFamily="34" charset="-122"/>
              <a:ea typeface="微软雅黑" panose="020B0503020204020204" pitchFamily="34" charset="-122"/>
            </a:endParaRPr>
          </a:p>
          <a:p>
            <a:r>
              <a:rPr lang="en-US" altLang="zh-CN" sz="1400" b="0" dirty="0" smtClean="0">
                <a:solidFill>
                  <a:schemeClr val="bg1"/>
                </a:solidFill>
                <a:latin typeface="微软雅黑" panose="020B0503020204020204" pitchFamily="34" charset="-122"/>
                <a:ea typeface="微软雅黑" panose="020B0503020204020204" pitchFamily="34" charset="-122"/>
              </a:rPr>
              <a:t>POWERPOINT</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02</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cxnSp>
        <p:nvCxnSpPr>
          <p:cNvPr id="6" name="Straight Arrow Connector 33"/>
          <p:cNvCxnSpPr/>
          <p:nvPr/>
        </p:nvCxnSpPr>
        <p:spPr>
          <a:xfrm>
            <a:off x="3303606" y="3421226"/>
            <a:ext cx="670149"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34"/>
          <p:cNvCxnSpPr/>
          <p:nvPr/>
        </p:nvCxnSpPr>
        <p:spPr>
          <a:xfrm>
            <a:off x="5762466" y="3421226"/>
            <a:ext cx="670149"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35"/>
          <p:cNvCxnSpPr/>
          <p:nvPr/>
        </p:nvCxnSpPr>
        <p:spPr>
          <a:xfrm>
            <a:off x="8221326" y="3421226"/>
            <a:ext cx="670149"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Hexagon 29"/>
          <p:cNvSpPr/>
          <p:nvPr/>
        </p:nvSpPr>
        <p:spPr>
          <a:xfrm>
            <a:off x="1697217" y="2807405"/>
            <a:ext cx="1424067" cy="1227644"/>
          </a:xfrm>
          <a:prstGeom prst="hexag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endParaRPr>
          </a:p>
        </p:txBody>
      </p:sp>
      <p:grpSp>
        <p:nvGrpSpPr>
          <p:cNvPr id="12" name="Group 8"/>
          <p:cNvGrpSpPr/>
          <p:nvPr/>
        </p:nvGrpSpPr>
        <p:grpSpPr>
          <a:xfrm>
            <a:off x="2065416" y="3200383"/>
            <a:ext cx="687667" cy="504559"/>
            <a:chOff x="7493000" y="1323181"/>
            <a:chExt cx="268288" cy="196850"/>
          </a:xfrm>
          <a:solidFill>
            <a:srgbClr val="1BA6D3"/>
          </a:solidFill>
        </p:grpSpPr>
        <p:sp>
          <p:nvSpPr>
            <p:cNvPr id="15" name="Freeform 32"/>
            <p:cNvSpPr>
              <a:spLocks noEditPoints="1"/>
            </p:cNvSpPr>
            <p:nvPr/>
          </p:nvSpPr>
          <p:spPr bwMode="auto">
            <a:xfrm>
              <a:off x="7556500" y="1367631"/>
              <a:ext cx="146050" cy="152400"/>
            </a:xfrm>
            <a:custGeom>
              <a:avLst/>
              <a:gdLst>
                <a:gd name="T0" fmla="*/ 39 w 135"/>
                <a:gd name="T1" fmla="*/ 46 h 140"/>
                <a:gd name="T2" fmla="*/ 67 w 135"/>
                <a:gd name="T3" fmla="*/ 17 h 140"/>
                <a:gd name="T4" fmla="*/ 96 w 135"/>
                <a:gd name="T5" fmla="*/ 46 h 140"/>
                <a:gd name="T6" fmla="*/ 96 w 135"/>
                <a:gd name="T7" fmla="*/ 65 h 140"/>
                <a:gd name="T8" fmla="*/ 39 w 135"/>
                <a:gd name="T9" fmla="*/ 65 h 140"/>
                <a:gd name="T10" fmla="*/ 39 w 135"/>
                <a:gd name="T11" fmla="*/ 46 h 140"/>
                <a:gd name="T12" fmla="*/ 114 w 135"/>
                <a:gd name="T13" fmla="*/ 65 h 140"/>
                <a:gd name="T14" fmla="*/ 114 w 135"/>
                <a:gd name="T15" fmla="*/ 46 h 140"/>
                <a:gd name="T16" fmla="*/ 67 w 135"/>
                <a:gd name="T17" fmla="*/ 0 h 140"/>
                <a:gd name="T18" fmla="*/ 21 w 135"/>
                <a:gd name="T19" fmla="*/ 46 h 140"/>
                <a:gd name="T20" fmla="*/ 21 w 135"/>
                <a:gd name="T21" fmla="*/ 65 h 140"/>
                <a:gd name="T22" fmla="*/ 0 w 135"/>
                <a:gd name="T23" fmla="*/ 65 h 140"/>
                <a:gd name="T24" fmla="*/ 0 w 135"/>
                <a:gd name="T25" fmla="*/ 140 h 140"/>
                <a:gd name="T26" fmla="*/ 135 w 135"/>
                <a:gd name="T27" fmla="*/ 140 h 140"/>
                <a:gd name="T28" fmla="*/ 135 w 135"/>
                <a:gd name="T29" fmla="*/ 65 h 140"/>
                <a:gd name="T30" fmla="*/ 114 w 135"/>
                <a:gd name="T31" fmla="*/ 6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40">
                  <a:moveTo>
                    <a:pt x="39" y="46"/>
                  </a:moveTo>
                  <a:cubicBezTo>
                    <a:pt x="39" y="30"/>
                    <a:pt x="51" y="17"/>
                    <a:pt x="67" y="17"/>
                  </a:cubicBezTo>
                  <a:cubicBezTo>
                    <a:pt x="83" y="17"/>
                    <a:pt x="96" y="30"/>
                    <a:pt x="96" y="46"/>
                  </a:cubicBezTo>
                  <a:cubicBezTo>
                    <a:pt x="96" y="65"/>
                    <a:pt x="96" y="65"/>
                    <a:pt x="96" y="65"/>
                  </a:cubicBezTo>
                  <a:cubicBezTo>
                    <a:pt x="39" y="65"/>
                    <a:pt x="39" y="65"/>
                    <a:pt x="39" y="65"/>
                  </a:cubicBezTo>
                  <a:lnTo>
                    <a:pt x="39" y="46"/>
                  </a:lnTo>
                  <a:close/>
                  <a:moveTo>
                    <a:pt x="114" y="65"/>
                  </a:moveTo>
                  <a:cubicBezTo>
                    <a:pt x="114" y="46"/>
                    <a:pt x="114" y="46"/>
                    <a:pt x="114" y="46"/>
                  </a:cubicBezTo>
                  <a:cubicBezTo>
                    <a:pt x="114" y="20"/>
                    <a:pt x="93" y="0"/>
                    <a:pt x="67" y="0"/>
                  </a:cubicBezTo>
                  <a:cubicBezTo>
                    <a:pt x="42" y="0"/>
                    <a:pt x="21" y="20"/>
                    <a:pt x="21" y="46"/>
                  </a:cubicBezTo>
                  <a:cubicBezTo>
                    <a:pt x="21" y="65"/>
                    <a:pt x="21" y="65"/>
                    <a:pt x="21" y="65"/>
                  </a:cubicBezTo>
                  <a:cubicBezTo>
                    <a:pt x="0" y="65"/>
                    <a:pt x="0" y="65"/>
                    <a:pt x="0" y="65"/>
                  </a:cubicBezTo>
                  <a:cubicBezTo>
                    <a:pt x="0" y="140"/>
                    <a:pt x="0" y="140"/>
                    <a:pt x="0" y="140"/>
                  </a:cubicBezTo>
                  <a:cubicBezTo>
                    <a:pt x="135" y="140"/>
                    <a:pt x="135" y="140"/>
                    <a:pt x="135" y="140"/>
                  </a:cubicBezTo>
                  <a:cubicBezTo>
                    <a:pt x="135" y="65"/>
                    <a:pt x="135" y="65"/>
                    <a:pt x="135" y="65"/>
                  </a:cubicBezTo>
                  <a:lnTo>
                    <a:pt x="114" y="65"/>
                  </a:lnTo>
                  <a:close/>
                </a:path>
              </a:pathLst>
            </a:custGeom>
            <a:grpFill/>
            <a:ln w="9525">
              <a:noFill/>
              <a:round/>
            </a:ln>
          </p:spPr>
          <p:txBody>
            <a:bodyPr vert="horz" wrap="square" lIns="91440" tIns="45720" rIns="91440" bIns="45720" numCol="1" anchor="t" anchorCtr="0" compatLnSpc="1"/>
            <a:lstStyle/>
            <a:p>
              <a:endParaRPr lang="en-US">
                <a:solidFill>
                  <a:schemeClr val="bg1"/>
                </a:solidFill>
              </a:endParaRPr>
            </a:p>
          </p:txBody>
        </p:sp>
        <p:sp>
          <p:nvSpPr>
            <p:cNvPr id="16" name="Freeform 33"/>
            <p:cNvSpPr/>
            <p:nvPr/>
          </p:nvSpPr>
          <p:spPr bwMode="auto">
            <a:xfrm>
              <a:off x="7493000" y="1323181"/>
              <a:ext cx="268288" cy="166688"/>
            </a:xfrm>
            <a:custGeom>
              <a:avLst/>
              <a:gdLst>
                <a:gd name="T0" fmla="*/ 169 w 169"/>
                <a:gd name="T1" fmla="*/ 105 h 105"/>
                <a:gd name="T2" fmla="*/ 144 w 169"/>
                <a:gd name="T3" fmla="*/ 105 h 105"/>
                <a:gd name="T4" fmla="*/ 144 w 169"/>
                <a:gd name="T5" fmla="*/ 95 h 105"/>
                <a:gd name="T6" fmla="*/ 159 w 169"/>
                <a:gd name="T7" fmla="*/ 95 h 105"/>
                <a:gd name="T8" fmla="*/ 159 w 169"/>
                <a:gd name="T9" fmla="*/ 11 h 105"/>
                <a:gd name="T10" fmla="*/ 11 w 169"/>
                <a:gd name="T11" fmla="*/ 11 h 105"/>
                <a:gd name="T12" fmla="*/ 11 w 169"/>
                <a:gd name="T13" fmla="*/ 95 h 105"/>
                <a:gd name="T14" fmla="*/ 28 w 169"/>
                <a:gd name="T15" fmla="*/ 95 h 105"/>
                <a:gd name="T16" fmla="*/ 28 w 169"/>
                <a:gd name="T17" fmla="*/ 105 h 105"/>
                <a:gd name="T18" fmla="*/ 0 w 169"/>
                <a:gd name="T19" fmla="*/ 105 h 105"/>
                <a:gd name="T20" fmla="*/ 0 w 169"/>
                <a:gd name="T21" fmla="*/ 0 h 105"/>
                <a:gd name="T22" fmla="*/ 169 w 169"/>
                <a:gd name="T23" fmla="*/ 0 h 105"/>
                <a:gd name="T24" fmla="*/ 169 w 169"/>
                <a:gd name="T2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05">
                  <a:moveTo>
                    <a:pt x="169" y="105"/>
                  </a:moveTo>
                  <a:lnTo>
                    <a:pt x="144" y="105"/>
                  </a:lnTo>
                  <a:lnTo>
                    <a:pt x="144" y="95"/>
                  </a:lnTo>
                  <a:lnTo>
                    <a:pt x="159" y="95"/>
                  </a:lnTo>
                  <a:lnTo>
                    <a:pt x="159" y="11"/>
                  </a:lnTo>
                  <a:lnTo>
                    <a:pt x="11" y="11"/>
                  </a:lnTo>
                  <a:lnTo>
                    <a:pt x="11" y="95"/>
                  </a:lnTo>
                  <a:lnTo>
                    <a:pt x="28" y="95"/>
                  </a:lnTo>
                  <a:lnTo>
                    <a:pt x="28" y="105"/>
                  </a:lnTo>
                  <a:lnTo>
                    <a:pt x="0" y="105"/>
                  </a:lnTo>
                  <a:lnTo>
                    <a:pt x="0" y="0"/>
                  </a:lnTo>
                  <a:lnTo>
                    <a:pt x="169" y="0"/>
                  </a:lnTo>
                  <a:lnTo>
                    <a:pt x="169" y="105"/>
                  </a:lnTo>
                  <a:close/>
                </a:path>
              </a:pathLst>
            </a:custGeom>
            <a:grpFill/>
            <a:ln w="9525">
              <a:noFill/>
              <a:round/>
            </a:ln>
          </p:spPr>
          <p:txBody>
            <a:bodyPr vert="horz" wrap="square" lIns="91440" tIns="45720" rIns="91440" bIns="45720" numCol="1" anchor="t" anchorCtr="0" compatLnSpc="1"/>
            <a:lstStyle/>
            <a:p>
              <a:endParaRPr lang="en-US">
                <a:solidFill>
                  <a:schemeClr val="bg1"/>
                </a:solidFill>
              </a:endParaRPr>
            </a:p>
          </p:txBody>
        </p:sp>
      </p:grpSp>
      <p:sp>
        <p:nvSpPr>
          <p:cNvPr id="17" name="Hexagon 30"/>
          <p:cNvSpPr/>
          <p:nvPr/>
        </p:nvSpPr>
        <p:spPr>
          <a:xfrm>
            <a:off x="4156077" y="2807405"/>
            <a:ext cx="1424067" cy="1227644"/>
          </a:xfrm>
          <a:prstGeom prst="hexag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endParaRPr>
          </a:p>
        </p:txBody>
      </p:sp>
      <p:sp>
        <p:nvSpPr>
          <p:cNvPr id="18" name="Freeform 242"/>
          <p:cNvSpPr/>
          <p:nvPr/>
        </p:nvSpPr>
        <p:spPr bwMode="auto">
          <a:xfrm>
            <a:off x="4484707" y="3122744"/>
            <a:ext cx="700570" cy="514482"/>
          </a:xfrm>
          <a:custGeom>
            <a:avLst/>
            <a:gdLst>
              <a:gd name="T0" fmla="*/ 192 w 192"/>
              <a:gd name="T1" fmla="*/ 12 h 141"/>
              <a:gd name="T2" fmla="*/ 181 w 192"/>
              <a:gd name="T3" fmla="*/ 0 h 141"/>
              <a:gd name="T4" fmla="*/ 64 w 192"/>
              <a:gd name="T5" fmla="*/ 118 h 141"/>
              <a:gd name="T6" fmla="*/ 11 w 192"/>
              <a:gd name="T7" fmla="*/ 65 h 141"/>
              <a:gd name="T8" fmla="*/ 0 w 192"/>
              <a:gd name="T9" fmla="*/ 77 h 141"/>
              <a:gd name="T10" fmla="*/ 64 w 192"/>
              <a:gd name="T11" fmla="*/ 141 h 141"/>
              <a:gd name="T12" fmla="*/ 75 w 192"/>
              <a:gd name="T13" fmla="*/ 129 h 141"/>
              <a:gd name="T14" fmla="*/ 75 w 192"/>
              <a:gd name="T15" fmla="*/ 129 h 141"/>
              <a:gd name="T16" fmla="*/ 192 w 192"/>
              <a:gd name="T17" fmla="*/ 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41">
                <a:moveTo>
                  <a:pt x="192" y="12"/>
                </a:moveTo>
                <a:lnTo>
                  <a:pt x="181" y="0"/>
                </a:lnTo>
                <a:lnTo>
                  <a:pt x="64" y="118"/>
                </a:lnTo>
                <a:lnTo>
                  <a:pt x="11" y="65"/>
                </a:lnTo>
                <a:lnTo>
                  <a:pt x="0" y="77"/>
                </a:lnTo>
                <a:lnTo>
                  <a:pt x="64" y="141"/>
                </a:lnTo>
                <a:lnTo>
                  <a:pt x="75" y="129"/>
                </a:lnTo>
                <a:lnTo>
                  <a:pt x="75" y="129"/>
                </a:lnTo>
                <a:lnTo>
                  <a:pt x="192" y="12"/>
                </a:lnTo>
                <a:close/>
              </a:path>
            </a:pathLst>
          </a:custGeom>
          <a:solidFill>
            <a:srgbClr val="1BA6D3"/>
          </a:solidFill>
          <a:ln>
            <a:noFill/>
          </a:ln>
        </p:spPr>
        <p:txBody>
          <a:bodyPr vert="horz" wrap="square" lIns="91440" tIns="45720" rIns="91440" bIns="45720" numCol="1" anchor="t" anchorCtr="0" compatLnSpc="1"/>
          <a:lstStyle/>
          <a:p>
            <a:endParaRPr lang="en-US">
              <a:solidFill>
                <a:schemeClr val="bg1"/>
              </a:solidFill>
            </a:endParaRPr>
          </a:p>
        </p:txBody>
      </p:sp>
      <p:sp>
        <p:nvSpPr>
          <p:cNvPr id="19" name="Hexagon 31"/>
          <p:cNvSpPr/>
          <p:nvPr/>
        </p:nvSpPr>
        <p:spPr>
          <a:xfrm>
            <a:off x="6614937" y="2807405"/>
            <a:ext cx="1424067" cy="1227644"/>
          </a:xfrm>
          <a:prstGeom prst="hexag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endParaRPr>
          </a:p>
        </p:txBody>
      </p:sp>
      <p:sp>
        <p:nvSpPr>
          <p:cNvPr id="20" name="Freeform 245"/>
          <p:cNvSpPr>
            <a:spLocks noEditPoints="1"/>
          </p:cNvSpPr>
          <p:nvPr/>
        </p:nvSpPr>
        <p:spPr bwMode="auto">
          <a:xfrm>
            <a:off x="6941221" y="2960510"/>
            <a:ext cx="771497" cy="838950"/>
          </a:xfrm>
          <a:custGeom>
            <a:avLst/>
            <a:gdLst>
              <a:gd name="T0" fmla="*/ 175 w 269"/>
              <a:gd name="T1" fmla="*/ 54 h 292"/>
              <a:gd name="T2" fmla="*/ 104 w 269"/>
              <a:gd name="T3" fmla="*/ 50 h 292"/>
              <a:gd name="T4" fmla="*/ 34 w 269"/>
              <a:gd name="T5" fmla="*/ 153 h 292"/>
              <a:gd name="T6" fmla="*/ 4 w 269"/>
              <a:gd name="T7" fmla="*/ 155 h 292"/>
              <a:gd name="T8" fmla="*/ 95 w 269"/>
              <a:gd name="T9" fmla="*/ 21 h 292"/>
              <a:gd name="T10" fmla="*/ 197 w 269"/>
              <a:gd name="T11" fmla="*/ 31 h 292"/>
              <a:gd name="T12" fmla="*/ 226 w 269"/>
              <a:gd name="T13" fmla="*/ 0 h 292"/>
              <a:gd name="T14" fmla="*/ 233 w 269"/>
              <a:gd name="T15" fmla="*/ 86 h 292"/>
              <a:gd name="T16" fmla="*/ 142 w 269"/>
              <a:gd name="T17" fmla="*/ 89 h 292"/>
              <a:gd name="T18" fmla="*/ 175 w 269"/>
              <a:gd name="T19" fmla="*/ 54 h 292"/>
              <a:gd name="T20" fmla="*/ 174 w 269"/>
              <a:gd name="T21" fmla="*/ 271 h 292"/>
              <a:gd name="T22" fmla="*/ 135 w 269"/>
              <a:gd name="T23" fmla="*/ 277 h 292"/>
              <a:gd name="T24" fmla="*/ 73 w 269"/>
              <a:gd name="T25" fmla="*/ 261 h 292"/>
              <a:gd name="T26" fmla="*/ 44 w 269"/>
              <a:gd name="T27" fmla="*/ 292 h 292"/>
              <a:gd name="T28" fmla="*/ 36 w 269"/>
              <a:gd name="T29" fmla="*/ 206 h 292"/>
              <a:gd name="T30" fmla="*/ 127 w 269"/>
              <a:gd name="T31" fmla="*/ 203 h 292"/>
              <a:gd name="T32" fmla="*/ 94 w 269"/>
              <a:gd name="T33" fmla="*/ 238 h 292"/>
              <a:gd name="T34" fmla="*/ 165 w 269"/>
              <a:gd name="T35" fmla="*/ 242 h 292"/>
              <a:gd name="T36" fmla="*/ 235 w 269"/>
              <a:gd name="T37" fmla="*/ 140 h 292"/>
              <a:gd name="T38" fmla="*/ 265 w 269"/>
              <a:gd name="T39" fmla="*/ 138 h 292"/>
              <a:gd name="T40" fmla="*/ 174 w 269"/>
              <a:gd name="T41" fmla="*/ 27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292">
                <a:moveTo>
                  <a:pt x="175" y="54"/>
                </a:moveTo>
                <a:cubicBezTo>
                  <a:pt x="153" y="44"/>
                  <a:pt x="128" y="43"/>
                  <a:pt x="104" y="50"/>
                </a:cubicBezTo>
                <a:cubicBezTo>
                  <a:pt x="60" y="64"/>
                  <a:pt x="31" y="106"/>
                  <a:pt x="34" y="153"/>
                </a:cubicBezTo>
                <a:cubicBezTo>
                  <a:pt x="4" y="155"/>
                  <a:pt x="4" y="155"/>
                  <a:pt x="4" y="155"/>
                </a:cubicBezTo>
                <a:cubicBezTo>
                  <a:pt x="0" y="94"/>
                  <a:pt x="38" y="40"/>
                  <a:pt x="95" y="21"/>
                </a:cubicBezTo>
                <a:cubicBezTo>
                  <a:pt x="129" y="11"/>
                  <a:pt x="166" y="14"/>
                  <a:pt x="197" y="31"/>
                </a:cubicBezTo>
                <a:cubicBezTo>
                  <a:pt x="226" y="0"/>
                  <a:pt x="226" y="0"/>
                  <a:pt x="226" y="0"/>
                </a:cubicBezTo>
                <a:cubicBezTo>
                  <a:pt x="233" y="86"/>
                  <a:pt x="233" y="86"/>
                  <a:pt x="233" y="86"/>
                </a:cubicBezTo>
                <a:cubicBezTo>
                  <a:pt x="142" y="89"/>
                  <a:pt x="142" y="89"/>
                  <a:pt x="142" y="89"/>
                </a:cubicBezTo>
                <a:lnTo>
                  <a:pt x="175" y="54"/>
                </a:lnTo>
                <a:close/>
                <a:moveTo>
                  <a:pt x="174" y="271"/>
                </a:moveTo>
                <a:cubicBezTo>
                  <a:pt x="161" y="275"/>
                  <a:pt x="148" y="277"/>
                  <a:pt x="135" y="277"/>
                </a:cubicBezTo>
                <a:cubicBezTo>
                  <a:pt x="113" y="277"/>
                  <a:pt x="92" y="271"/>
                  <a:pt x="73" y="261"/>
                </a:cubicBezTo>
                <a:cubicBezTo>
                  <a:pt x="44" y="292"/>
                  <a:pt x="44" y="292"/>
                  <a:pt x="44" y="292"/>
                </a:cubicBezTo>
                <a:cubicBezTo>
                  <a:pt x="36" y="206"/>
                  <a:pt x="36" y="206"/>
                  <a:pt x="36" y="206"/>
                </a:cubicBezTo>
                <a:cubicBezTo>
                  <a:pt x="127" y="203"/>
                  <a:pt x="127" y="203"/>
                  <a:pt x="127" y="203"/>
                </a:cubicBezTo>
                <a:cubicBezTo>
                  <a:pt x="94" y="238"/>
                  <a:pt x="94" y="238"/>
                  <a:pt x="94" y="238"/>
                </a:cubicBezTo>
                <a:cubicBezTo>
                  <a:pt x="116" y="248"/>
                  <a:pt x="142" y="249"/>
                  <a:pt x="165" y="242"/>
                </a:cubicBezTo>
                <a:cubicBezTo>
                  <a:pt x="209" y="228"/>
                  <a:pt x="238" y="186"/>
                  <a:pt x="235" y="140"/>
                </a:cubicBezTo>
                <a:cubicBezTo>
                  <a:pt x="265" y="138"/>
                  <a:pt x="265" y="138"/>
                  <a:pt x="265" y="138"/>
                </a:cubicBezTo>
                <a:cubicBezTo>
                  <a:pt x="269" y="198"/>
                  <a:pt x="232" y="253"/>
                  <a:pt x="174" y="271"/>
                </a:cubicBezTo>
                <a:close/>
              </a:path>
            </a:pathLst>
          </a:custGeom>
          <a:solidFill>
            <a:srgbClr val="1BA6D3"/>
          </a:solidFill>
          <a:ln>
            <a:noFill/>
          </a:ln>
        </p:spPr>
        <p:txBody>
          <a:bodyPr vert="horz" wrap="square" lIns="91440" tIns="45720" rIns="91440" bIns="45720" numCol="1" anchor="t" anchorCtr="0" compatLnSpc="1"/>
          <a:lstStyle/>
          <a:p>
            <a:endParaRPr lang="en-US">
              <a:solidFill>
                <a:schemeClr val="bg1"/>
              </a:solidFill>
            </a:endParaRPr>
          </a:p>
        </p:txBody>
      </p:sp>
      <p:sp>
        <p:nvSpPr>
          <p:cNvPr id="21" name="Hexagon 32"/>
          <p:cNvSpPr/>
          <p:nvPr/>
        </p:nvSpPr>
        <p:spPr>
          <a:xfrm>
            <a:off x="9073797" y="2807405"/>
            <a:ext cx="1424067" cy="1227644"/>
          </a:xfrm>
          <a:prstGeom prst="hexag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endParaRPr>
          </a:p>
        </p:txBody>
      </p:sp>
      <p:sp>
        <p:nvSpPr>
          <p:cNvPr id="22" name="Freeform 230"/>
          <p:cNvSpPr/>
          <p:nvPr/>
        </p:nvSpPr>
        <p:spPr bwMode="auto">
          <a:xfrm>
            <a:off x="9436481" y="2984374"/>
            <a:ext cx="698697" cy="689191"/>
          </a:xfrm>
          <a:custGeom>
            <a:avLst/>
            <a:gdLst>
              <a:gd name="T0" fmla="*/ 200 w 215"/>
              <a:gd name="T1" fmla="*/ 119 h 213"/>
              <a:gd name="T2" fmla="*/ 214 w 215"/>
              <a:gd name="T3" fmla="*/ 103 h 213"/>
              <a:gd name="T4" fmla="*/ 196 w 215"/>
              <a:gd name="T5" fmla="*/ 84 h 213"/>
              <a:gd name="T6" fmla="*/ 196 w 215"/>
              <a:gd name="T7" fmla="*/ 85 h 213"/>
              <a:gd name="T8" fmla="*/ 149 w 215"/>
              <a:gd name="T9" fmla="*/ 81 h 213"/>
              <a:gd name="T10" fmla="*/ 151 w 215"/>
              <a:gd name="T11" fmla="*/ 62 h 213"/>
              <a:gd name="T12" fmla="*/ 167 w 215"/>
              <a:gd name="T13" fmla="*/ 18 h 213"/>
              <a:gd name="T14" fmla="*/ 156 w 215"/>
              <a:gd name="T15" fmla="*/ 1 h 213"/>
              <a:gd name="T16" fmla="*/ 140 w 215"/>
              <a:gd name="T17" fmla="*/ 15 h 213"/>
              <a:gd name="T18" fmla="*/ 125 w 215"/>
              <a:gd name="T19" fmla="*/ 40 h 213"/>
              <a:gd name="T20" fmla="*/ 92 w 215"/>
              <a:gd name="T21" fmla="*/ 72 h 213"/>
              <a:gd name="T22" fmla="*/ 46 w 215"/>
              <a:gd name="T23" fmla="*/ 99 h 213"/>
              <a:gd name="T24" fmla="*/ 8 w 215"/>
              <a:gd name="T25" fmla="*/ 102 h 213"/>
              <a:gd name="T26" fmla="*/ 0 w 215"/>
              <a:gd name="T27" fmla="*/ 145 h 213"/>
              <a:gd name="T28" fmla="*/ 8 w 215"/>
              <a:gd name="T29" fmla="*/ 189 h 213"/>
              <a:gd name="T30" fmla="*/ 58 w 215"/>
              <a:gd name="T31" fmla="*/ 193 h 213"/>
              <a:gd name="T32" fmla="*/ 118 w 215"/>
              <a:gd name="T33" fmla="*/ 208 h 213"/>
              <a:gd name="T34" fmla="*/ 175 w 215"/>
              <a:gd name="T35" fmla="*/ 209 h 213"/>
              <a:gd name="T36" fmla="*/ 176 w 215"/>
              <a:gd name="T37" fmla="*/ 208 h 213"/>
              <a:gd name="T38" fmla="*/ 187 w 215"/>
              <a:gd name="T39" fmla="*/ 196 h 213"/>
              <a:gd name="T40" fmla="*/ 184 w 215"/>
              <a:gd name="T41" fmla="*/ 184 h 213"/>
              <a:gd name="T42" fmla="*/ 187 w 215"/>
              <a:gd name="T43" fmla="*/ 183 h 213"/>
              <a:gd name="T44" fmla="*/ 203 w 215"/>
              <a:gd name="T45" fmla="*/ 167 h 213"/>
              <a:gd name="T46" fmla="*/ 197 w 215"/>
              <a:gd name="T47" fmla="*/ 152 h 213"/>
              <a:gd name="T48" fmla="*/ 214 w 215"/>
              <a:gd name="T49" fmla="*/ 137 h 213"/>
              <a:gd name="T50" fmla="*/ 200 w 215"/>
              <a:gd name="T51" fmla="*/ 11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5" h="213">
                <a:moveTo>
                  <a:pt x="200" y="119"/>
                </a:moveTo>
                <a:cubicBezTo>
                  <a:pt x="208" y="118"/>
                  <a:pt x="214" y="113"/>
                  <a:pt x="214" y="103"/>
                </a:cubicBezTo>
                <a:cubicBezTo>
                  <a:pt x="214" y="92"/>
                  <a:pt x="206" y="85"/>
                  <a:pt x="196" y="84"/>
                </a:cubicBezTo>
                <a:cubicBezTo>
                  <a:pt x="196" y="85"/>
                  <a:pt x="196" y="85"/>
                  <a:pt x="196" y="85"/>
                </a:cubicBezTo>
                <a:cubicBezTo>
                  <a:pt x="183" y="83"/>
                  <a:pt x="162" y="82"/>
                  <a:pt x="149" y="81"/>
                </a:cubicBezTo>
                <a:cubicBezTo>
                  <a:pt x="147" y="73"/>
                  <a:pt x="148" y="70"/>
                  <a:pt x="151" y="62"/>
                </a:cubicBezTo>
                <a:cubicBezTo>
                  <a:pt x="163" y="49"/>
                  <a:pt x="169" y="36"/>
                  <a:pt x="167" y="18"/>
                </a:cubicBezTo>
                <a:cubicBezTo>
                  <a:pt x="167" y="12"/>
                  <a:pt x="161" y="2"/>
                  <a:pt x="156" y="1"/>
                </a:cubicBezTo>
                <a:cubicBezTo>
                  <a:pt x="148" y="0"/>
                  <a:pt x="146" y="6"/>
                  <a:pt x="140" y="15"/>
                </a:cubicBezTo>
                <a:cubicBezTo>
                  <a:pt x="134" y="25"/>
                  <a:pt x="132" y="28"/>
                  <a:pt x="125" y="40"/>
                </a:cubicBezTo>
                <a:cubicBezTo>
                  <a:pt x="118" y="51"/>
                  <a:pt x="117" y="54"/>
                  <a:pt x="92" y="72"/>
                </a:cubicBezTo>
                <a:cubicBezTo>
                  <a:pt x="69" y="88"/>
                  <a:pt x="72" y="94"/>
                  <a:pt x="46" y="99"/>
                </a:cubicBezTo>
                <a:cubicBezTo>
                  <a:pt x="41" y="99"/>
                  <a:pt x="27" y="102"/>
                  <a:pt x="8" y="102"/>
                </a:cubicBezTo>
                <a:cubicBezTo>
                  <a:pt x="4" y="102"/>
                  <a:pt x="0" y="112"/>
                  <a:pt x="0" y="145"/>
                </a:cubicBezTo>
                <a:cubicBezTo>
                  <a:pt x="0" y="179"/>
                  <a:pt x="4" y="189"/>
                  <a:pt x="8" y="189"/>
                </a:cubicBezTo>
                <a:cubicBezTo>
                  <a:pt x="29" y="189"/>
                  <a:pt x="46" y="190"/>
                  <a:pt x="58" y="193"/>
                </a:cubicBezTo>
                <a:cubicBezTo>
                  <a:pt x="76" y="201"/>
                  <a:pt x="100" y="206"/>
                  <a:pt x="118" y="208"/>
                </a:cubicBezTo>
                <a:cubicBezTo>
                  <a:pt x="151" y="213"/>
                  <a:pt x="165" y="211"/>
                  <a:pt x="175" y="209"/>
                </a:cubicBezTo>
                <a:cubicBezTo>
                  <a:pt x="176" y="208"/>
                  <a:pt x="176" y="208"/>
                  <a:pt x="176" y="208"/>
                </a:cubicBezTo>
                <a:cubicBezTo>
                  <a:pt x="181" y="207"/>
                  <a:pt x="185" y="203"/>
                  <a:pt x="187" y="196"/>
                </a:cubicBezTo>
                <a:cubicBezTo>
                  <a:pt x="189" y="190"/>
                  <a:pt x="188" y="186"/>
                  <a:pt x="184" y="184"/>
                </a:cubicBezTo>
                <a:cubicBezTo>
                  <a:pt x="187" y="183"/>
                  <a:pt x="187" y="183"/>
                  <a:pt x="187" y="183"/>
                </a:cubicBezTo>
                <a:cubicBezTo>
                  <a:pt x="196" y="182"/>
                  <a:pt x="202" y="177"/>
                  <a:pt x="203" y="167"/>
                </a:cubicBezTo>
                <a:cubicBezTo>
                  <a:pt x="204" y="159"/>
                  <a:pt x="202" y="154"/>
                  <a:pt x="197" y="152"/>
                </a:cubicBezTo>
                <a:cubicBezTo>
                  <a:pt x="206" y="152"/>
                  <a:pt x="213" y="148"/>
                  <a:pt x="214" y="137"/>
                </a:cubicBezTo>
                <a:cubicBezTo>
                  <a:pt x="215" y="127"/>
                  <a:pt x="209" y="120"/>
                  <a:pt x="200" y="119"/>
                </a:cubicBezTo>
                <a:close/>
              </a:path>
            </a:pathLst>
          </a:custGeom>
          <a:solidFill>
            <a:srgbClr val="1BA6D3"/>
          </a:solidFill>
          <a:ln>
            <a:noFill/>
          </a:ln>
        </p:spPr>
        <p:txBody>
          <a:bodyPr vert="horz" wrap="square" lIns="91440" tIns="45720" rIns="91440" bIns="45720" numCol="1" anchor="t" anchorCtr="0" compatLnSpc="1"/>
          <a:lstStyle/>
          <a:p>
            <a:endParaRPr lang="en-US">
              <a:solidFill>
                <a:schemeClr val="bg1"/>
              </a:solidFill>
            </a:endParaRPr>
          </a:p>
        </p:txBody>
      </p:sp>
      <p:sp>
        <p:nvSpPr>
          <p:cNvPr id="23" name="TextBox 40"/>
          <p:cNvSpPr txBox="1"/>
          <p:nvPr/>
        </p:nvSpPr>
        <p:spPr>
          <a:xfrm>
            <a:off x="1928884" y="4231472"/>
            <a:ext cx="960730" cy="477054"/>
          </a:xfrm>
          <a:prstGeom prst="rect">
            <a:avLst/>
          </a:prstGeom>
          <a:noFill/>
        </p:spPr>
        <p:txBody>
          <a:bodyPr wrap="square" rtlCol="0">
            <a:spAutoFit/>
          </a:bodyPr>
          <a:lstStyle/>
          <a:p>
            <a:pPr algn="ctr">
              <a:lnSpc>
                <a:spcPts val="1500"/>
              </a:lnSpc>
            </a:pPr>
            <a:r>
              <a:rPr lang="en-US" sz="1400" b="1" dirty="0" smtClean="0">
                <a:solidFill>
                  <a:schemeClr val="bg1"/>
                </a:solidFill>
              </a:rPr>
              <a:t>Step1</a:t>
            </a:r>
            <a:br>
              <a:rPr lang="en-US" sz="2000" b="1" dirty="0" smtClean="0">
                <a:solidFill>
                  <a:schemeClr val="bg1"/>
                </a:solidFill>
              </a:rPr>
            </a:br>
            <a:endParaRPr lang="en-US" sz="1100" b="1" dirty="0">
              <a:solidFill>
                <a:schemeClr val="bg1"/>
              </a:solidFill>
              <a:latin typeface="Roboto" pitchFamily="2" charset="0"/>
              <a:ea typeface="Roboto" pitchFamily="2" charset="0"/>
            </a:endParaRPr>
          </a:p>
        </p:txBody>
      </p:sp>
      <p:sp>
        <p:nvSpPr>
          <p:cNvPr id="24" name="TextBox 41"/>
          <p:cNvSpPr txBox="1"/>
          <p:nvPr/>
        </p:nvSpPr>
        <p:spPr>
          <a:xfrm>
            <a:off x="4387745" y="4231472"/>
            <a:ext cx="960730" cy="477054"/>
          </a:xfrm>
          <a:prstGeom prst="rect">
            <a:avLst/>
          </a:prstGeom>
          <a:noFill/>
        </p:spPr>
        <p:txBody>
          <a:bodyPr wrap="square" rtlCol="0">
            <a:spAutoFit/>
          </a:bodyPr>
          <a:lstStyle/>
          <a:p>
            <a:pPr algn="ctr">
              <a:lnSpc>
                <a:spcPts val="1500"/>
              </a:lnSpc>
            </a:pPr>
            <a:r>
              <a:rPr lang="en-US" sz="1400" b="1" dirty="0" smtClean="0">
                <a:solidFill>
                  <a:schemeClr val="bg1"/>
                </a:solidFill>
              </a:rPr>
              <a:t>Step 2</a:t>
            </a:r>
            <a:br>
              <a:rPr lang="en-US" sz="1400" b="1" dirty="0" smtClean="0">
                <a:solidFill>
                  <a:schemeClr val="bg1"/>
                </a:solidFill>
              </a:rPr>
            </a:br>
            <a:endParaRPr lang="en-US" sz="1100" b="1" dirty="0">
              <a:solidFill>
                <a:schemeClr val="bg1"/>
              </a:solidFill>
              <a:latin typeface="Roboto" pitchFamily="2" charset="0"/>
              <a:ea typeface="Roboto" pitchFamily="2" charset="0"/>
            </a:endParaRPr>
          </a:p>
        </p:txBody>
      </p:sp>
      <p:sp>
        <p:nvSpPr>
          <p:cNvPr id="25" name="TextBox 42"/>
          <p:cNvSpPr txBox="1"/>
          <p:nvPr/>
        </p:nvSpPr>
        <p:spPr>
          <a:xfrm>
            <a:off x="6846605" y="4231472"/>
            <a:ext cx="960730" cy="477054"/>
          </a:xfrm>
          <a:prstGeom prst="rect">
            <a:avLst/>
          </a:prstGeom>
          <a:noFill/>
        </p:spPr>
        <p:txBody>
          <a:bodyPr wrap="square" rtlCol="0">
            <a:spAutoFit/>
          </a:bodyPr>
          <a:lstStyle/>
          <a:p>
            <a:pPr algn="ctr">
              <a:lnSpc>
                <a:spcPts val="1500"/>
              </a:lnSpc>
            </a:pPr>
            <a:r>
              <a:rPr lang="en-US" sz="1400" b="1" dirty="0" smtClean="0">
                <a:solidFill>
                  <a:schemeClr val="bg1"/>
                </a:solidFill>
              </a:rPr>
              <a:t>Step 3</a:t>
            </a:r>
            <a:br>
              <a:rPr lang="en-US" sz="1400" b="1" dirty="0" smtClean="0">
                <a:solidFill>
                  <a:schemeClr val="bg1"/>
                </a:solidFill>
              </a:rPr>
            </a:br>
            <a:endParaRPr lang="en-US" sz="1100" b="1" dirty="0">
              <a:solidFill>
                <a:schemeClr val="bg1"/>
              </a:solidFill>
              <a:latin typeface="Roboto" pitchFamily="2" charset="0"/>
              <a:ea typeface="Roboto" pitchFamily="2" charset="0"/>
            </a:endParaRPr>
          </a:p>
        </p:txBody>
      </p:sp>
      <p:sp>
        <p:nvSpPr>
          <p:cNvPr id="26" name="TextBox 43"/>
          <p:cNvSpPr txBox="1"/>
          <p:nvPr/>
        </p:nvSpPr>
        <p:spPr>
          <a:xfrm>
            <a:off x="9302386" y="4231472"/>
            <a:ext cx="960730" cy="477054"/>
          </a:xfrm>
          <a:prstGeom prst="rect">
            <a:avLst/>
          </a:prstGeom>
          <a:noFill/>
        </p:spPr>
        <p:txBody>
          <a:bodyPr wrap="square" rtlCol="0">
            <a:spAutoFit/>
          </a:bodyPr>
          <a:lstStyle/>
          <a:p>
            <a:pPr algn="ctr">
              <a:lnSpc>
                <a:spcPts val="1500"/>
              </a:lnSpc>
            </a:pPr>
            <a:r>
              <a:rPr lang="en-US" sz="1400" b="1" dirty="0" smtClean="0">
                <a:solidFill>
                  <a:schemeClr val="bg1"/>
                </a:solidFill>
              </a:rPr>
              <a:t>Step 4</a:t>
            </a:r>
            <a:br>
              <a:rPr lang="en-US" sz="1400" b="1" dirty="0" smtClean="0">
                <a:solidFill>
                  <a:schemeClr val="bg1"/>
                </a:solidFill>
              </a:rPr>
            </a:br>
            <a:endParaRPr lang="en-US" sz="1100" b="1" dirty="0">
              <a:solidFill>
                <a:schemeClr val="bg1"/>
              </a:solidFill>
              <a:latin typeface="Roboto" pitchFamily="2" charset="0"/>
              <a:ea typeface="Roboto" pitchFamily="2" charset="0"/>
            </a:endParaRPr>
          </a:p>
        </p:txBody>
      </p:sp>
      <p:sp>
        <p:nvSpPr>
          <p:cNvPr id="27" name="文本框 26"/>
          <p:cNvSpPr txBox="1"/>
          <p:nvPr/>
        </p:nvSpPr>
        <p:spPr>
          <a:xfrm>
            <a:off x="1392970" y="4607981"/>
            <a:ext cx="2032557"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851831" y="4607981"/>
            <a:ext cx="2032557"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310692" y="4607981"/>
            <a:ext cx="2032557"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769553" y="4607981"/>
            <a:ext cx="2032557"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02</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6" name="Teardrop 10"/>
          <p:cNvSpPr/>
          <p:nvPr/>
        </p:nvSpPr>
        <p:spPr>
          <a:xfrm rot="8071742">
            <a:off x="1555195" y="2572097"/>
            <a:ext cx="1229204" cy="12292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8" name="Teardrop 11"/>
          <p:cNvSpPr/>
          <p:nvPr/>
        </p:nvSpPr>
        <p:spPr>
          <a:xfrm rot="8071742">
            <a:off x="9408936" y="2572097"/>
            <a:ext cx="1229204" cy="12292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9" name="Teardrop 12"/>
          <p:cNvSpPr/>
          <p:nvPr/>
        </p:nvSpPr>
        <p:spPr>
          <a:xfrm rot="8071742">
            <a:off x="7434409" y="3989417"/>
            <a:ext cx="1229204" cy="12292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1" name="Teardrop 13"/>
          <p:cNvSpPr/>
          <p:nvPr/>
        </p:nvSpPr>
        <p:spPr>
          <a:xfrm rot="8071742">
            <a:off x="3451314" y="3989416"/>
            <a:ext cx="1229204" cy="12292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2" name="Teardrop 14"/>
          <p:cNvSpPr/>
          <p:nvPr/>
        </p:nvSpPr>
        <p:spPr>
          <a:xfrm rot="8071742">
            <a:off x="5561064" y="2572097"/>
            <a:ext cx="1229204" cy="12292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5" name="Freeform 115"/>
          <p:cNvSpPr/>
          <p:nvPr/>
        </p:nvSpPr>
        <p:spPr bwMode="auto">
          <a:xfrm>
            <a:off x="1947927" y="3004953"/>
            <a:ext cx="441070" cy="453990"/>
          </a:xfrm>
          <a:custGeom>
            <a:avLst/>
            <a:gdLst>
              <a:gd name="T0" fmla="*/ 33 w 239"/>
              <a:gd name="T1" fmla="*/ 104 h 246"/>
              <a:gd name="T2" fmla="*/ 38 w 239"/>
              <a:gd name="T3" fmla="*/ 90 h 246"/>
              <a:gd name="T4" fmla="*/ 40 w 239"/>
              <a:gd name="T5" fmla="*/ 78 h 246"/>
              <a:gd name="T6" fmla="*/ 42 w 239"/>
              <a:gd name="T7" fmla="*/ 64 h 246"/>
              <a:gd name="T8" fmla="*/ 49 w 239"/>
              <a:gd name="T9" fmla="*/ 45 h 246"/>
              <a:gd name="T10" fmla="*/ 61 w 239"/>
              <a:gd name="T11" fmla="*/ 28 h 246"/>
              <a:gd name="T12" fmla="*/ 78 w 239"/>
              <a:gd name="T13" fmla="*/ 14 h 246"/>
              <a:gd name="T14" fmla="*/ 99 w 239"/>
              <a:gd name="T15" fmla="*/ 4 h 246"/>
              <a:gd name="T16" fmla="*/ 125 w 239"/>
              <a:gd name="T17" fmla="*/ 0 h 246"/>
              <a:gd name="T18" fmla="*/ 151 w 239"/>
              <a:gd name="T19" fmla="*/ 4 h 246"/>
              <a:gd name="T20" fmla="*/ 175 w 239"/>
              <a:gd name="T21" fmla="*/ 14 h 246"/>
              <a:gd name="T22" fmla="*/ 189 w 239"/>
              <a:gd name="T23" fmla="*/ 26 h 246"/>
              <a:gd name="T24" fmla="*/ 201 w 239"/>
              <a:gd name="T25" fmla="*/ 42 h 246"/>
              <a:gd name="T26" fmla="*/ 208 w 239"/>
              <a:gd name="T27" fmla="*/ 61 h 246"/>
              <a:gd name="T28" fmla="*/ 213 w 239"/>
              <a:gd name="T29" fmla="*/ 80 h 246"/>
              <a:gd name="T30" fmla="*/ 218 w 239"/>
              <a:gd name="T31" fmla="*/ 94 h 246"/>
              <a:gd name="T32" fmla="*/ 218 w 239"/>
              <a:gd name="T33" fmla="*/ 104 h 246"/>
              <a:gd name="T34" fmla="*/ 220 w 239"/>
              <a:gd name="T35" fmla="*/ 118 h 246"/>
              <a:gd name="T36" fmla="*/ 234 w 239"/>
              <a:gd name="T37" fmla="*/ 139 h 246"/>
              <a:gd name="T38" fmla="*/ 239 w 239"/>
              <a:gd name="T39" fmla="*/ 158 h 246"/>
              <a:gd name="T40" fmla="*/ 239 w 239"/>
              <a:gd name="T41" fmla="*/ 177 h 246"/>
              <a:gd name="T42" fmla="*/ 234 w 239"/>
              <a:gd name="T43" fmla="*/ 189 h 246"/>
              <a:gd name="T44" fmla="*/ 229 w 239"/>
              <a:gd name="T45" fmla="*/ 194 h 246"/>
              <a:gd name="T46" fmla="*/ 225 w 239"/>
              <a:gd name="T47" fmla="*/ 189 h 246"/>
              <a:gd name="T48" fmla="*/ 218 w 239"/>
              <a:gd name="T49" fmla="*/ 175 h 246"/>
              <a:gd name="T50" fmla="*/ 213 w 239"/>
              <a:gd name="T51" fmla="*/ 184 h 246"/>
              <a:gd name="T52" fmla="*/ 201 w 239"/>
              <a:gd name="T53" fmla="*/ 203 h 246"/>
              <a:gd name="T54" fmla="*/ 210 w 239"/>
              <a:gd name="T55" fmla="*/ 215 h 246"/>
              <a:gd name="T56" fmla="*/ 220 w 239"/>
              <a:gd name="T57" fmla="*/ 222 h 246"/>
              <a:gd name="T58" fmla="*/ 220 w 239"/>
              <a:gd name="T59" fmla="*/ 229 h 246"/>
              <a:gd name="T60" fmla="*/ 213 w 239"/>
              <a:gd name="T61" fmla="*/ 236 h 246"/>
              <a:gd name="T62" fmla="*/ 199 w 239"/>
              <a:gd name="T63" fmla="*/ 243 h 246"/>
              <a:gd name="T64" fmla="*/ 177 w 239"/>
              <a:gd name="T65" fmla="*/ 246 h 246"/>
              <a:gd name="T66" fmla="*/ 151 w 239"/>
              <a:gd name="T67" fmla="*/ 241 h 246"/>
              <a:gd name="T68" fmla="*/ 130 w 239"/>
              <a:gd name="T69" fmla="*/ 236 h 246"/>
              <a:gd name="T70" fmla="*/ 118 w 239"/>
              <a:gd name="T71" fmla="*/ 236 h 246"/>
              <a:gd name="T72" fmla="*/ 99 w 239"/>
              <a:gd name="T73" fmla="*/ 246 h 246"/>
              <a:gd name="T74" fmla="*/ 80 w 239"/>
              <a:gd name="T75" fmla="*/ 246 h 246"/>
              <a:gd name="T76" fmla="*/ 52 w 239"/>
              <a:gd name="T77" fmla="*/ 246 h 246"/>
              <a:gd name="T78" fmla="*/ 33 w 239"/>
              <a:gd name="T79" fmla="*/ 239 h 246"/>
              <a:gd name="T80" fmla="*/ 28 w 239"/>
              <a:gd name="T81" fmla="*/ 232 h 246"/>
              <a:gd name="T82" fmla="*/ 28 w 239"/>
              <a:gd name="T83" fmla="*/ 224 h 246"/>
              <a:gd name="T84" fmla="*/ 31 w 239"/>
              <a:gd name="T85" fmla="*/ 217 h 246"/>
              <a:gd name="T86" fmla="*/ 38 w 239"/>
              <a:gd name="T87" fmla="*/ 213 h 246"/>
              <a:gd name="T88" fmla="*/ 47 w 239"/>
              <a:gd name="T89" fmla="*/ 210 h 246"/>
              <a:gd name="T90" fmla="*/ 45 w 239"/>
              <a:gd name="T91" fmla="*/ 206 h 246"/>
              <a:gd name="T92" fmla="*/ 33 w 239"/>
              <a:gd name="T93" fmla="*/ 191 h 246"/>
              <a:gd name="T94" fmla="*/ 26 w 239"/>
              <a:gd name="T95" fmla="*/ 175 h 246"/>
              <a:gd name="T96" fmla="*/ 23 w 239"/>
              <a:gd name="T97" fmla="*/ 172 h 246"/>
              <a:gd name="T98" fmla="*/ 19 w 239"/>
              <a:gd name="T99" fmla="*/ 180 h 246"/>
              <a:gd name="T100" fmla="*/ 9 w 239"/>
              <a:gd name="T101" fmla="*/ 189 h 246"/>
              <a:gd name="T102" fmla="*/ 2 w 239"/>
              <a:gd name="T103" fmla="*/ 189 h 246"/>
              <a:gd name="T104" fmla="*/ 0 w 239"/>
              <a:gd name="T105" fmla="*/ 180 h 246"/>
              <a:gd name="T106" fmla="*/ 0 w 239"/>
              <a:gd name="T107" fmla="*/ 158 h 246"/>
              <a:gd name="T108" fmla="*/ 7 w 239"/>
              <a:gd name="T109" fmla="*/ 139 h 246"/>
              <a:gd name="T110" fmla="*/ 21 w 239"/>
              <a:gd name="T111" fmla="*/ 123 h 246"/>
              <a:gd name="T112" fmla="*/ 33 w 239"/>
              <a:gd name="T113" fmla="*/ 11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9" h="246">
                <a:moveTo>
                  <a:pt x="33" y="111"/>
                </a:moveTo>
                <a:lnTo>
                  <a:pt x="33" y="111"/>
                </a:lnTo>
                <a:lnTo>
                  <a:pt x="33" y="109"/>
                </a:lnTo>
                <a:lnTo>
                  <a:pt x="33" y="106"/>
                </a:lnTo>
                <a:lnTo>
                  <a:pt x="33" y="106"/>
                </a:lnTo>
                <a:lnTo>
                  <a:pt x="33" y="104"/>
                </a:lnTo>
                <a:lnTo>
                  <a:pt x="33" y="104"/>
                </a:lnTo>
                <a:lnTo>
                  <a:pt x="33" y="101"/>
                </a:lnTo>
                <a:lnTo>
                  <a:pt x="33" y="99"/>
                </a:lnTo>
                <a:lnTo>
                  <a:pt x="33" y="97"/>
                </a:lnTo>
                <a:lnTo>
                  <a:pt x="35" y="94"/>
                </a:lnTo>
                <a:lnTo>
                  <a:pt x="35" y="94"/>
                </a:lnTo>
                <a:lnTo>
                  <a:pt x="38" y="92"/>
                </a:lnTo>
                <a:lnTo>
                  <a:pt x="38" y="90"/>
                </a:lnTo>
                <a:lnTo>
                  <a:pt x="38" y="87"/>
                </a:lnTo>
                <a:lnTo>
                  <a:pt x="38" y="87"/>
                </a:lnTo>
                <a:lnTo>
                  <a:pt x="38" y="85"/>
                </a:lnTo>
                <a:lnTo>
                  <a:pt x="38" y="82"/>
                </a:lnTo>
                <a:lnTo>
                  <a:pt x="40" y="80"/>
                </a:lnTo>
                <a:lnTo>
                  <a:pt x="40" y="80"/>
                </a:lnTo>
                <a:lnTo>
                  <a:pt x="40" y="78"/>
                </a:lnTo>
                <a:lnTo>
                  <a:pt x="40" y="78"/>
                </a:lnTo>
                <a:lnTo>
                  <a:pt x="40" y="75"/>
                </a:lnTo>
                <a:lnTo>
                  <a:pt x="40" y="75"/>
                </a:lnTo>
                <a:lnTo>
                  <a:pt x="40" y="73"/>
                </a:lnTo>
                <a:lnTo>
                  <a:pt x="42" y="71"/>
                </a:lnTo>
                <a:lnTo>
                  <a:pt x="42" y="66"/>
                </a:lnTo>
                <a:lnTo>
                  <a:pt x="42" y="64"/>
                </a:lnTo>
                <a:lnTo>
                  <a:pt x="45" y="59"/>
                </a:lnTo>
                <a:lnTo>
                  <a:pt x="45" y="56"/>
                </a:lnTo>
                <a:lnTo>
                  <a:pt x="45" y="54"/>
                </a:lnTo>
                <a:lnTo>
                  <a:pt x="47" y="52"/>
                </a:lnTo>
                <a:lnTo>
                  <a:pt x="47" y="49"/>
                </a:lnTo>
                <a:lnTo>
                  <a:pt x="49" y="47"/>
                </a:lnTo>
                <a:lnTo>
                  <a:pt x="49" y="45"/>
                </a:lnTo>
                <a:lnTo>
                  <a:pt x="52" y="42"/>
                </a:lnTo>
                <a:lnTo>
                  <a:pt x="52" y="40"/>
                </a:lnTo>
                <a:lnTo>
                  <a:pt x="54" y="38"/>
                </a:lnTo>
                <a:lnTo>
                  <a:pt x="54" y="38"/>
                </a:lnTo>
                <a:lnTo>
                  <a:pt x="57" y="35"/>
                </a:lnTo>
                <a:lnTo>
                  <a:pt x="59" y="33"/>
                </a:lnTo>
                <a:lnTo>
                  <a:pt x="61" y="28"/>
                </a:lnTo>
                <a:lnTo>
                  <a:pt x="64" y="26"/>
                </a:lnTo>
                <a:lnTo>
                  <a:pt x="66" y="23"/>
                </a:lnTo>
                <a:lnTo>
                  <a:pt x="68" y="21"/>
                </a:lnTo>
                <a:lnTo>
                  <a:pt x="71" y="19"/>
                </a:lnTo>
                <a:lnTo>
                  <a:pt x="73" y="16"/>
                </a:lnTo>
                <a:lnTo>
                  <a:pt x="76" y="14"/>
                </a:lnTo>
                <a:lnTo>
                  <a:pt x="78" y="14"/>
                </a:lnTo>
                <a:lnTo>
                  <a:pt x="80" y="12"/>
                </a:lnTo>
                <a:lnTo>
                  <a:pt x="85" y="9"/>
                </a:lnTo>
                <a:lnTo>
                  <a:pt x="87" y="9"/>
                </a:lnTo>
                <a:lnTo>
                  <a:pt x="90" y="7"/>
                </a:lnTo>
                <a:lnTo>
                  <a:pt x="92" y="7"/>
                </a:lnTo>
                <a:lnTo>
                  <a:pt x="97" y="4"/>
                </a:lnTo>
                <a:lnTo>
                  <a:pt x="99" y="4"/>
                </a:lnTo>
                <a:lnTo>
                  <a:pt x="104" y="2"/>
                </a:lnTo>
                <a:lnTo>
                  <a:pt x="106" y="2"/>
                </a:lnTo>
                <a:lnTo>
                  <a:pt x="111" y="2"/>
                </a:lnTo>
                <a:lnTo>
                  <a:pt x="113" y="2"/>
                </a:lnTo>
                <a:lnTo>
                  <a:pt x="118" y="0"/>
                </a:lnTo>
                <a:lnTo>
                  <a:pt x="120" y="0"/>
                </a:lnTo>
                <a:lnTo>
                  <a:pt x="125" y="0"/>
                </a:lnTo>
                <a:lnTo>
                  <a:pt x="128" y="0"/>
                </a:lnTo>
                <a:lnTo>
                  <a:pt x="132" y="0"/>
                </a:lnTo>
                <a:lnTo>
                  <a:pt x="135" y="2"/>
                </a:lnTo>
                <a:lnTo>
                  <a:pt x="139" y="2"/>
                </a:lnTo>
                <a:lnTo>
                  <a:pt x="144" y="2"/>
                </a:lnTo>
                <a:lnTo>
                  <a:pt x="147" y="2"/>
                </a:lnTo>
                <a:lnTo>
                  <a:pt x="151" y="4"/>
                </a:lnTo>
                <a:lnTo>
                  <a:pt x="154" y="4"/>
                </a:lnTo>
                <a:lnTo>
                  <a:pt x="158" y="4"/>
                </a:lnTo>
                <a:lnTo>
                  <a:pt x="161" y="7"/>
                </a:lnTo>
                <a:lnTo>
                  <a:pt x="165" y="9"/>
                </a:lnTo>
                <a:lnTo>
                  <a:pt x="168" y="9"/>
                </a:lnTo>
                <a:lnTo>
                  <a:pt x="173" y="12"/>
                </a:lnTo>
                <a:lnTo>
                  <a:pt x="175" y="14"/>
                </a:lnTo>
                <a:lnTo>
                  <a:pt x="177" y="16"/>
                </a:lnTo>
                <a:lnTo>
                  <a:pt x="180" y="16"/>
                </a:lnTo>
                <a:lnTo>
                  <a:pt x="182" y="19"/>
                </a:lnTo>
                <a:lnTo>
                  <a:pt x="182" y="19"/>
                </a:lnTo>
                <a:lnTo>
                  <a:pt x="187" y="21"/>
                </a:lnTo>
                <a:lnTo>
                  <a:pt x="187" y="23"/>
                </a:lnTo>
                <a:lnTo>
                  <a:pt x="189" y="26"/>
                </a:lnTo>
                <a:lnTo>
                  <a:pt x="191" y="28"/>
                </a:lnTo>
                <a:lnTo>
                  <a:pt x="194" y="30"/>
                </a:lnTo>
                <a:lnTo>
                  <a:pt x="196" y="33"/>
                </a:lnTo>
                <a:lnTo>
                  <a:pt x="196" y="35"/>
                </a:lnTo>
                <a:lnTo>
                  <a:pt x="199" y="38"/>
                </a:lnTo>
                <a:lnTo>
                  <a:pt x="201" y="40"/>
                </a:lnTo>
                <a:lnTo>
                  <a:pt x="201" y="42"/>
                </a:lnTo>
                <a:lnTo>
                  <a:pt x="203" y="47"/>
                </a:lnTo>
                <a:lnTo>
                  <a:pt x="203" y="49"/>
                </a:lnTo>
                <a:lnTo>
                  <a:pt x="206" y="52"/>
                </a:lnTo>
                <a:lnTo>
                  <a:pt x="206" y="54"/>
                </a:lnTo>
                <a:lnTo>
                  <a:pt x="206" y="56"/>
                </a:lnTo>
                <a:lnTo>
                  <a:pt x="208" y="59"/>
                </a:lnTo>
                <a:lnTo>
                  <a:pt x="208" y="61"/>
                </a:lnTo>
                <a:lnTo>
                  <a:pt x="208" y="64"/>
                </a:lnTo>
                <a:lnTo>
                  <a:pt x="210" y="68"/>
                </a:lnTo>
                <a:lnTo>
                  <a:pt x="210" y="73"/>
                </a:lnTo>
                <a:lnTo>
                  <a:pt x="210" y="75"/>
                </a:lnTo>
                <a:lnTo>
                  <a:pt x="210" y="80"/>
                </a:lnTo>
                <a:lnTo>
                  <a:pt x="210" y="80"/>
                </a:lnTo>
                <a:lnTo>
                  <a:pt x="213" y="80"/>
                </a:lnTo>
                <a:lnTo>
                  <a:pt x="213" y="82"/>
                </a:lnTo>
                <a:lnTo>
                  <a:pt x="215" y="85"/>
                </a:lnTo>
                <a:lnTo>
                  <a:pt x="215" y="87"/>
                </a:lnTo>
                <a:lnTo>
                  <a:pt x="215" y="87"/>
                </a:lnTo>
                <a:lnTo>
                  <a:pt x="218" y="90"/>
                </a:lnTo>
                <a:lnTo>
                  <a:pt x="218" y="92"/>
                </a:lnTo>
                <a:lnTo>
                  <a:pt x="218" y="94"/>
                </a:lnTo>
                <a:lnTo>
                  <a:pt x="218" y="97"/>
                </a:lnTo>
                <a:lnTo>
                  <a:pt x="220" y="97"/>
                </a:lnTo>
                <a:lnTo>
                  <a:pt x="220" y="99"/>
                </a:lnTo>
                <a:lnTo>
                  <a:pt x="220" y="101"/>
                </a:lnTo>
                <a:lnTo>
                  <a:pt x="220" y="101"/>
                </a:lnTo>
                <a:lnTo>
                  <a:pt x="220" y="104"/>
                </a:lnTo>
                <a:lnTo>
                  <a:pt x="218" y="104"/>
                </a:lnTo>
                <a:lnTo>
                  <a:pt x="218" y="109"/>
                </a:lnTo>
                <a:lnTo>
                  <a:pt x="218" y="109"/>
                </a:lnTo>
                <a:lnTo>
                  <a:pt x="218" y="111"/>
                </a:lnTo>
                <a:lnTo>
                  <a:pt x="218" y="111"/>
                </a:lnTo>
                <a:lnTo>
                  <a:pt x="218" y="111"/>
                </a:lnTo>
                <a:lnTo>
                  <a:pt x="218" y="113"/>
                </a:lnTo>
                <a:lnTo>
                  <a:pt x="220" y="118"/>
                </a:lnTo>
                <a:lnTo>
                  <a:pt x="222" y="120"/>
                </a:lnTo>
                <a:lnTo>
                  <a:pt x="225" y="123"/>
                </a:lnTo>
                <a:lnTo>
                  <a:pt x="227" y="127"/>
                </a:lnTo>
                <a:lnTo>
                  <a:pt x="227" y="130"/>
                </a:lnTo>
                <a:lnTo>
                  <a:pt x="229" y="132"/>
                </a:lnTo>
                <a:lnTo>
                  <a:pt x="232" y="137"/>
                </a:lnTo>
                <a:lnTo>
                  <a:pt x="234" y="139"/>
                </a:lnTo>
                <a:lnTo>
                  <a:pt x="234" y="142"/>
                </a:lnTo>
                <a:lnTo>
                  <a:pt x="234" y="144"/>
                </a:lnTo>
                <a:lnTo>
                  <a:pt x="236" y="146"/>
                </a:lnTo>
                <a:lnTo>
                  <a:pt x="236" y="149"/>
                </a:lnTo>
                <a:lnTo>
                  <a:pt x="236" y="151"/>
                </a:lnTo>
                <a:lnTo>
                  <a:pt x="239" y="153"/>
                </a:lnTo>
                <a:lnTo>
                  <a:pt x="239" y="158"/>
                </a:lnTo>
                <a:lnTo>
                  <a:pt x="239" y="163"/>
                </a:lnTo>
                <a:lnTo>
                  <a:pt x="239" y="168"/>
                </a:lnTo>
                <a:lnTo>
                  <a:pt x="239" y="170"/>
                </a:lnTo>
                <a:lnTo>
                  <a:pt x="239" y="170"/>
                </a:lnTo>
                <a:lnTo>
                  <a:pt x="239" y="172"/>
                </a:lnTo>
                <a:lnTo>
                  <a:pt x="239" y="175"/>
                </a:lnTo>
                <a:lnTo>
                  <a:pt x="239" y="177"/>
                </a:lnTo>
                <a:lnTo>
                  <a:pt x="239" y="182"/>
                </a:lnTo>
                <a:lnTo>
                  <a:pt x="239" y="184"/>
                </a:lnTo>
                <a:lnTo>
                  <a:pt x="236" y="184"/>
                </a:lnTo>
                <a:lnTo>
                  <a:pt x="236" y="187"/>
                </a:lnTo>
                <a:lnTo>
                  <a:pt x="236" y="187"/>
                </a:lnTo>
                <a:lnTo>
                  <a:pt x="236" y="189"/>
                </a:lnTo>
                <a:lnTo>
                  <a:pt x="234" y="189"/>
                </a:lnTo>
                <a:lnTo>
                  <a:pt x="234" y="189"/>
                </a:lnTo>
                <a:lnTo>
                  <a:pt x="234" y="191"/>
                </a:lnTo>
                <a:lnTo>
                  <a:pt x="232" y="191"/>
                </a:lnTo>
                <a:lnTo>
                  <a:pt x="232" y="191"/>
                </a:lnTo>
                <a:lnTo>
                  <a:pt x="232" y="191"/>
                </a:lnTo>
                <a:lnTo>
                  <a:pt x="229" y="194"/>
                </a:lnTo>
                <a:lnTo>
                  <a:pt x="229" y="194"/>
                </a:lnTo>
                <a:lnTo>
                  <a:pt x="229" y="194"/>
                </a:lnTo>
                <a:lnTo>
                  <a:pt x="229" y="191"/>
                </a:lnTo>
                <a:lnTo>
                  <a:pt x="227" y="191"/>
                </a:lnTo>
                <a:lnTo>
                  <a:pt x="227" y="191"/>
                </a:lnTo>
                <a:lnTo>
                  <a:pt x="227" y="191"/>
                </a:lnTo>
                <a:lnTo>
                  <a:pt x="225" y="191"/>
                </a:lnTo>
                <a:lnTo>
                  <a:pt x="225" y="189"/>
                </a:lnTo>
                <a:lnTo>
                  <a:pt x="225" y="189"/>
                </a:lnTo>
                <a:lnTo>
                  <a:pt x="222" y="187"/>
                </a:lnTo>
                <a:lnTo>
                  <a:pt x="222" y="184"/>
                </a:lnTo>
                <a:lnTo>
                  <a:pt x="220" y="184"/>
                </a:lnTo>
                <a:lnTo>
                  <a:pt x="220" y="182"/>
                </a:lnTo>
                <a:lnTo>
                  <a:pt x="218" y="180"/>
                </a:lnTo>
                <a:lnTo>
                  <a:pt x="218" y="175"/>
                </a:lnTo>
                <a:lnTo>
                  <a:pt x="215" y="175"/>
                </a:lnTo>
                <a:lnTo>
                  <a:pt x="215" y="175"/>
                </a:lnTo>
                <a:lnTo>
                  <a:pt x="215" y="177"/>
                </a:lnTo>
                <a:lnTo>
                  <a:pt x="215" y="177"/>
                </a:lnTo>
                <a:lnTo>
                  <a:pt x="215" y="177"/>
                </a:lnTo>
                <a:lnTo>
                  <a:pt x="213" y="182"/>
                </a:lnTo>
                <a:lnTo>
                  <a:pt x="213" y="184"/>
                </a:lnTo>
                <a:lnTo>
                  <a:pt x="210" y="191"/>
                </a:lnTo>
                <a:lnTo>
                  <a:pt x="208" y="194"/>
                </a:lnTo>
                <a:lnTo>
                  <a:pt x="206" y="196"/>
                </a:lnTo>
                <a:lnTo>
                  <a:pt x="203" y="198"/>
                </a:lnTo>
                <a:lnTo>
                  <a:pt x="203" y="201"/>
                </a:lnTo>
                <a:lnTo>
                  <a:pt x="201" y="203"/>
                </a:lnTo>
                <a:lnTo>
                  <a:pt x="201" y="203"/>
                </a:lnTo>
                <a:lnTo>
                  <a:pt x="196" y="208"/>
                </a:lnTo>
                <a:lnTo>
                  <a:pt x="199" y="208"/>
                </a:lnTo>
                <a:lnTo>
                  <a:pt x="199" y="208"/>
                </a:lnTo>
                <a:lnTo>
                  <a:pt x="199" y="208"/>
                </a:lnTo>
                <a:lnTo>
                  <a:pt x="206" y="210"/>
                </a:lnTo>
                <a:lnTo>
                  <a:pt x="208" y="213"/>
                </a:lnTo>
                <a:lnTo>
                  <a:pt x="210" y="215"/>
                </a:lnTo>
                <a:lnTo>
                  <a:pt x="213" y="215"/>
                </a:lnTo>
                <a:lnTo>
                  <a:pt x="215" y="217"/>
                </a:lnTo>
                <a:lnTo>
                  <a:pt x="218" y="220"/>
                </a:lnTo>
                <a:lnTo>
                  <a:pt x="218" y="220"/>
                </a:lnTo>
                <a:lnTo>
                  <a:pt x="218" y="222"/>
                </a:lnTo>
                <a:lnTo>
                  <a:pt x="220" y="222"/>
                </a:lnTo>
                <a:lnTo>
                  <a:pt x="220" y="222"/>
                </a:lnTo>
                <a:lnTo>
                  <a:pt x="220" y="224"/>
                </a:lnTo>
                <a:lnTo>
                  <a:pt x="220" y="224"/>
                </a:lnTo>
                <a:lnTo>
                  <a:pt x="220" y="227"/>
                </a:lnTo>
                <a:lnTo>
                  <a:pt x="220" y="227"/>
                </a:lnTo>
                <a:lnTo>
                  <a:pt x="220" y="229"/>
                </a:lnTo>
                <a:lnTo>
                  <a:pt x="220" y="229"/>
                </a:lnTo>
                <a:lnTo>
                  <a:pt x="220" y="229"/>
                </a:lnTo>
                <a:lnTo>
                  <a:pt x="220" y="232"/>
                </a:lnTo>
                <a:lnTo>
                  <a:pt x="218" y="232"/>
                </a:lnTo>
                <a:lnTo>
                  <a:pt x="218" y="234"/>
                </a:lnTo>
                <a:lnTo>
                  <a:pt x="218" y="234"/>
                </a:lnTo>
                <a:lnTo>
                  <a:pt x="215" y="236"/>
                </a:lnTo>
                <a:lnTo>
                  <a:pt x="215" y="236"/>
                </a:lnTo>
                <a:lnTo>
                  <a:pt x="213" y="236"/>
                </a:lnTo>
                <a:lnTo>
                  <a:pt x="210" y="239"/>
                </a:lnTo>
                <a:lnTo>
                  <a:pt x="210" y="239"/>
                </a:lnTo>
                <a:lnTo>
                  <a:pt x="208" y="241"/>
                </a:lnTo>
                <a:lnTo>
                  <a:pt x="206" y="241"/>
                </a:lnTo>
                <a:lnTo>
                  <a:pt x="203" y="241"/>
                </a:lnTo>
                <a:lnTo>
                  <a:pt x="203" y="241"/>
                </a:lnTo>
                <a:lnTo>
                  <a:pt x="199" y="243"/>
                </a:lnTo>
                <a:lnTo>
                  <a:pt x="196" y="243"/>
                </a:lnTo>
                <a:lnTo>
                  <a:pt x="194" y="243"/>
                </a:lnTo>
                <a:lnTo>
                  <a:pt x="191" y="243"/>
                </a:lnTo>
                <a:lnTo>
                  <a:pt x="187" y="243"/>
                </a:lnTo>
                <a:lnTo>
                  <a:pt x="184" y="246"/>
                </a:lnTo>
                <a:lnTo>
                  <a:pt x="180" y="246"/>
                </a:lnTo>
                <a:lnTo>
                  <a:pt x="177" y="246"/>
                </a:lnTo>
                <a:lnTo>
                  <a:pt x="173" y="246"/>
                </a:lnTo>
                <a:lnTo>
                  <a:pt x="170" y="246"/>
                </a:lnTo>
                <a:lnTo>
                  <a:pt x="165" y="243"/>
                </a:lnTo>
                <a:lnTo>
                  <a:pt x="163" y="243"/>
                </a:lnTo>
                <a:lnTo>
                  <a:pt x="158" y="243"/>
                </a:lnTo>
                <a:lnTo>
                  <a:pt x="154" y="243"/>
                </a:lnTo>
                <a:lnTo>
                  <a:pt x="151" y="241"/>
                </a:lnTo>
                <a:lnTo>
                  <a:pt x="147" y="241"/>
                </a:lnTo>
                <a:lnTo>
                  <a:pt x="144" y="241"/>
                </a:lnTo>
                <a:lnTo>
                  <a:pt x="139" y="239"/>
                </a:lnTo>
                <a:lnTo>
                  <a:pt x="135" y="239"/>
                </a:lnTo>
                <a:lnTo>
                  <a:pt x="135" y="236"/>
                </a:lnTo>
                <a:lnTo>
                  <a:pt x="132" y="236"/>
                </a:lnTo>
                <a:lnTo>
                  <a:pt x="130" y="236"/>
                </a:lnTo>
                <a:lnTo>
                  <a:pt x="130" y="236"/>
                </a:lnTo>
                <a:lnTo>
                  <a:pt x="128" y="236"/>
                </a:lnTo>
                <a:lnTo>
                  <a:pt x="128" y="236"/>
                </a:lnTo>
                <a:lnTo>
                  <a:pt x="123" y="236"/>
                </a:lnTo>
                <a:lnTo>
                  <a:pt x="120" y="236"/>
                </a:lnTo>
                <a:lnTo>
                  <a:pt x="118" y="234"/>
                </a:lnTo>
                <a:lnTo>
                  <a:pt x="118" y="236"/>
                </a:lnTo>
                <a:lnTo>
                  <a:pt x="116" y="239"/>
                </a:lnTo>
                <a:lnTo>
                  <a:pt x="113" y="239"/>
                </a:lnTo>
                <a:lnTo>
                  <a:pt x="109" y="241"/>
                </a:lnTo>
                <a:lnTo>
                  <a:pt x="109" y="241"/>
                </a:lnTo>
                <a:lnTo>
                  <a:pt x="106" y="243"/>
                </a:lnTo>
                <a:lnTo>
                  <a:pt x="102" y="243"/>
                </a:lnTo>
                <a:lnTo>
                  <a:pt x="99" y="246"/>
                </a:lnTo>
                <a:lnTo>
                  <a:pt x="97" y="246"/>
                </a:lnTo>
                <a:lnTo>
                  <a:pt x="94" y="246"/>
                </a:lnTo>
                <a:lnTo>
                  <a:pt x="92" y="246"/>
                </a:lnTo>
                <a:lnTo>
                  <a:pt x="90" y="246"/>
                </a:lnTo>
                <a:lnTo>
                  <a:pt x="87" y="246"/>
                </a:lnTo>
                <a:lnTo>
                  <a:pt x="85" y="246"/>
                </a:lnTo>
                <a:lnTo>
                  <a:pt x="80" y="246"/>
                </a:lnTo>
                <a:lnTo>
                  <a:pt x="78" y="246"/>
                </a:lnTo>
                <a:lnTo>
                  <a:pt x="73" y="246"/>
                </a:lnTo>
                <a:lnTo>
                  <a:pt x="66" y="246"/>
                </a:lnTo>
                <a:lnTo>
                  <a:pt x="61" y="246"/>
                </a:lnTo>
                <a:lnTo>
                  <a:pt x="57" y="246"/>
                </a:lnTo>
                <a:lnTo>
                  <a:pt x="54" y="246"/>
                </a:lnTo>
                <a:lnTo>
                  <a:pt x="52" y="246"/>
                </a:lnTo>
                <a:lnTo>
                  <a:pt x="47" y="243"/>
                </a:lnTo>
                <a:lnTo>
                  <a:pt x="45" y="243"/>
                </a:lnTo>
                <a:lnTo>
                  <a:pt x="42" y="243"/>
                </a:lnTo>
                <a:lnTo>
                  <a:pt x="40" y="241"/>
                </a:lnTo>
                <a:lnTo>
                  <a:pt x="38" y="241"/>
                </a:lnTo>
                <a:lnTo>
                  <a:pt x="35" y="239"/>
                </a:lnTo>
                <a:lnTo>
                  <a:pt x="33" y="239"/>
                </a:lnTo>
                <a:lnTo>
                  <a:pt x="33" y="236"/>
                </a:lnTo>
                <a:lnTo>
                  <a:pt x="31" y="236"/>
                </a:lnTo>
                <a:lnTo>
                  <a:pt x="31" y="236"/>
                </a:lnTo>
                <a:lnTo>
                  <a:pt x="31" y="234"/>
                </a:lnTo>
                <a:lnTo>
                  <a:pt x="31" y="234"/>
                </a:lnTo>
                <a:lnTo>
                  <a:pt x="28" y="234"/>
                </a:lnTo>
                <a:lnTo>
                  <a:pt x="28" y="232"/>
                </a:lnTo>
                <a:lnTo>
                  <a:pt x="28" y="232"/>
                </a:lnTo>
                <a:lnTo>
                  <a:pt x="28" y="229"/>
                </a:lnTo>
                <a:lnTo>
                  <a:pt x="28" y="229"/>
                </a:lnTo>
                <a:lnTo>
                  <a:pt x="28" y="229"/>
                </a:lnTo>
                <a:lnTo>
                  <a:pt x="28" y="227"/>
                </a:lnTo>
                <a:lnTo>
                  <a:pt x="28" y="227"/>
                </a:lnTo>
                <a:lnTo>
                  <a:pt x="28" y="224"/>
                </a:lnTo>
                <a:lnTo>
                  <a:pt x="28" y="224"/>
                </a:lnTo>
                <a:lnTo>
                  <a:pt x="28" y="222"/>
                </a:lnTo>
                <a:lnTo>
                  <a:pt x="28" y="222"/>
                </a:lnTo>
                <a:lnTo>
                  <a:pt x="28" y="220"/>
                </a:lnTo>
                <a:lnTo>
                  <a:pt x="28" y="220"/>
                </a:lnTo>
                <a:lnTo>
                  <a:pt x="31" y="217"/>
                </a:lnTo>
                <a:lnTo>
                  <a:pt x="31" y="217"/>
                </a:lnTo>
                <a:lnTo>
                  <a:pt x="31" y="217"/>
                </a:lnTo>
                <a:lnTo>
                  <a:pt x="33" y="215"/>
                </a:lnTo>
                <a:lnTo>
                  <a:pt x="33" y="215"/>
                </a:lnTo>
                <a:lnTo>
                  <a:pt x="33" y="215"/>
                </a:lnTo>
                <a:lnTo>
                  <a:pt x="35" y="213"/>
                </a:lnTo>
                <a:lnTo>
                  <a:pt x="35" y="213"/>
                </a:lnTo>
                <a:lnTo>
                  <a:pt x="38" y="213"/>
                </a:lnTo>
                <a:lnTo>
                  <a:pt x="38" y="213"/>
                </a:lnTo>
                <a:lnTo>
                  <a:pt x="40" y="210"/>
                </a:lnTo>
                <a:lnTo>
                  <a:pt x="40" y="210"/>
                </a:lnTo>
                <a:lnTo>
                  <a:pt x="42" y="210"/>
                </a:lnTo>
                <a:lnTo>
                  <a:pt x="45" y="210"/>
                </a:lnTo>
                <a:lnTo>
                  <a:pt x="47" y="210"/>
                </a:lnTo>
                <a:lnTo>
                  <a:pt x="47" y="210"/>
                </a:lnTo>
                <a:lnTo>
                  <a:pt x="49" y="210"/>
                </a:lnTo>
                <a:lnTo>
                  <a:pt x="49" y="210"/>
                </a:lnTo>
                <a:lnTo>
                  <a:pt x="49" y="210"/>
                </a:lnTo>
                <a:lnTo>
                  <a:pt x="49" y="208"/>
                </a:lnTo>
                <a:lnTo>
                  <a:pt x="49" y="208"/>
                </a:lnTo>
                <a:lnTo>
                  <a:pt x="47" y="208"/>
                </a:lnTo>
                <a:lnTo>
                  <a:pt x="45" y="206"/>
                </a:lnTo>
                <a:lnTo>
                  <a:pt x="42" y="203"/>
                </a:lnTo>
                <a:lnTo>
                  <a:pt x="40" y="203"/>
                </a:lnTo>
                <a:lnTo>
                  <a:pt x="40" y="201"/>
                </a:lnTo>
                <a:lnTo>
                  <a:pt x="38" y="198"/>
                </a:lnTo>
                <a:lnTo>
                  <a:pt x="33" y="194"/>
                </a:lnTo>
                <a:lnTo>
                  <a:pt x="33" y="194"/>
                </a:lnTo>
                <a:lnTo>
                  <a:pt x="33" y="191"/>
                </a:lnTo>
                <a:lnTo>
                  <a:pt x="31" y="189"/>
                </a:lnTo>
                <a:lnTo>
                  <a:pt x="31" y="187"/>
                </a:lnTo>
                <a:lnTo>
                  <a:pt x="28" y="184"/>
                </a:lnTo>
                <a:lnTo>
                  <a:pt x="28" y="182"/>
                </a:lnTo>
                <a:lnTo>
                  <a:pt x="26" y="180"/>
                </a:lnTo>
                <a:lnTo>
                  <a:pt x="26" y="177"/>
                </a:lnTo>
                <a:lnTo>
                  <a:pt x="26" y="175"/>
                </a:lnTo>
                <a:lnTo>
                  <a:pt x="23" y="172"/>
                </a:lnTo>
                <a:lnTo>
                  <a:pt x="23" y="172"/>
                </a:lnTo>
                <a:lnTo>
                  <a:pt x="23" y="172"/>
                </a:lnTo>
                <a:lnTo>
                  <a:pt x="23" y="172"/>
                </a:lnTo>
                <a:lnTo>
                  <a:pt x="23" y="172"/>
                </a:lnTo>
                <a:lnTo>
                  <a:pt x="23" y="172"/>
                </a:lnTo>
                <a:lnTo>
                  <a:pt x="23" y="172"/>
                </a:lnTo>
                <a:lnTo>
                  <a:pt x="23" y="172"/>
                </a:lnTo>
                <a:lnTo>
                  <a:pt x="21" y="175"/>
                </a:lnTo>
                <a:lnTo>
                  <a:pt x="21" y="175"/>
                </a:lnTo>
                <a:lnTo>
                  <a:pt x="21" y="175"/>
                </a:lnTo>
                <a:lnTo>
                  <a:pt x="21" y="177"/>
                </a:lnTo>
                <a:lnTo>
                  <a:pt x="19" y="180"/>
                </a:lnTo>
                <a:lnTo>
                  <a:pt x="19" y="180"/>
                </a:lnTo>
                <a:lnTo>
                  <a:pt x="19" y="182"/>
                </a:lnTo>
                <a:lnTo>
                  <a:pt x="16" y="182"/>
                </a:lnTo>
                <a:lnTo>
                  <a:pt x="14" y="184"/>
                </a:lnTo>
                <a:lnTo>
                  <a:pt x="14" y="187"/>
                </a:lnTo>
                <a:lnTo>
                  <a:pt x="12" y="187"/>
                </a:lnTo>
                <a:lnTo>
                  <a:pt x="12" y="189"/>
                </a:lnTo>
                <a:lnTo>
                  <a:pt x="9" y="189"/>
                </a:lnTo>
                <a:lnTo>
                  <a:pt x="7" y="189"/>
                </a:lnTo>
                <a:lnTo>
                  <a:pt x="5" y="189"/>
                </a:lnTo>
                <a:lnTo>
                  <a:pt x="5" y="191"/>
                </a:lnTo>
                <a:lnTo>
                  <a:pt x="5" y="191"/>
                </a:lnTo>
                <a:lnTo>
                  <a:pt x="2" y="191"/>
                </a:lnTo>
                <a:lnTo>
                  <a:pt x="2" y="189"/>
                </a:lnTo>
                <a:lnTo>
                  <a:pt x="2" y="189"/>
                </a:lnTo>
                <a:lnTo>
                  <a:pt x="2" y="189"/>
                </a:lnTo>
                <a:lnTo>
                  <a:pt x="2" y="187"/>
                </a:lnTo>
                <a:lnTo>
                  <a:pt x="0" y="187"/>
                </a:lnTo>
                <a:lnTo>
                  <a:pt x="0" y="184"/>
                </a:lnTo>
                <a:lnTo>
                  <a:pt x="0" y="184"/>
                </a:lnTo>
                <a:lnTo>
                  <a:pt x="0" y="182"/>
                </a:lnTo>
                <a:lnTo>
                  <a:pt x="0" y="180"/>
                </a:lnTo>
                <a:lnTo>
                  <a:pt x="0" y="177"/>
                </a:lnTo>
                <a:lnTo>
                  <a:pt x="0" y="175"/>
                </a:lnTo>
                <a:lnTo>
                  <a:pt x="0" y="170"/>
                </a:lnTo>
                <a:lnTo>
                  <a:pt x="0" y="165"/>
                </a:lnTo>
                <a:lnTo>
                  <a:pt x="0" y="163"/>
                </a:lnTo>
                <a:lnTo>
                  <a:pt x="0" y="161"/>
                </a:lnTo>
                <a:lnTo>
                  <a:pt x="0" y="158"/>
                </a:lnTo>
                <a:lnTo>
                  <a:pt x="0" y="156"/>
                </a:lnTo>
                <a:lnTo>
                  <a:pt x="2" y="153"/>
                </a:lnTo>
                <a:lnTo>
                  <a:pt x="2" y="151"/>
                </a:lnTo>
                <a:lnTo>
                  <a:pt x="5" y="149"/>
                </a:lnTo>
                <a:lnTo>
                  <a:pt x="5" y="146"/>
                </a:lnTo>
                <a:lnTo>
                  <a:pt x="7" y="144"/>
                </a:lnTo>
                <a:lnTo>
                  <a:pt x="7" y="139"/>
                </a:lnTo>
                <a:lnTo>
                  <a:pt x="9" y="137"/>
                </a:lnTo>
                <a:lnTo>
                  <a:pt x="12" y="135"/>
                </a:lnTo>
                <a:lnTo>
                  <a:pt x="12" y="132"/>
                </a:lnTo>
                <a:lnTo>
                  <a:pt x="14" y="130"/>
                </a:lnTo>
                <a:lnTo>
                  <a:pt x="16" y="127"/>
                </a:lnTo>
                <a:lnTo>
                  <a:pt x="19" y="125"/>
                </a:lnTo>
                <a:lnTo>
                  <a:pt x="21" y="123"/>
                </a:lnTo>
                <a:lnTo>
                  <a:pt x="21" y="120"/>
                </a:lnTo>
                <a:lnTo>
                  <a:pt x="23" y="120"/>
                </a:lnTo>
                <a:lnTo>
                  <a:pt x="26" y="118"/>
                </a:lnTo>
                <a:lnTo>
                  <a:pt x="28" y="116"/>
                </a:lnTo>
                <a:lnTo>
                  <a:pt x="31" y="113"/>
                </a:lnTo>
                <a:lnTo>
                  <a:pt x="33" y="111"/>
                </a:lnTo>
                <a:lnTo>
                  <a:pt x="33" y="111"/>
                </a:lnTo>
                <a:close/>
              </a:path>
            </a:pathLst>
          </a:custGeom>
          <a:solidFill>
            <a:srgbClr val="1BA6D3"/>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16" name="组合 15"/>
          <p:cNvGrpSpPr/>
          <p:nvPr/>
        </p:nvGrpSpPr>
        <p:grpSpPr>
          <a:xfrm>
            <a:off x="5898841" y="2987771"/>
            <a:ext cx="553648" cy="453990"/>
            <a:chOff x="4486182" y="2280961"/>
            <a:chExt cx="428257" cy="351171"/>
          </a:xfrm>
          <a:solidFill>
            <a:srgbClr val="1BA6D3"/>
          </a:solidFill>
        </p:grpSpPr>
        <p:sp>
          <p:nvSpPr>
            <p:cNvPr id="17" name="Freeform 121"/>
            <p:cNvSpPr>
              <a:spLocks noEditPoints="1"/>
            </p:cNvSpPr>
            <p:nvPr/>
          </p:nvSpPr>
          <p:spPr bwMode="auto">
            <a:xfrm>
              <a:off x="4486182" y="2280961"/>
              <a:ext cx="304063" cy="279794"/>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18" name="Freeform 122"/>
            <p:cNvSpPr>
              <a:spLocks noEditPoints="1"/>
            </p:cNvSpPr>
            <p:nvPr/>
          </p:nvSpPr>
          <p:spPr bwMode="auto">
            <a:xfrm>
              <a:off x="4654630" y="2395163"/>
              <a:ext cx="259809" cy="236969"/>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9" name="组合 18"/>
          <p:cNvGrpSpPr/>
          <p:nvPr/>
        </p:nvGrpSpPr>
        <p:grpSpPr>
          <a:xfrm>
            <a:off x="9785164" y="2961807"/>
            <a:ext cx="492746" cy="466908"/>
            <a:chOff x="6502049" y="2295237"/>
            <a:chExt cx="381149" cy="361163"/>
          </a:xfrm>
          <a:solidFill>
            <a:srgbClr val="1BA6D3"/>
          </a:solidFill>
        </p:grpSpPr>
        <p:sp>
          <p:nvSpPr>
            <p:cNvPr id="20" name="Freeform 150"/>
            <p:cNvSpPr/>
            <p:nvPr/>
          </p:nvSpPr>
          <p:spPr bwMode="auto">
            <a:xfrm>
              <a:off x="6502049" y="2308085"/>
              <a:ext cx="202708" cy="162738"/>
            </a:xfrm>
            <a:custGeom>
              <a:avLst/>
              <a:gdLst>
                <a:gd name="T0" fmla="*/ 28 w 60"/>
                <a:gd name="T1" fmla="*/ 47 h 48"/>
                <a:gd name="T2" fmla="*/ 33 w 60"/>
                <a:gd name="T3" fmla="*/ 46 h 48"/>
                <a:gd name="T4" fmla="*/ 56 w 60"/>
                <a:gd name="T5" fmla="*/ 44 h 48"/>
                <a:gd name="T6" fmla="*/ 60 w 60"/>
                <a:gd name="T7" fmla="*/ 45 h 48"/>
                <a:gd name="T8" fmla="*/ 60 w 60"/>
                <a:gd name="T9" fmla="*/ 44 h 48"/>
                <a:gd name="T10" fmla="*/ 56 w 60"/>
                <a:gd name="T11" fmla="*/ 20 h 48"/>
                <a:gd name="T12" fmla="*/ 51 w 60"/>
                <a:gd name="T13" fmla="*/ 7 h 48"/>
                <a:gd name="T14" fmla="*/ 42 w 60"/>
                <a:gd name="T15" fmla="*/ 2 h 48"/>
                <a:gd name="T16" fmla="*/ 26 w 60"/>
                <a:gd name="T17" fmla="*/ 6 h 48"/>
                <a:gd name="T18" fmla="*/ 19 w 60"/>
                <a:gd name="T19" fmla="*/ 23 h 48"/>
                <a:gd name="T20" fmla="*/ 18 w 60"/>
                <a:gd name="T21" fmla="*/ 23 h 48"/>
                <a:gd name="T22" fmla="*/ 5 w 60"/>
                <a:gd name="T23" fmla="*/ 39 h 48"/>
                <a:gd name="T24" fmla="*/ 14 w 60"/>
                <a:gd name="T25" fmla="*/ 47 h 48"/>
                <a:gd name="T26" fmla="*/ 28 w 60"/>
                <a:gd name="T2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8">
                  <a:moveTo>
                    <a:pt x="28" y="47"/>
                  </a:moveTo>
                  <a:cubicBezTo>
                    <a:pt x="30" y="46"/>
                    <a:pt x="33" y="46"/>
                    <a:pt x="33" y="46"/>
                  </a:cubicBezTo>
                  <a:cubicBezTo>
                    <a:pt x="43" y="44"/>
                    <a:pt x="52" y="44"/>
                    <a:pt x="56" y="44"/>
                  </a:cubicBezTo>
                  <a:cubicBezTo>
                    <a:pt x="57" y="44"/>
                    <a:pt x="60" y="44"/>
                    <a:pt x="60" y="45"/>
                  </a:cubicBezTo>
                  <a:cubicBezTo>
                    <a:pt x="60" y="44"/>
                    <a:pt x="60" y="44"/>
                    <a:pt x="60" y="44"/>
                  </a:cubicBezTo>
                  <a:cubicBezTo>
                    <a:pt x="60" y="38"/>
                    <a:pt x="58" y="28"/>
                    <a:pt x="56" y="20"/>
                  </a:cubicBezTo>
                  <a:cubicBezTo>
                    <a:pt x="54" y="13"/>
                    <a:pt x="51" y="8"/>
                    <a:pt x="51" y="7"/>
                  </a:cubicBezTo>
                  <a:cubicBezTo>
                    <a:pt x="48" y="3"/>
                    <a:pt x="42" y="2"/>
                    <a:pt x="42" y="2"/>
                  </a:cubicBezTo>
                  <a:cubicBezTo>
                    <a:pt x="33" y="0"/>
                    <a:pt x="26" y="6"/>
                    <a:pt x="26" y="6"/>
                  </a:cubicBezTo>
                  <a:cubicBezTo>
                    <a:pt x="16" y="12"/>
                    <a:pt x="19" y="23"/>
                    <a:pt x="19" y="23"/>
                  </a:cubicBezTo>
                  <a:cubicBezTo>
                    <a:pt x="19" y="23"/>
                    <a:pt x="19" y="23"/>
                    <a:pt x="18" y="23"/>
                  </a:cubicBezTo>
                  <a:cubicBezTo>
                    <a:pt x="0" y="23"/>
                    <a:pt x="5" y="39"/>
                    <a:pt x="5" y="39"/>
                  </a:cubicBezTo>
                  <a:cubicBezTo>
                    <a:pt x="7" y="44"/>
                    <a:pt x="12" y="47"/>
                    <a:pt x="14" y="47"/>
                  </a:cubicBezTo>
                  <a:cubicBezTo>
                    <a:pt x="19" y="48"/>
                    <a:pt x="24" y="47"/>
                    <a:pt x="28" y="47"/>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21" name="Freeform 151"/>
            <p:cNvSpPr/>
            <p:nvPr/>
          </p:nvSpPr>
          <p:spPr bwMode="auto">
            <a:xfrm>
              <a:off x="6700475" y="2295237"/>
              <a:ext cx="159883" cy="165593"/>
            </a:xfrm>
            <a:custGeom>
              <a:avLst/>
              <a:gdLst>
                <a:gd name="T0" fmla="*/ 1 w 47"/>
                <a:gd name="T1" fmla="*/ 48 h 49"/>
                <a:gd name="T2" fmla="*/ 1 w 47"/>
                <a:gd name="T3" fmla="*/ 49 h 49"/>
                <a:gd name="T4" fmla="*/ 25 w 47"/>
                <a:gd name="T5" fmla="*/ 44 h 49"/>
                <a:gd name="T6" fmla="*/ 38 w 47"/>
                <a:gd name="T7" fmla="*/ 40 h 49"/>
                <a:gd name="T8" fmla="*/ 44 w 47"/>
                <a:gd name="T9" fmla="*/ 34 h 49"/>
                <a:gd name="T10" fmla="*/ 43 w 47"/>
                <a:gd name="T11" fmla="*/ 17 h 49"/>
                <a:gd name="T12" fmla="*/ 28 w 47"/>
                <a:gd name="T13" fmla="*/ 12 h 49"/>
                <a:gd name="T14" fmla="*/ 26 w 47"/>
                <a:gd name="T15" fmla="*/ 14 h 49"/>
                <a:gd name="T16" fmla="*/ 25 w 47"/>
                <a:gd name="T17" fmla="*/ 9 h 49"/>
                <a:gd name="T18" fmla="*/ 11 w 47"/>
                <a:gd name="T19" fmla="*/ 2 h 49"/>
                <a:gd name="T20" fmla="*/ 2 w 47"/>
                <a:gd name="T21" fmla="*/ 8 h 49"/>
                <a:gd name="T22" fmla="*/ 0 w 47"/>
                <a:gd name="T23" fmla="*/ 18 h 49"/>
                <a:gd name="T24" fmla="*/ 1 w 47"/>
                <a:gd name="T25" fmla="*/ 46 h 49"/>
                <a:gd name="T26" fmla="*/ 1 w 47"/>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9">
                  <a:moveTo>
                    <a:pt x="1" y="48"/>
                  </a:moveTo>
                  <a:cubicBezTo>
                    <a:pt x="1" y="49"/>
                    <a:pt x="1" y="49"/>
                    <a:pt x="1" y="49"/>
                  </a:cubicBezTo>
                  <a:cubicBezTo>
                    <a:pt x="9" y="46"/>
                    <a:pt x="13" y="45"/>
                    <a:pt x="25" y="44"/>
                  </a:cubicBezTo>
                  <a:cubicBezTo>
                    <a:pt x="33" y="43"/>
                    <a:pt x="37" y="41"/>
                    <a:pt x="38" y="40"/>
                  </a:cubicBezTo>
                  <a:cubicBezTo>
                    <a:pt x="42" y="37"/>
                    <a:pt x="44" y="34"/>
                    <a:pt x="44" y="34"/>
                  </a:cubicBezTo>
                  <a:cubicBezTo>
                    <a:pt x="47" y="25"/>
                    <a:pt x="43" y="18"/>
                    <a:pt x="43" y="17"/>
                  </a:cubicBezTo>
                  <a:cubicBezTo>
                    <a:pt x="36" y="8"/>
                    <a:pt x="29" y="12"/>
                    <a:pt x="28" y="12"/>
                  </a:cubicBezTo>
                  <a:cubicBezTo>
                    <a:pt x="28" y="13"/>
                    <a:pt x="26" y="13"/>
                    <a:pt x="26" y="14"/>
                  </a:cubicBezTo>
                  <a:cubicBezTo>
                    <a:pt x="26" y="13"/>
                    <a:pt x="26" y="10"/>
                    <a:pt x="25" y="9"/>
                  </a:cubicBezTo>
                  <a:cubicBezTo>
                    <a:pt x="23" y="0"/>
                    <a:pt x="13" y="1"/>
                    <a:pt x="11" y="2"/>
                  </a:cubicBezTo>
                  <a:cubicBezTo>
                    <a:pt x="6" y="3"/>
                    <a:pt x="3" y="6"/>
                    <a:pt x="2" y="8"/>
                  </a:cubicBezTo>
                  <a:cubicBezTo>
                    <a:pt x="1" y="12"/>
                    <a:pt x="1" y="14"/>
                    <a:pt x="0" y="18"/>
                  </a:cubicBezTo>
                  <a:cubicBezTo>
                    <a:pt x="0" y="27"/>
                    <a:pt x="0" y="36"/>
                    <a:pt x="1" y="46"/>
                  </a:cubicBezTo>
                  <a:cubicBezTo>
                    <a:pt x="1" y="47"/>
                    <a:pt x="1" y="48"/>
                    <a:pt x="1" y="4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22" name="Freeform 152"/>
            <p:cNvSpPr/>
            <p:nvPr/>
          </p:nvSpPr>
          <p:spPr bwMode="auto">
            <a:xfrm>
              <a:off x="6544874" y="2463684"/>
              <a:ext cx="175586" cy="192716"/>
            </a:xfrm>
            <a:custGeom>
              <a:avLst/>
              <a:gdLst>
                <a:gd name="T0" fmla="*/ 46 w 52"/>
                <a:gd name="T1" fmla="*/ 0 h 57"/>
                <a:gd name="T2" fmla="*/ 41 w 52"/>
                <a:gd name="T3" fmla="*/ 0 h 57"/>
                <a:gd name="T4" fmla="*/ 14 w 52"/>
                <a:gd name="T5" fmla="*/ 7 h 57"/>
                <a:gd name="T6" fmla="*/ 6 w 52"/>
                <a:gd name="T7" fmla="*/ 14 h 57"/>
                <a:gd name="T8" fmla="*/ 2 w 52"/>
                <a:gd name="T9" fmla="*/ 25 h 57"/>
                <a:gd name="T10" fmla="*/ 15 w 52"/>
                <a:gd name="T11" fmla="*/ 41 h 57"/>
                <a:gd name="T12" fmla="*/ 19 w 52"/>
                <a:gd name="T13" fmla="*/ 41 h 57"/>
                <a:gd name="T14" fmla="*/ 19 w 52"/>
                <a:gd name="T15" fmla="*/ 43 h 57"/>
                <a:gd name="T16" fmla="*/ 28 w 52"/>
                <a:gd name="T17" fmla="*/ 54 h 57"/>
                <a:gd name="T18" fmla="*/ 48 w 52"/>
                <a:gd name="T19" fmla="*/ 48 h 57"/>
                <a:gd name="T20" fmla="*/ 52 w 52"/>
                <a:gd name="T21" fmla="*/ 39 h 57"/>
                <a:gd name="T22" fmla="*/ 50 w 52"/>
                <a:gd name="T23" fmla="*/ 24 h 57"/>
                <a:gd name="T24" fmla="*/ 46 w 52"/>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7">
                  <a:moveTo>
                    <a:pt x="46" y="0"/>
                  </a:moveTo>
                  <a:cubicBezTo>
                    <a:pt x="45" y="0"/>
                    <a:pt x="42" y="0"/>
                    <a:pt x="41" y="0"/>
                  </a:cubicBezTo>
                  <a:cubicBezTo>
                    <a:pt x="30" y="1"/>
                    <a:pt x="21" y="4"/>
                    <a:pt x="14" y="7"/>
                  </a:cubicBezTo>
                  <a:cubicBezTo>
                    <a:pt x="11" y="9"/>
                    <a:pt x="8" y="11"/>
                    <a:pt x="6" y="14"/>
                  </a:cubicBezTo>
                  <a:cubicBezTo>
                    <a:pt x="4" y="16"/>
                    <a:pt x="1" y="19"/>
                    <a:pt x="2" y="25"/>
                  </a:cubicBezTo>
                  <a:cubicBezTo>
                    <a:pt x="1" y="27"/>
                    <a:pt x="0" y="40"/>
                    <a:pt x="15" y="41"/>
                  </a:cubicBezTo>
                  <a:cubicBezTo>
                    <a:pt x="16" y="41"/>
                    <a:pt x="19" y="41"/>
                    <a:pt x="19" y="41"/>
                  </a:cubicBezTo>
                  <a:cubicBezTo>
                    <a:pt x="19" y="41"/>
                    <a:pt x="19" y="42"/>
                    <a:pt x="19" y="43"/>
                  </a:cubicBezTo>
                  <a:cubicBezTo>
                    <a:pt x="19" y="43"/>
                    <a:pt x="21" y="51"/>
                    <a:pt x="28" y="54"/>
                  </a:cubicBezTo>
                  <a:cubicBezTo>
                    <a:pt x="31" y="56"/>
                    <a:pt x="43" y="57"/>
                    <a:pt x="48" y="48"/>
                  </a:cubicBezTo>
                  <a:cubicBezTo>
                    <a:pt x="49" y="48"/>
                    <a:pt x="51" y="43"/>
                    <a:pt x="52" y="39"/>
                  </a:cubicBezTo>
                  <a:cubicBezTo>
                    <a:pt x="52" y="38"/>
                    <a:pt x="52" y="32"/>
                    <a:pt x="50" y="24"/>
                  </a:cubicBezTo>
                  <a:cubicBezTo>
                    <a:pt x="48" y="14"/>
                    <a:pt x="46" y="8"/>
                    <a:pt x="4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23" name="Freeform 153"/>
            <p:cNvSpPr/>
            <p:nvPr/>
          </p:nvSpPr>
          <p:spPr bwMode="auto">
            <a:xfrm>
              <a:off x="6707612" y="2453692"/>
              <a:ext cx="175586" cy="152745"/>
            </a:xfrm>
            <a:custGeom>
              <a:avLst/>
              <a:gdLst>
                <a:gd name="T0" fmla="*/ 44 w 52"/>
                <a:gd name="T1" fmla="*/ 4 h 45"/>
                <a:gd name="T2" fmla="*/ 38 w 52"/>
                <a:gd name="T3" fmla="*/ 1 h 45"/>
                <a:gd name="T4" fmla="*/ 24 w 52"/>
                <a:gd name="T5" fmla="*/ 0 h 45"/>
                <a:gd name="T6" fmla="*/ 0 w 52"/>
                <a:gd name="T7" fmla="*/ 3 h 45"/>
                <a:gd name="T8" fmla="*/ 1 w 52"/>
                <a:gd name="T9" fmla="*/ 6 h 45"/>
                <a:gd name="T10" fmla="*/ 9 w 52"/>
                <a:gd name="T11" fmla="*/ 33 h 45"/>
                <a:gd name="T12" fmla="*/ 13 w 52"/>
                <a:gd name="T13" fmla="*/ 41 h 45"/>
                <a:gd name="T14" fmla="*/ 24 w 52"/>
                <a:gd name="T15" fmla="*/ 45 h 45"/>
                <a:gd name="T16" fmla="*/ 37 w 52"/>
                <a:gd name="T17" fmla="*/ 34 h 45"/>
                <a:gd name="T18" fmla="*/ 35 w 52"/>
                <a:gd name="T19" fmla="*/ 28 h 45"/>
                <a:gd name="T20" fmla="*/ 35 w 52"/>
                <a:gd name="T21" fmla="*/ 28 h 45"/>
                <a:gd name="T22" fmla="*/ 38 w 52"/>
                <a:gd name="T23" fmla="*/ 28 h 45"/>
                <a:gd name="T24" fmla="*/ 51 w 52"/>
                <a:gd name="T25" fmla="*/ 20 h 45"/>
                <a:gd name="T26" fmla="*/ 44 w 52"/>
                <a:gd name="T27"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5">
                  <a:moveTo>
                    <a:pt x="44" y="4"/>
                  </a:moveTo>
                  <a:cubicBezTo>
                    <a:pt x="44" y="4"/>
                    <a:pt x="42" y="3"/>
                    <a:pt x="38" y="1"/>
                  </a:cubicBezTo>
                  <a:cubicBezTo>
                    <a:pt x="36" y="1"/>
                    <a:pt x="31" y="0"/>
                    <a:pt x="24" y="0"/>
                  </a:cubicBezTo>
                  <a:cubicBezTo>
                    <a:pt x="13" y="1"/>
                    <a:pt x="7" y="3"/>
                    <a:pt x="0" y="3"/>
                  </a:cubicBezTo>
                  <a:cubicBezTo>
                    <a:pt x="0" y="4"/>
                    <a:pt x="0" y="5"/>
                    <a:pt x="1" y="6"/>
                  </a:cubicBezTo>
                  <a:cubicBezTo>
                    <a:pt x="3" y="15"/>
                    <a:pt x="6" y="25"/>
                    <a:pt x="9" y="33"/>
                  </a:cubicBezTo>
                  <a:cubicBezTo>
                    <a:pt x="11" y="36"/>
                    <a:pt x="11" y="38"/>
                    <a:pt x="13" y="41"/>
                  </a:cubicBezTo>
                  <a:cubicBezTo>
                    <a:pt x="15" y="43"/>
                    <a:pt x="18" y="45"/>
                    <a:pt x="24" y="45"/>
                  </a:cubicBezTo>
                  <a:cubicBezTo>
                    <a:pt x="26" y="45"/>
                    <a:pt x="38" y="43"/>
                    <a:pt x="37" y="34"/>
                  </a:cubicBezTo>
                  <a:cubicBezTo>
                    <a:pt x="37" y="33"/>
                    <a:pt x="35" y="28"/>
                    <a:pt x="35" y="28"/>
                  </a:cubicBezTo>
                  <a:cubicBezTo>
                    <a:pt x="35" y="28"/>
                    <a:pt x="35" y="28"/>
                    <a:pt x="35" y="28"/>
                  </a:cubicBezTo>
                  <a:cubicBezTo>
                    <a:pt x="36" y="28"/>
                    <a:pt x="38" y="28"/>
                    <a:pt x="38" y="28"/>
                  </a:cubicBezTo>
                  <a:cubicBezTo>
                    <a:pt x="39" y="28"/>
                    <a:pt x="48" y="29"/>
                    <a:pt x="51" y="20"/>
                  </a:cubicBezTo>
                  <a:cubicBezTo>
                    <a:pt x="52" y="18"/>
                    <a:pt x="51" y="8"/>
                    <a:pt x="44" y="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sp>
        <p:nvSpPr>
          <p:cNvPr id="24" name="文本框 23"/>
          <p:cNvSpPr txBox="1"/>
          <p:nvPr/>
        </p:nvSpPr>
        <p:spPr>
          <a:xfrm>
            <a:off x="1135169" y="4497557"/>
            <a:ext cx="2061598"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506617" y="4199333"/>
            <a:ext cx="131869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170002" y="4497557"/>
            <a:ext cx="2061598"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541450" y="4199333"/>
            <a:ext cx="131869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020116" y="4497557"/>
            <a:ext cx="2061598"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391564" y="4199333"/>
            <a:ext cx="131869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101563" y="3090754"/>
            <a:ext cx="2061598"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473011" y="2792530"/>
            <a:ext cx="131869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195622" y="3090754"/>
            <a:ext cx="2061598"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567070" y="2792530"/>
            <a:ext cx="131869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34" name="Group 8"/>
          <p:cNvGrpSpPr/>
          <p:nvPr/>
        </p:nvGrpSpPr>
        <p:grpSpPr>
          <a:xfrm>
            <a:off x="3731062" y="4419718"/>
            <a:ext cx="687667" cy="504559"/>
            <a:chOff x="7493000" y="1323181"/>
            <a:chExt cx="268288" cy="196850"/>
          </a:xfrm>
          <a:solidFill>
            <a:srgbClr val="1BA6D3"/>
          </a:solidFill>
        </p:grpSpPr>
        <p:sp>
          <p:nvSpPr>
            <p:cNvPr id="35" name="Freeform 32"/>
            <p:cNvSpPr>
              <a:spLocks noEditPoints="1"/>
            </p:cNvSpPr>
            <p:nvPr/>
          </p:nvSpPr>
          <p:spPr bwMode="auto">
            <a:xfrm>
              <a:off x="7556500" y="1367631"/>
              <a:ext cx="146050" cy="152400"/>
            </a:xfrm>
            <a:custGeom>
              <a:avLst/>
              <a:gdLst>
                <a:gd name="T0" fmla="*/ 39 w 135"/>
                <a:gd name="T1" fmla="*/ 46 h 140"/>
                <a:gd name="T2" fmla="*/ 67 w 135"/>
                <a:gd name="T3" fmla="*/ 17 h 140"/>
                <a:gd name="T4" fmla="*/ 96 w 135"/>
                <a:gd name="T5" fmla="*/ 46 h 140"/>
                <a:gd name="T6" fmla="*/ 96 w 135"/>
                <a:gd name="T7" fmla="*/ 65 h 140"/>
                <a:gd name="T8" fmla="*/ 39 w 135"/>
                <a:gd name="T9" fmla="*/ 65 h 140"/>
                <a:gd name="T10" fmla="*/ 39 w 135"/>
                <a:gd name="T11" fmla="*/ 46 h 140"/>
                <a:gd name="T12" fmla="*/ 114 w 135"/>
                <a:gd name="T13" fmla="*/ 65 h 140"/>
                <a:gd name="T14" fmla="*/ 114 w 135"/>
                <a:gd name="T15" fmla="*/ 46 h 140"/>
                <a:gd name="T16" fmla="*/ 67 w 135"/>
                <a:gd name="T17" fmla="*/ 0 h 140"/>
                <a:gd name="T18" fmla="*/ 21 w 135"/>
                <a:gd name="T19" fmla="*/ 46 h 140"/>
                <a:gd name="T20" fmla="*/ 21 w 135"/>
                <a:gd name="T21" fmla="*/ 65 h 140"/>
                <a:gd name="T22" fmla="*/ 0 w 135"/>
                <a:gd name="T23" fmla="*/ 65 h 140"/>
                <a:gd name="T24" fmla="*/ 0 w 135"/>
                <a:gd name="T25" fmla="*/ 140 h 140"/>
                <a:gd name="T26" fmla="*/ 135 w 135"/>
                <a:gd name="T27" fmla="*/ 140 h 140"/>
                <a:gd name="T28" fmla="*/ 135 w 135"/>
                <a:gd name="T29" fmla="*/ 65 h 140"/>
                <a:gd name="T30" fmla="*/ 114 w 135"/>
                <a:gd name="T31" fmla="*/ 6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40">
                  <a:moveTo>
                    <a:pt x="39" y="46"/>
                  </a:moveTo>
                  <a:cubicBezTo>
                    <a:pt x="39" y="30"/>
                    <a:pt x="51" y="17"/>
                    <a:pt x="67" y="17"/>
                  </a:cubicBezTo>
                  <a:cubicBezTo>
                    <a:pt x="83" y="17"/>
                    <a:pt x="96" y="30"/>
                    <a:pt x="96" y="46"/>
                  </a:cubicBezTo>
                  <a:cubicBezTo>
                    <a:pt x="96" y="65"/>
                    <a:pt x="96" y="65"/>
                    <a:pt x="96" y="65"/>
                  </a:cubicBezTo>
                  <a:cubicBezTo>
                    <a:pt x="39" y="65"/>
                    <a:pt x="39" y="65"/>
                    <a:pt x="39" y="65"/>
                  </a:cubicBezTo>
                  <a:lnTo>
                    <a:pt x="39" y="46"/>
                  </a:lnTo>
                  <a:close/>
                  <a:moveTo>
                    <a:pt x="114" y="65"/>
                  </a:moveTo>
                  <a:cubicBezTo>
                    <a:pt x="114" y="46"/>
                    <a:pt x="114" y="46"/>
                    <a:pt x="114" y="46"/>
                  </a:cubicBezTo>
                  <a:cubicBezTo>
                    <a:pt x="114" y="20"/>
                    <a:pt x="93" y="0"/>
                    <a:pt x="67" y="0"/>
                  </a:cubicBezTo>
                  <a:cubicBezTo>
                    <a:pt x="42" y="0"/>
                    <a:pt x="21" y="20"/>
                    <a:pt x="21" y="46"/>
                  </a:cubicBezTo>
                  <a:cubicBezTo>
                    <a:pt x="21" y="65"/>
                    <a:pt x="21" y="65"/>
                    <a:pt x="21" y="65"/>
                  </a:cubicBezTo>
                  <a:cubicBezTo>
                    <a:pt x="0" y="65"/>
                    <a:pt x="0" y="65"/>
                    <a:pt x="0" y="65"/>
                  </a:cubicBezTo>
                  <a:cubicBezTo>
                    <a:pt x="0" y="140"/>
                    <a:pt x="0" y="140"/>
                    <a:pt x="0" y="140"/>
                  </a:cubicBezTo>
                  <a:cubicBezTo>
                    <a:pt x="135" y="140"/>
                    <a:pt x="135" y="140"/>
                    <a:pt x="135" y="140"/>
                  </a:cubicBezTo>
                  <a:cubicBezTo>
                    <a:pt x="135" y="65"/>
                    <a:pt x="135" y="65"/>
                    <a:pt x="135" y="65"/>
                  </a:cubicBezTo>
                  <a:lnTo>
                    <a:pt x="114" y="65"/>
                  </a:lnTo>
                  <a:close/>
                </a:path>
              </a:pathLst>
            </a:custGeom>
            <a:grpFill/>
            <a:ln w="9525">
              <a:noFill/>
              <a:round/>
            </a:ln>
          </p:spPr>
          <p:txBody>
            <a:bodyPr vert="horz" wrap="square" lIns="91440" tIns="45720" rIns="91440" bIns="45720" numCol="1" anchor="t" anchorCtr="0" compatLnSpc="1"/>
            <a:lstStyle/>
            <a:p>
              <a:endParaRPr lang="en-US">
                <a:solidFill>
                  <a:schemeClr val="bg1"/>
                </a:solidFill>
              </a:endParaRPr>
            </a:p>
          </p:txBody>
        </p:sp>
        <p:sp>
          <p:nvSpPr>
            <p:cNvPr id="36" name="Freeform 33"/>
            <p:cNvSpPr/>
            <p:nvPr/>
          </p:nvSpPr>
          <p:spPr bwMode="auto">
            <a:xfrm>
              <a:off x="7493000" y="1323181"/>
              <a:ext cx="268288" cy="166688"/>
            </a:xfrm>
            <a:custGeom>
              <a:avLst/>
              <a:gdLst>
                <a:gd name="T0" fmla="*/ 169 w 169"/>
                <a:gd name="T1" fmla="*/ 105 h 105"/>
                <a:gd name="T2" fmla="*/ 144 w 169"/>
                <a:gd name="T3" fmla="*/ 105 h 105"/>
                <a:gd name="T4" fmla="*/ 144 w 169"/>
                <a:gd name="T5" fmla="*/ 95 h 105"/>
                <a:gd name="T6" fmla="*/ 159 w 169"/>
                <a:gd name="T7" fmla="*/ 95 h 105"/>
                <a:gd name="T8" fmla="*/ 159 w 169"/>
                <a:gd name="T9" fmla="*/ 11 h 105"/>
                <a:gd name="T10" fmla="*/ 11 w 169"/>
                <a:gd name="T11" fmla="*/ 11 h 105"/>
                <a:gd name="T12" fmla="*/ 11 w 169"/>
                <a:gd name="T13" fmla="*/ 95 h 105"/>
                <a:gd name="T14" fmla="*/ 28 w 169"/>
                <a:gd name="T15" fmla="*/ 95 h 105"/>
                <a:gd name="T16" fmla="*/ 28 w 169"/>
                <a:gd name="T17" fmla="*/ 105 h 105"/>
                <a:gd name="T18" fmla="*/ 0 w 169"/>
                <a:gd name="T19" fmla="*/ 105 h 105"/>
                <a:gd name="T20" fmla="*/ 0 w 169"/>
                <a:gd name="T21" fmla="*/ 0 h 105"/>
                <a:gd name="T22" fmla="*/ 169 w 169"/>
                <a:gd name="T23" fmla="*/ 0 h 105"/>
                <a:gd name="T24" fmla="*/ 169 w 169"/>
                <a:gd name="T2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05">
                  <a:moveTo>
                    <a:pt x="169" y="105"/>
                  </a:moveTo>
                  <a:lnTo>
                    <a:pt x="144" y="105"/>
                  </a:lnTo>
                  <a:lnTo>
                    <a:pt x="144" y="95"/>
                  </a:lnTo>
                  <a:lnTo>
                    <a:pt x="159" y="95"/>
                  </a:lnTo>
                  <a:lnTo>
                    <a:pt x="159" y="11"/>
                  </a:lnTo>
                  <a:lnTo>
                    <a:pt x="11" y="11"/>
                  </a:lnTo>
                  <a:lnTo>
                    <a:pt x="11" y="95"/>
                  </a:lnTo>
                  <a:lnTo>
                    <a:pt x="28" y="95"/>
                  </a:lnTo>
                  <a:lnTo>
                    <a:pt x="28" y="105"/>
                  </a:lnTo>
                  <a:lnTo>
                    <a:pt x="0" y="105"/>
                  </a:lnTo>
                  <a:lnTo>
                    <a:pt x="0" y="0"/>
                  </a:lnTo>
                  <a:lnTo>
                    <a:pt x="169" y="0"/>
                  </a:lnTo>
                  <a:lnTo>
                    <a:pt x="169" y="105"/>
                  </a:lnTo>
                  <a:close/>
                </a:path>
              </a:pathLst>
            </a:custGeom>
            <a:grpFill/>
            <a:ln w="9525">
              <a:noFill/>
              <a:round/>
            </a:ln>
          </p:spPr>
          <p:txBody>
            <a:bodyPr vert="horz" wrap="square" lIns="91440" tIns="45720" rIns="91440" bIns="45720" numCol="1" anchor="t" anchorCtr="0" compatLnSpc="1"/>
            <a:lstStyle/>
            <a:p>
              <a:endParaRPr lang="en-US">
                <a:solidFill>
                  <a:schemeClr val="bg1"/>
                </a:solidFill>
              </a:endParaRPr>
            </a:p>
          </p:txBody>
        </p:sp>
      </p:grpSp>
      <p:sp>
        <p:nvSpPr>
          <p:cNvPr id="37" name="Freeform 242"/>
          <p:cNvSpPr/>
          <p:nvPr/>
        </p:nvSpPr>
        <p:spPr bwMode="auto">
          <a:xfrm>
            <a:off x="7698726" y="4342079"/>
            <a:ext cx="700570" cy="514482"/>
          </a:xfrm>
          <a:custGeom>
            <a:avLst/>
            <a:gdLst>
              <a:gd name="T0" fmla="*/ 192 w 192"/>
              <a:gd name="T1" fmla="*/ 12 h 141"/>
              <a:gd name="T2" fmla="*/ 181 w 192"/>
              <a:gd name="T3" fmla="*/ 0 h 141"/>
              <a:gd name="T4" fmla="*/ 64 w 192"/>
              <a:gd name="T5" fmla="*/ 118 h 141"/>
              <a:gd name="T6" fmla="*/ 11 w 192"/>
              <a:gd name="T7" fmla="*/ 65 h 141"/>
              <a:gd name="T8" fmla="*/ 0 w 192"/>
              <a:gd name="T9" fmla="*/ 77 h 141"/>
              <a:gd name="T10" fmla="*/ 64 w 192"/>
              <a:gd name="T11" fmla="*/ 141 h 141"/>
              <a:gd name="T12" fmla="*/ 75 w 192"/>
              <a:gd name="T13" fmla="*/ 129 h 141"/>
              <a:gd name="T14" fmla="*/ 75 w 192"/>
              <a:gd name="T15" fmla="*/ 129 h 141"/>
              <a:gd name="T16" fmla="*/ 192 w 192"/>
              <a:gd name="T17" fmla="*/ 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41">
                <a:moveTo>
                  <a:pt x="192" y="12"/>
                </a:moveTo>
                <a:lnTo>
                  <a:pt x="181" y="0"/>
                </a:lnTo>
                <a:lnTo>
                  <a:pt x="64" y="118"/>
                </a:lnTo>
                <a:lnTo>
                  <a:pt x="11" y="65"/>
                </a:lnTo>
                <a:lnTo>
                  <a:pt x="0" y="77"/>
                </a:lnTo>
                <a:lnTo>
                  <a:pt x="64" y="141"/>
                </a:lnTo>
                <a:lnTo>
                  <a:pt x="75" y="129"/>
                </a:lnTo>
                <a:lnTo>
                  <a:pt x="75" y="129"/>
                </a:lnTo>
                <a:lnTo>
                  <a:pt x="192" y="12"/>
                </a:lnTo>
                <a:close/>
              </a:path>
            </a:pathLst>
          </a:custGeom>
          <a:solidFill>
            <a:srgbClr val="1BA6D3"/>
          </a:solidFill>
          <a:ln>
            <a:noFill/>
          </a:ln>
        </p:spPr>
        <p:txBody>
          <a:bodyPr vert="horz" wrap="square" lIns="91440" tIns="45720" rIns="91440" bIns="45720" numCol="1" anchor="t" anchorCtr="0" compatLnSpc="1"/>
          <a:lstStyle/>
          <a:p>
            <a:endParaRPr lang="en-US">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A6D3"/>
        </a:solidFill>
        <a:effectLst/>
      </p:bgPr>
    </p:bg>
    <p:spTree>
      <p:nvGrpSpPr>
        <p:cNvPr id="1" name=""/>
        <p:cNvGrpSpPr/>
        <p:nvPr/>
      </p:nvGrpSpPr>
      <p:grpSpPr>
        <a:xfrm>
          <a:off x="0" y="0"/>
          <a:ext cx="0" cy="0"/>
          <a:chOff x="0" y="0"/>
          <a:chExt cx="0" cy="0"/>
        </a:xfrm>
      </p:grpSpPr>
      <p:sp>
        <p:nvSpPr>
          <p:cNvPr id="7" name="椭圆 6"/>
          <p:cNvSpPr/>
          <p:nvPr/>
        </p:nvSpPr>
        <p:spPr>
          <a:xfrm>
            <a:off x="559713" y="379754"/>
            <a:ext cx="71755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9310" y="507696"/>
            <a:ext cx="658356" cy="461665"/>
          </a:xfrm>
          <a:prstGeom prst="rect">
            <a:avLst/>
          </a:prstGeom>
          <a:noFill/>
        </p:spPr>
        <p:txBody>
          <a:bodyPr wrap="square" rtlCol="0">
            <a:spAutoFit/>
          </a:bodyPr>
          <a:lstStyle/>
          <a:p>
            <a:pPr algn="ctr"/>
            <a:r>
              <a:rPr lang="en-US" altLang="zh-CN" sz="2400" b="1" dirty="0" smtClean="0">
                <a:ln w="28575">
                  <a:noFill/>
                </a:ln>
                <a:solidFill>
                  <a:srgbClr val="1BA6D3"/>
                </a:solidFill>
                <a:latin typeface="微软雅黑" panose="020B0503020204020204" pitchFamily="34" charset="-122"/>
                <a:ea typeface="微软雅黑" panose="020B0503020204020204" pitchFamily="34" charset="-122"/>
              </a:rPr>
              <a:t>02</a:t>
            </a:r>
            <a:endParaRPr lang="zh-CN" altLang="en-US" sz="4000" b="1" dirty="0">
              <a:ln w="28575">
                <a:noFill/>
              </a:ln>
              <a:solidFill>
                <a:srgbClr val="1BA6D3"/>
              </a:solidFill>
              <a:latin typeface="微软雅黑" panose="020B0503020204020204" pitchFamily="34" charset="-122"/>
              <a:ea typeface="微软雅黑" panose="020B0503020204020204" pitchFamily="34" charset="-122"/>
            </a:endParaRPr>
          </a:p>
        </p:txBody>
      </p:sp>
      <p:sp>
        <p:nvSpPr>
          <p:cNvPr id="13" name="矩形 12"/>
          <p:cNvSpPr/>
          <p:nvPr/>
        </p:nvSpPr>
        <p:spPr>
          <a:xfrm>
            <a:off x="1306860" y="379754"/>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306860" y="8176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6" name="Rectangle 41"/>
          <p:cNvSpPr>
            <a:spLocks noChangeArrowheads="1"/>
          </p:cNvSpPr>
          <p:nvPr/>
        </p:nvSpPr>
        <p:spPr bwMode="auto">
          <a:xfrm>
            <a:off x="3312962" y="2114988"/>
            <a:ext cx="2622719" cy="1878738"/>
          </a:xfrm>
          <a:prstGeom prst="rect">
            <a:avLst/>
          </a:prstGeom>
          <a:solidFill>
            <a:schemeClr val="bg1"/>
          </a:solidFill>
          <a:ln>
            <a:noFill/>
          </a:ln>
        </p:spPr>
        <p:txBody>
          <a:bodyPr vert="horz" wrap="square" lIns="91440" tIns="45720" rIns="91440" bIns="45720" numCol="1" anchor="t" anchorCtr="0" compatLnSpc="1"/>
          <a:lstStyle/>
          <a:p>
            <a:endParaRPr lang="en-US"/>
          </a:p>
        </p:txBody>
      </p:sp>
      <p:sp>
        <p:nvSpPr>
          <p:cNvPr id="8" name="Freeform 42"/>
          <p:cNvSpPr/>
          <p:nvPr/>
        </p:nvSpPr>
        <p:spPr bwMode="auto">
          <a:xfrm>
            <a:off x="3703740" y="2736224"/>
            <a:ext cx="1848679" cy="1257502"/>
          </a:xfrm>
          <a:custGeom>
            <a:avLst/>
            <a:gdLst>
              <a:gd name="T0" fmla="*/ 271 w 274"/>
              <a:gd name="T1" fmla="*/ 84 h 186"/>
              <a:gd name="T2" fmla="*/ 225 w 274"/>
              <a:gd name="T3" fmla="*/ 103 h 186"/>
              <a:gd name="T4" fmla="*/ 201 w 274"/>
              <a:gd name="T5" fmla="*/ 107 h 186"/>
              <a:gd name="T6" fmla="*/ 193 w 274"/>
              <a:gd name="T7" fmla="*/ 133 h 186"/>
              <a:gd name="T8" fmla="*/ 188 w 274"/>
              <a:gd name="T9" fmla="*/ 177 h 186"/>
              <a:gd name="T10" fmla="*/ 86 w 274"/>
              <a:gd name="T11" fmla="*/ 186 h 186"/>
              <a:gd name="T12" fmla="*/ 88 w 274"/>
              <a:gd name="T13" fmla="*/ 161 h 186"/>
              <a:gd name="T14" fmla="*/ 75 w 274"/>
              <a:gd name="T15" fmla="*/ 116 h 186"/>
              <a:gd name="T16" fmla="*/ 64 w 274"/>
              <a:gd name="T17" fmla="*/ 102 h 186"/>
              <a:gd name="T18" fmla="*/ 25 w 274"/>
              <a:gd name="T19" fmla="*/ 96 h 186"/>
              <a:gd name="T20" fmla="*/ 0 w 274"/>
              <a:gd name="T21" fmla="*/ 79 h 186"/>
              <a:gd name="T22" fmla="*/ 16 w 274"/>
              <a:gd name="T23" fmla="*/ 40 h 186"/>
              <a:gd name="T24" fmla="*/ 33 w 274"/>
              <a:gd name="T25" fmla="*/ 16 h 186"/>
              <a:gd name="T26" fmla="*/ 51 w 274"/>
              <a:gd name="T27" fmla="*/ 5 h 186"/>
              <a:gd name="T28" fmla="*/ 59 w 274"/>
              <a:gd name="T29" fmla="*/ 2 h 186"/>
              <a:gd name="T30" fmla="*/ 67 w 274"/>
              <a:gd name="T31" fmla="*/ 11 h 186"/>
              <a:gd name="T32" fmla="*/ 71 w 274"/>
              <a:gd name="T33" fmla="*/ 16 h 186"/>
              <a:gd name="T34" fmla="*/ 68 w 274"/>
              <a:gd name="T35" fmla="*/ 22 h 186"/>
              <a:gd name="T36" fmla="*/ 47 w 274"/>
              <a:gd name="T37" fmla="*/ 27 h 186"/>
              <a:gd name="T38" fmla="*/ 35 w 274"/>
              <a:gd name="T39" fmla="*/ 57 h 186"/>
              <a:gd name="T40" fmla="*/ 35 w 274"/>
              <a:gd name="T41" fmla="*/ 66 h 186"/>
              <a:gd name="T42" fmla="*/ 57 w 274"/>
              <a:gd name="T43" fmla="*/ 64 h 186"/>
              <a:gd name="T44" fmla="*/ 81 w 274"/>
              <a:gd name="T45" fmla="*/ 67 h 186"/>
              <a:gd name="T46" fmla="*/ 105 w 274"/>
              <a:gd name="T47" fmla="*/ 72 h 186"/>
              <a:gd name="T48" fmla="*/ 119 w 274"/>
              <a:gd name="T49" fmla="*/ 61 h 186"/>
              <a:gd name="T50" fmla="*/ 116 w 274"/>
              <a:gd name="T51" fmla="*/ 44 h 186"/>
              <a:gd name="T52" fmla="*/ 113 w 274"/>
              <a:gd name="T53" fmla="*/ 16 h 186"/>
              <a:gd name="T54" fmla="*/ 129 w 274"/>
              <a:gd name="T55" fmla="*/ 1 h 186"/>
              <a:gd name="T56" fmla="*/ 145 w 274"/>
              <a:gd name="T57" fmla="*/ 1 h 186"/>
              <a:gd name="T58" fmla="*/ 161 w 274"/>
              <a:gd name="T59" fmla="*/ 16 h 186"/>
              <a:gd name="T60" fmla="*/ 157 w 274"/>
              <a:gd name="T61" fmla="*/ 44 h 186"/>
              <a:gd name="T62" fmla="*/ 155 w 274"/>
              <a:gd name="T63" fmla="*/ 61 h 186"/>
              <a:gd name="T64" fmla="*/ 169 w 274"/>
              <a:gd name="T65" fmla="*/ 72 h 186"/>
              <a:gd name="T66" fmla="*/ 192 w 274"/>
              <a:gd name="T67" fmla="*/ 67 h 186"/>
              <a:gd name="T68" fmla="*/ 216 w 274"/>
              <a:gd name="T69" fmla="*/ 64 h 186"/>
              <a:gd name="T70" fmla="*/ 239 w 274"/>
              <a:gd name="T71" fmla="*/ 66 h 186"/>
              <a:gd name="T72" fmla="*/ 238 w 274"/>
              <a:gd name="T73" fmla="*/ 57 h 186"/>
              <a:gd name="T74" fmla="*/ 226 w 274"/>
              <a:gd name="T75" fmla="*/ 27 h 186"/>
              <a:gd name="T76" fmla="*/ 206 w 274"/>
              <a:gd name="T77" fmla="*/ 22 h 186"/>
              <a:gd name="T78" fmla="*/ 202 w 274"/>
              <a:gd name="T79" fmla="*/ 16 h 186"/>
              <a:gd name="T80" fmla="*/ 207 w 274"/>
              <a:gd name="T81" fmla="*/ 11 h 186"/>
              <a:gd name="T82" fmla="*/ 215 w 274"/>
              <a:gd name="T83" fmla="*/ 2 h 186"/>
              <a:gd name="T84" fmla="*/ 222 w 274"/>
              <a:gd name="T85" fmla="*/ 5 h 186"/>
              <a:gd name="T86" fmla="*/ 241 w 274"/>
              <a:gd name="T87" fmla="*/ 16 h 186"/>
              <a:gd name="T88" fmla="*/ 258 w 274"/>
              <a:gd name="T89" fmla="*/ 40 h 186"/>
              <a:gd name="T90" fmla="*/ 274 w 274"/>
              <a:gd name="T91" fmla="*/ 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186">
                <a:moveTo>
                  <a:pt x="274" y="79"/>
                </a:moveTo>
                <a:cubicBezTo>
                  <a:pt x="274" y="81"/>
                  <a:pt x="273" y="83"/>
                  <a:pt x="271" y="84"/>
                </a:cubicBezTo>
                <a:cubicBezTo>
                  <a:pt x="265" y="90"/>
                  <a:pt x="256" y="93"/>
                  <a:pt x="249" y="96"/>
                </a:cubicBezTo>
                <a:cubicBezTo>
                  <a:pt x="241" y="100"/>
                  <a:pt x="233" y="103"/>
                  <a:pt x="225" y="103"/>
                </a:cubicBezTo>
                <a:cubicBezTo>
                  <a:pt x="220" y="103"/>
                  <a:pt x="214" y="101"/>
                  <a:pt x="210" y="102"/>
                </a:cubicBezTo>
                <a:cubicBezTo>
                  <a:pt x="206" y="103"/>
                  <a:pt x="203" y="105"/>
                  <a:pt x="201" y="107"/>
                </a:cubicBezTo>
                <a:cubicBezTo>
                  <a:pt x="200" y="110"/>
                  <a:pt x="199" y="113"/>
                  <a:pt x="198" y="116"/>
                </a:cubicBezTo>
                <a:cubicBezTo>
                  <a:pt x="197" y="122"/>
                  <a:pt x="195" y="128"/>
                  <a:pt x="193" y="133"/>
                </a:cubicBezTo>
                <a:cubicBezTo>
                  <a:pt x="190" y="142"/>
                  <a:pt x="186" y="151"/>
                  <a:pt x="186" y="161"/>
                </a:cubicBezTo>
                <a:cubicBezTo>
                  <a:pt x="186" y="166"/>
                  <a:pt x="188" y="171"/>
                  <a:pt x="188" y="177"/>
                </a:cubicBezTo>
                <a:cubicBezTo>
                  <a:pt x="188" y="180"/>
                  <a:pt x="188" y="183"/>
                  <a:pt x="188" y="186"/>
                </a:cubicBezTo>
                <a:cubicBezTo>
                  <a:pt x="86" y="186"/>
                  <a:pt x="86" y="186"/>
                  <a:pt x="86" y="186"/>
                </a:cubicBezTo>
                <a:cubicBezTo>
                  <a:pt x="85" y="183"/>
                  <a:pt x="85" y="180"/>
                  <a:pt x="85" y="177"/>
                </a:cubicBezTo>
                <a:cubicBezTo>
                  <a:pt x="86" y="171"/>
                  <a:pt x="88" y="166"/>
                  <a:pt x="88" y="161"/>
                </a:cubicBezTo>
                <a:cubicBezTo>
                  <a:pt x="88" y="151"/>
                  <a:pt x="83" y="142"/>
                  <a:pt x="80" y="133"/>
                </a:cubicBezTo>
                <a:cubicBezTo>
                  <a:pt x="78" y="128"/>
                  <a:pt x="77" y="122"/>
                  <a:pt x="75" y="116"/>
                </a:cubicBezTo>
                <a:cubicBezTo>
                  <a:pt x="75" y="113"/>
                  <a:pt x="74" y="110"/>
                  <a:pt x="72" y="107"/>
                </a:cubicBezTo>
                <a:cubicBezTo>
                  <a:pt x="70" y="105"/>
                  <a:pt x="67" y="103"/>
                  <a:pt x="64" y="102"/>
                </a:cubicBezTo>
                <a:cubicBezTo>
                  <a:pt x="59" y="101"/>
                  <a:pt x="53" y="103"/>
                  <a:pt x="48" y="103"/>
                </a:cubicBezTo>
                <a:cubicBezTo>
                  <a:pt x="40" y="103"/>
                  <a:pt x="32" y="100"/>
                  <a:pt x="25" y="96"/>
                </a:cubicBezTo>
                <a:cubicBezTo>
                  <a:pt x="17" y="93"/>
                  <a:pt x="8" y="90"/>
                  <a:pt x="2" y="84"/>
                </a:cubicBezTo>
                <a:cubicBezTo>
                  <a:pt x="0" y="83"/>
                  <a:pt x="0" y="81"/>
                  <a:pt x="0" y="79"/>
                </a:cubicBezTo>
                <a:cubicBezTo>
                  <a:pt x="0" y="76"/>
                  <a:pt x="1" y="74"/>
                  <a:pt x="2" y="71"/>
                </a:cubicBezTo>
                <a:cubicBezTo>
                  <a:pt x="5" y="60"/>
                  <a:pt x="9" y="49"/>
                  <a:pt x="16" y="40"/>
                </a:cubicBezTo>
                <a:cubicBezTo>
                  <a:pt x="19" y="35"/>
                  <a:pt x="22" y="30"/>
                  <a:pt x="26" y="24"/>
                </a:cubicBezTo>
                <a:cubicBezTo>
                  <a:pt x="28" y="21"/>
                  <a:pt x="29" y="18"/>
                  <a:pt x="33" y="16"/>
                </a:cubicBezTo>
                <a:cubicBezTo>
                  <a:pt x="37" y="13"/>
                  <a:pt x="42" y="11"/>
                  <a:pt x="46" y="8"/>
                </a:cubicBezTo>
                <a:cubicBezTo>
                  <a:pt x="48" y="7"/>
                  <a:pt x="50" y="6"/>
                  <a:pt x="51" y="5"/>
                </a:cubicBezTo>
                <a:cubicBezTo>
                  <a:pt x="53" y="4"/>
                  <a:pt x="54" y="3"/>
                  <a:pt x="55" y="2"/>
                </a:cubicBezTo>
                <a:cubicBezTo>
                  <a:pt x="56" y="1"/>
                  <a:pt x="58" y="1"/>
                  <a:pt x="59" y="2"/>
                </a:cubicBezTo>
                <a:cubicBezTo>
                  <a:pt x="60" y="2"/>
                  <a:pt x="61" y="2"/>
                  <a:pt x="61" y="2"/>
                </a:cubicBezTo>
                <a:cubicBezTo>
                  <a:pt x="65" y="4"/>
                  <a:pt x="65" y="8"/>
                  <a:pt x="67" y="11"/>
                </a:cubicBezTo>
                <a:cubicBezTo>
                  <a:pt x="67" y="12"/>
                  <a:pt x="68" y="13"/>
                  <a:pt x="69" y="14"/>
                </a:cubicBezTo>
                <a:cubicBezTo>
                  <a:pt x="69" y="15"/>
                  <a:pt x="71" y="15"/>
                  <a:pt x="71" y="16"/>
                </a:cubicBezTo>
                <a:cubicBezTo>
                  <a:pt x="72" y="17"/>
                  <a:pt x="73" y="19"/>
                  <a:pt x="72" y="20"/>
                </a:cubicBezTo>
                <a:cubicBezTo>
                  <a:pt x="72" y="22"/>
                  <a:pt x="69" y="22"/>
                  <a:pt x="68" y="22"/>
                </a:cubicBezTo>
                <a:cubicBezTo>
                  <a:pt x="64" y="23"/>
                  <a:pt x="62" y="24"/>
                  <a:pt x="59" y="26"/>
                </a:cubicBezTo>
                <a:cubicBezTo>
                  <a:pt x="55" y="28"/>
                  <a:pt x="51" y="27"/>
                  <a:pt x="47" y="27"/>
                </a:cubicBezTo>
                <a:cubicBezTo>
                  <a:pt x="41" y="25"/>
                  <a:pt x="40" y="33"/>
                  <a:pt x="38" y="38"/>
                </a:cubicBezTo>
                <a:cubicBezTo>
                  <a:pt x="36" y="44"/>
                  <a:pt x="36" y="50"/>
                  <a:pt x="35" y="57"/>
                </a:cubicBezTo>
                <a:cubicBezTo>
                  <a:pt x="35" y="58"/>
                  <a:pt x="35" y="60"/>
                  <a:pt x="35" y="62"/>
                </a:cubicBezTo>
                <a:cubicBezTo>
                  <a:pt x="35" y="62"/>
                  <a:pt x="34" y="65"/>
                  <a:pt x="35" y="66"/>
                </a:cubicBezTo>
                <a:cubicBezTo>
                  <a:pt x="36" y="67"/>
                  <a:pt x="40" y="64"/>
                  <a:pt x="42" y="64"/>
                </a:cubicBezTo>
                <a:cubicBezTo>
                  <a:pt x="47" y="62"/>
                  <a:pt x="52" y="61"/>
                  <a:pt x="57" y="64"/>
                </a:cubicBezTo>
                <a:cubicBezTo>
                  <a:pt x="59" y="65"/>
                  <a:pt x="63" y="70"/>
                  <a:pt x="66" y="70"/>
                </a:cubicBezTo>
                <a:cubicBezTo>
                  <a:pt x="68" y="70"/>
                  <a:pt x="76" y="68"/>
                  <a:pt x="81" y="67"/>
                </a:cubicBezTo>
                <a:cubicBezTo>
                  <a:pt x="87" y="67"/>
                  <a:pt x="93" y="68"/>
                  <a:pt x="98" y="71"/>
                </a:cubicBezTo>
                <a:cubicBezTo>
                  <a:pt x="101" y="73"/>
                  <a:pt x="102" y="73"/>
                  <a:pt x="105" y="72"/>
                </a:cubicBezTo>
                <a:cubicBezTo>
                  <a:pt x="108" y="70"/>
                  <a:pt x="112" y="69"/>
                  <a:pt x="115" y="66"/>
                </a:cubicBezTo>
                <a:cubicBezTo>
                  <a:pt x="117" y="65"/>
                  <a:pt x="118" y="64"/>
                  <a:pt x="119" y="61"/>
                </a:cubicBezTo>
                <a:cubicBezTo>
                  <a:pt x="119" y="59"/>
                  <a:pt x="118" y="57"/>
                  <a:pt x="117" y="55"/>
                </a:cubicBezTo>
                <a:cubicBezTo>
                  <a:pt x="117" y="51"/>
                  <a:pt x="117" y="47"/>
                  <a:pt x="116" y="44"/>
                </a:cubicBezTo>
                <a:cubicBezTo>
                  <a:pt x="113" y="45"/>
                  <a:pt x="112" y="37"/>
                  <a:pt x="112" y="35"/>
                </a:cubicBezTo>
                <a:cubicBezTo>
                  <a:pt x="112" y="29"/>
                  <a:pt x="112" y="22"/>
                  <a:pt x="113" y="16"/>
                </a:cubicBezTo>
                <a:cubicBezTo>
                  <a:pt x="114" y="11"/>
                  <a:pt x="118" y="6"/>
                  <a:pt x="122" y="4"/>
                </a:cubicBezTo>
                <a:cubicBezTo>
                  <a:pt x="124" y="2"/>
                  <a:pt x="126" y="2"/>
                  <a:pt x="129" y="1"/>
                </a:cubicBezTo>
                <a:cubicBezTo>
                  <a:pt x="131" y="1"/>
                  <a:pt x="134" y="0"/>
                  <a:pt x="137" y="0"/>
                </a:cubicBezTo>
                <a:cubicBezTo>
                  <a:pt x="139" y="0"/>
                  <a:pt x="142" y="1"/>
                  <a:pt x="145" y="1"/>
                </a:cubicBezTo>
                <a:cubicBezTo>
                  <a:pt x="147" y="2"/>
                  <a:pt x="150" y="2"/>
                  <a:pt x="152" y="4"/>
                </a:cubicBezTo>
                <a:cubicBezTo>
                  <a:pt x="155" y="6"/>
                  <a:pt x="160" y="11"/>
                  <a:pt x="161" y="16"/>
                </a:cubicBezTo>
                <a:cubicBezTo>
                  <a:pt x="162" y="22"/>
                  <a:pt x="161" y="29"/>
                  <a:pt x="161" y="35"/>
                </a:cubicBezTo>
                <a:cubicBezTo>
                  <a:pt x="162" y="37"/>
                  <a:pt x="160" y="45"/>
                  <a:pt x="157" y="44"/>
                </a:cubicBezTo>
                <a:cubicBezTo>
                  <a:pt x="157" y="47"/>
                  <a:pt x="156" y="51"/>
                  <a:pt x="156" y="55"/>
                </a:cubicBezTo>
                <a:cubicBezTo>
                  <a:pt x="156" y="57"/>
                  <a:pt x="155" y="59"/>
                  <a:pt x="155" y="61"/>
                </a:cubicBezTo>
                <a:cubicBezTo>
                  <a:pt x="155" y="64"/>
                  <a:pt x="157" y="65"/>
                  <a:pt x="159" y="66"/>
                </a:cubicBezTo>
                <a:cubicBezTo>
                  <a:pt x="162" y="69"/>
                  <a:pt x="165" y="70"/>
                  <a:pt x="169" y="72"/>
                </a:cubicBezTo>
                <a:cubicBezTo>
                  <a:pt x="172" y="73"/>
                  <a:pt x="173" y="73"/>
                  <a:pt x="176" y="71"/>
                </a:cubicBezTo>
                <a:cubicBezTo>
                  <a:pt x="181" y="68"/>
                  <a:pt x="186" y="67"/>
                  <a:pt x="192" y="67"/>
                </a:cubicBezTo>
                <a:cubicBezTo>
                  <a:pt x="197" y="68"/>
                  <a:pt x="205" y="70"/>
                  <a:pt x="208" y="70"/>
                </a:cubicBezTo>
                <a:cubicBezTo>
                  <a:pt x="210" y="70"/>
                  <a:pt x="214" y="65"/>
                  <a:pt x="216" y="64"/>
                </a:cubicBezTo>
                <a:cubicBezTo>
                  <a:pt x="222" y="61"/>
                  <a:pt x="226" y="62"/>
                  <a:pt x="232" y="64"/>
                </a:cubicBezTo>
                <a:cubicBezTo>
                  <a:pt x="233" y="64"/>
                  <a:pt x="238" y="67"/>
                  <a:pt x="239" y="66"/>
                </a:cubicBezTo>
                <a:cubicBezTo>
                  <a:pt x="239" y="65"/>
                  <a:pt x="239" y="62"/>
                  <a:pt x="239" y="62"/>
                </a:cubicBezTo>
                <a:cubicBezTo>
                  <a:pt x="239" y="60"/>
                  <a:pt x="239" y="58"/>
                  <a:pt x="238" y="57"/>
                </a:cubicBezTo>
                <a:cubicBezTo>
                  <a:pt x="238" y="50"/>
                  <a:pt x="238" y="44"/>
                  <a:pt x="235" y="38"/>
                </a:cubicBezTo>
                <a:cubicBezTo>
                  <a:pt x="234" y="33"/>
                  <a:pt x="233" y="25"/>
                  <a:pt x="226" y="27"/>
                </a:cubicBezTo>
                <a:cubicBezTo>
                  <a:pt x="222" y="27"/>
                  <a:pt x="219" y="28"/>
                  <a:pt x="215" y="26"/>
                </a:cubicBezTo>
                <a:cubicBezTo>
                  <a:pt x="212" y="24"/>
                  <a:pt x="209" y="23"/>
                  <a:pt x="206" y="22"/>
                </a:cubicBezTo>
                <a:cubicBezTo>
                  <a:pt x="204" y="22"/>
                  <a:pt x="202" y="22"/>
                  <a:pt x="201" y="20"/>
                </a:cubicBezTo>
                <a:cubicBezTo>
                  <a:pt x="201" y="19"/>
                  <a:pt x="201" y="17"/>
                  <a:pt x="202" y="16"/>
                </a:cubicBezTo>
                <a:cubicBezTo>
                  <a:pt x="203" y="15"/>
                  <a:pt x="204" y="15"/>
                  <a:pt x="205" y="14"/>
                </a:cubicBezTo>
                <a:cubicBezTo>
                  <a:pt x="206" y="13"/>
                  <a:pt x="206" y="12"/>
                  <a:pt x="207" y="11"/>
                </a:cubicBezTo>
                <a:cubicBezTo>
                  <a:pt x="208" y="8"/>
                  <a:pt x="209" y="4"/>
                  <a:pt x="212" y="2"/>
                </a:cubicBezTo>
                <a:cubicBezTo>
                  <a:pt x="213" y="2"/>
                  <a:pt x="214" y="2"/>
                  <a:pt x="215" y="2"/>
                </a:cubicBezTo>
                <a:cubicBezTo>
                  <a:pt x="216" y="1"/>
                  <a:pt x="217" y="1"/>
                  <a:pt x="218" y="2"/>
                </a:cubicBezTo>
                <a:cubicBezTo>
                  <a:pt x="220" y="3"/>
                  <a:pt x="221" y="4"/>
                  <a:pt x="222" y="5"/>
                </a:cubicBezTo>
                <a:cubicBezTo>
                  <a:pt x="224" y="6"/>
                  <a:pt x="225" y="7"/>
                  <a:pt x="227" y="8"/>
                </a:cubicBezTo>
                <a:cubicBezTo>
                  <a:pt x="232" y="11"/>
                  <a:pt x="236" y="13"/>
                  <a:pt x="241" y="16"/>
                </a:cubicBezTo>
                <a:cubicBezTo>
                  <a:pt x="244" y="18"/>
                  <a:pt x="246" y="21"/>
                  <a:pt x="248" y="24"/>
                </a:cubicBezTo>
                <a:cubicBezTo>
                  <a:pt x="251" y="30"/>
                  <a:pt x="254" y="35"/>
                  <a:pt x="258" y="40"/>
                </a:cubicBezTo>
                <a:cubicBezTo>
                  <a:pt x="264" y="49"/>
                  <a:pt x="268" y="60"/>
                  <a:pt x="272" y="71"/>
                </a:cubicBezTo>
                <a:cubicBezTo>
                  <a:pt x="273" y="74"/>
                  <a:pt x="274" y="76"/>
                  <a:pt x="274" y="79"/>
                </a:cubicBezTo>
                <a:close/>
              </a:path>
            </a:pathLst>
          </a:custGeom>
          <a:solidFill>
            <a:srgbClr val="1BA6D3"/>
          </a:solidFill>
          <a:ln w="15875" cap="flat">
            <a:noFill/>
            <a:prstDash val="solid"/>
            <a:miter lim="800000"/>
          </a:ln>
        </p:spPr>
        <p:txBody>
          <a:bodyPr vert="horz" wrap="square" lIns="91440" tIns="45720" rIns="91440" bIns="45720" numCol="1" anchor="t" anchorCtr="0" compatLnSpc="1"/>
          <a:lstStyle/>
          <a:p>
            <a:endParaRPr lang="en-US"/>
          </a:p>
        </p:txBody>
      </p:sp>
      <p:sp>
        <p:nvSpPr>
          <p:cNvPr id="9" name="Rectangle 43"/>
          <p:cNvSpPr>
            <a:spLocks noChangeArrowheads="1"/>
          </p:cNvSpPr>
          <p:nvPr/>
        </p:nvSpPr>
        <p:spPr bwMode="auto">
          <a:xfrm>
            <a:off x="6253814" y="2114988"/>
            <a:ext cx="2625224" cy="1878738"/>
          </a:xfrm>
          <a:prstGeom prst="rect">
            <a:avLst/>
          </a:prstGeom>
          <a:solidFill>
            <a:schemeClr val="bg1"/>
          </a:solidFill>
          <a:ln>
            <a:noFill/>
          </a:ln>
        </p:spPr>
        <p:txBody>
          <a:bodyPr vert="horz" wrap="square" lIns="91440" tIns="45720" rIns="91440" bIns="45720" numCol="1" anchor="t" anchorCtr="0" compatLnSpc="1"/>
          <a:lstStyle/>
          <a:p>
            <a:endParaRPr lang="en-US"/>
          </a:p>
        </p:txBody>
      </p:sp>
      <p:sp>
        <p:nvSpPr>
          <p:cNvPr id="11" name="Freeform 44"/>
          <p:cNvSpPr/>
          <p:nvPr/>
        </p:nvSpPr>
        <p:spPr bwMode="auto">
          <a:xfrm>
            <a:off x="6759821" y="2731214"/>
            <a:ext cx="931854" cy="816625"/>
          </a:xfrm>
          <a:custGeom>
            <a:avLst/>
            <a:gdLst>
              <a:gd name="T0" fmla="*/ 134 w 138"/>
              <a:gd name="T1" fmla="*/ 51 h 121"/>
              <a:gd name="T2" fmla="*/ 136 w 138"/>
              <a:gd name="T3" fmla="*/ 60 h 121"/>
              <a:gd name="T4" fmla="*/ 136 w 138"/>
              <a:gd name="T5" fmla="*/ 60 h 121"/>
              <a:gd name="T6" fmla="*/ 123 w 138"/>
              <a:gd name="T7" fmla="*/ 55 h 121"/>
              <a:gd name="T8" fmla="*/ 131 w 138"/>
              <a:gd name="T9" fmla="*/ 64 h 121"/>
              <a:gd name="T10" fmla="*/ 121 w 138"/>
              <a:gd name="T11" fmla="*/ 58 h 121"/>
              <a:gd name="T12" fmla="*/ 127 w 138"/>
              <a:gd name="T13" fmla="*/ 69 h 121"/>
              <a:gd name="T14" fmla="*/ 127 w 138"/>
              <a:gd name="T15" fmla="*/ 70 h 121"/>
              <a:gd name="T16" fmla="*/ 119 w 138"/>
              <a:gd name="T17" fmla="*/ 68 h 121"/>
              <a:gd name="T18" fmla="*/ 97 w 138"/>
              <a:gd name="T19" fmla="*/ 45 h 121"/>
              <a:gd name="T20" fmla="*/ 76 w 138"/>
              <a:gd name="T21" fmla="*/ 41 h 121"/>
              <a:gd name="T22" fmla="*/ 80 w 138"/>
              <a:gd name="T23" fmla="*/ 45 h 121"/>
              <a:gd name="T24" fmla="*/ 80 w 138"/>
              <a:gd name="T25" fmla="*/ 63 h 121"/>
              <a:gd name="T26" fmla="*/ 63 w 138"/>
              <a:gd name="T27" fmla="*/ 63 h 121"/>
              <a:gd name="T28" fmla="*/ 59 w 138"/>
              <a:gd name="T29" fmla="*/ 59 h 121"/>
              <a:gd name="T30" fmla="*/ 63 w 138"/>
              <a:gd name="T31" fmla="*/ 80 h 121"/>
              <a:gd name="T32" fmla="*/ 86 w 138"/>
              <a:gd name="T33" fmla="*/ 103 h 121"/>
              <a:gd name="T34" fmla="*/ 88 w 138"/>
              <a:gd name="T35" fmla="*/ 109 h 121"/>
              <a:gd name="T36" fmla="*/ 87 w 138"/>
              <a:gd name="T37" fmla="*/ 109 h 121"/>
              <a:gd name="T38" fmla="*/ 75 w 138"/>
              <a:gd name="T39" fmla="*/ 103 h 121"/>
              <a:gd name="T40" fmla="*/ 82 w 138"/>
              <a:gd name="T41" fmla="*/ 113 h 121"/>
              <a:gd name="T42" fmla="*/ 73 w 138"/>
              <a:gd name="T43" fmla="*/ 107 h 121"/>
              <a:gd name="T44" fmla="*/ 78 w 138"/>
              <a:gd name="T45" fmla="*/ 118 h 121"/>
              <a:gd name="T46" fmla="*/ 78 w 138"/>
              <a:gd name="T47" fmla="*/ 118 h 121"/>
              <a:gd name="T48" fmla="*/ 68 w 138"/>
              <a:gd name="T49" fmla="*/ 116 h 121"/>
              <a:gd name="T50" fmla="*/ 69 w 138"/>
              <a:gd name="T51" fmla="*/ 121 h 121"/>
              <a:gd name="T52" fmla="*/ 45 w 138"/>
              <a:gd name="T53" fmla="*/ 97 h 121"/>
              <a:gd name="T54" fmla="*/ 41 w 138"/>
              <a:gd name="T55" fmla="*/ 41 h 121"/>
              <a:gd name="T56" fmla="*/ 0 w 138"/>
              <a:gd name="T57" fmla="*/ 0 h 121"/>
              <a:gd name="T58" fmla="*/ 35 w 138"/>
              <a:gd name="T59" fmla="*/ 0 h 121"/>
              <a:gd name="T60" fmla="*/ 58 w 138"/>
              <a:gd name="T61" fmla="*/ 24 h 121"/>
              <a:gd name="T62" fmla="*/ 114 w 138"/>
              <a:gd name="T63" fmla="*/ 28 h 121"/>
              <a:gd name="T64" fmla="*/ 138 w 138"/>
              <a:gd name="T65" fmla="*/ 52 h 121"/>
              <a:gd name="T66" fmla="*/ 134 w 138"/>
              <a:gd name="T67" fmla="*/ 5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21">
                <a:moveTo>
                  <a:pt x="134" y="51"/>
                </a:moveTo>
                <a:cubicBezTo>
                  <a:pt x="136" y="60"/>
                  <a:pt x="136" y="60"/>
                  <a:pt x="136" y="60"/>
                </a:cubicBezTo>
                <a:cubicBezTo>
                  <a:pt x="136" y="60"/>
                  <a:pt x="136" y="60"/>
                  <a:pt x="136" y="60"/>
                </a:cubicBezTo>
                <a:cubicBezTo>
                  <a:pt x="123" y="55"/>
                  <a:pt x="123" y="55"/>
                  <a:pt x="123" y="55"/>
                </a:cubicBezTo>
                <a:cubicBezTo>
                  <a:pt x="131" y="64"/>
                  <a:pt x="131" y="64"/>
                  <a:pt x="131" y="64"/>
                </a:cubicBezTo>
                <a:cubicBezTo>
                  <a:pt x="121" y="58"/>
                  <a:pt x="121" y="58"/>
                  <a:pt x="121" y="58"/>
                </a:cubicBezTo>
                <a:cubicBezTo>
                  <a:pt x="127" y="69"/>
                  <a:pt x="127" y="69"/>
                  <a:pt x="127" y="69"/>
                </a:cubicBezTo>
                <a:cubicBezTo>
                  <a:pt x="127" y="70"/>
                  <a:pt x="127" y="70"/>
                  <a:pt x="127" y="70"/>
                </a:cubicBezTo>
                <a:cubicBezTo>
                  <a:pt x="119" y="68"/>
                  <a:pt x="119" y="68"/>
                  <a:pt x="119" y="68"/>
                </a:cubicBezTo>
                <a:cubicBezTo>
                  <a:pt x="97" y="45"/>
                  <a:pt x="97" y="45"/>
                  <a:pt x="97" y="45"/>
                </a:cubicBezTo>
                <a:cubicBezTo>
                  <a:pt x="91" y="40"/>
                  <a:pt x="83" y="38"/>
                  <a:pt x="76" y="41"/>
                </a:cubicBezTo>
                <a:cubicBezTo>
                  <a:pt x="80" y="45"/>
                  <a:pt x="80" y="45"/>
                  <a:pt x="80" y="45"/>
                </a:cubicBezTo>
                <a:cubicBezTo>
                  <a:pt x="85" y="50"/>
                  <a:pt x="85" y="58"/>
                  <a:pt x="80" y="63"/>
                </a:cubicBezTo>
                <a:cubicBezTo>
                  <a:pt x="75" y="67"/>
                  <a:pt x="67" y="67"/>
                  <a:pt x="63" y="63"/>
                </a:cubicBezTo>
                <a:cubicBezTo>
                  <a:pt x="59" y="59"/>
                  <a:pt x="59" y="59"/>
                  <a:pt x="59" y="59"/>
                </a:cubicBezTo>
                <a:cubicBezTo>
                  <a:pt x="56" y="66"/>
                  <a:pt x="57" y="74"/>
                  <a:pt x="63" y="80"/>
                </a:cubicBezTo>
                <a:cubicBezTo>
                  <a:pt x="86" y="103"/>
                  <a:pt x="86" y="103"/>
                  <a:pt x="86" y="103"/>
                </a:cubicBezTo>
                <a:cubicBezTo>
                  <a:pt x="88" y="109"/>
                  <a:pt x="88" y="109"/>
                  <a:pt x="88" y="109"/>
                </a:cubicBezTo>
                <a:cubicBezTo>
                  <a:pt x="87" y="109"/>
                  <a:pt x="87" y="109"/>
                  <a:pt x="87" y="109"/>
                </a:cubicBezTo>
                <a:cubicBezTo>
                  <a:pt x="75" y="103"/>
                  <a:pt x="75" y="103"/>
                  <a:pt x="75" y="103"/>
                </a:cubicBezTo>
                <a:cubicBezTo>
                  <a:pt x="82" y="113"/>
                  <a:pt x="82" y="113"/>
                  <a:pt x="82" y="113"/>
                </a:cubicBezTo>
                <a:cubicBezTo>
                  <a:pt x="73" y="107"/>
                  <a:pt x="73" y="107"/>
                  <a:pt x="73" y="107"/>
                </a:cubicBezTo>
                <a:cubicBezTo>
                  <a:pt x="78" y="118"/>
                  <a:pt x="78" y="118"/>
                  <a:pt x="78" y="118"/>
                </a:cubicBezTo>
                <a:cubicBezTo>
                  <a:pt x="78" y="118"/>
                  <a:pt x="78" y="118"/>
                  <a:pt x="78" y="118"/>
                </a:cubicBezTo>
                <a:cubicBezTo>
                  <a:pt x="68" y="116"/>
                  <a:pt x="68" y="116"/>
                  <a:pt x="68" y="116"/>
                </a:cubicBezTo>
                <a:cubicBezTo>
                  <a:pt x="69" y="121"/>
                  <a:pt x="69" y="121"/>
                  <a:pt x="69" y="121"/>
                </a:cubicBezTo>
                <a:cubicBezTo>
                  <a:pt x="45" y="97"/>
                  <a:pt x="45" y="97"/>
                  <a:pt x="45" y="97"/>
                </a:cubicBezTo>
                <a:cubicBezTo>
                  <a:pt x="30" y="82"/>
                  <a:pt x="29" y="58"/>
                  <a:pt x="41" y="41"/>
                </a:cubicBezTo>
                <a:cubicBezTo>
                  <a:pt x="0" y="0"/>
                  <a:pt x="0" y="0"/>
                  <a:pt x="0" y="0"/>
                </a:cubicBezTo>
                <a:cubicBezTo>
                  <a:pt x="35" y="0"/>
                  <a:pt x="35" y="0"/>
                  <a:pt x="35" y="0"/>
                </a:cubicBezTo>
                <a:cubicBezTo>
                  <a:pt x="58" y="24"/>
                  <a:pt x="58" y="24"/>
                  <a:pt x="58" y="24"/>
                </a:cubicBezTo>
                <a:cubicBezTo>
                  <a:pt x="75" y="11"/>
                  <a:pt x="99" y="13"/>
                  <a:pt x="114" y="28"/>
                </a:cubicBezTo>
                <a:cubicBezTo>
                  <a:pt x="138" y="52"/>
                  <a:pt x="138" y="52"/>
                  <a:pt x="138" y="52"/>
                </a:cubicBezTo>
                <a:lnTo>
                  <a:pt x="134" y="51"/>
                </a:lnTo>
                <a:close/>
              </a:path>
            </a:pathLst>
          </a:custGeom>
          <a:solidFill>
            <a:srgbClr val="1BA6D3"/>
          </a:solidFill>
          <a:ln>
            <a:noFill/>
          </a:ln>
        </p:spPr>
        <p:txBody>
          <a:bodyPr vert="horz" wrap="square" lIns="91440" tIns="45720" rIns="91440" bIns="45720" numCol="1" anchor="t" anchorCtr="0" compatLnSpc="1"/>
          <a:lstStyle/>
          <a:p>
            <a:endParaRPr lang="en-US"/>
          </a:p>
        </p:txBody>
      </p:sp>
      <p:sp>
        <p:nvSpPr>
          <p:cNvPr id="12" name="Freeform 45"/>
          <p:cNvSpPr/>
          <p:nvPr/>
        </p:nvSpPr>
        <p:spPr bwMode="auto">
          <a:xfrm>
            <a:off x="7340977" y="3197141"/>
            <a:ext cx="916824" cy="796585"/>
          </a:xfrm>
          <a:custGeom>
            <a:avLst/>
            <a:gdLst>
              <a:gd name="T0" fmla="*/ 136 w 136"/>
              <a:gd name="T1" fmla="*/ 118 h 118"/>
              <a:gd name="T2" fmla="*/ 101 w 136"/>
              <a:gd name="T3" fmla="*/ 118 h 118"/>
              <a:gd name="T4" fmla="*/ 80 w 136"/>
              <a:gd name="T5" fmla="*/ 97 h 118"/>
              <a:gd name="T6" fmla="*/ 24 w 136"/>
              <a:gd name="T7" fmla="*/ 93 h 118"/>
              <a:gd name="T8" fmla="*/ 0 w 136"/>
              <a:gd name="T9" fmla="*/ 69 h 118"/>
              <a:gd name="T10" fmla="*/ 5 w 136"/>
              <a:gd name="T11" fmla="*/ 70 h 118"/>
              <a:gd name="T12" fmla="*/ 2 w 136"/>
              <a:gd name="T13" fmla="*/ 61 h 118"/>
              <a:gd name="T14" fmla="*/ 3 w 136"/>
              <a:gd name="T15" fmla="*/ 61 h 118"/>
              <a:gd name="T16" fmla="*/ 15 w 136"/>
              <a:gd name="T17" fmla="*/ 66 h 118"/>
              <a:gd name="T18" fmla="*/ 8 w 136"/>
              <a:gd name="T19" fmla="*/ 57 h 118"/>
              <a:gd name="T20" fmla="*/ 17 w 136"/>
              <a:gd name="T21" fmla="*/ 63 h 118"/>
              <a:gd name="T22" fmla="*/ 12 w 136"/>
              <a:gd name="T23" fmla="*/ 51 h 118"/>
              <a:gd name="T24" fmla="*/ 12 w 136"/>
              <a:gd name="T25" fmla="*/ 51 h 118"/>
              <a:gd name="T26" fmla="*/ 19 w 136"/>
              <a:gd name="T27" fmla="*/ 53 h 118"/>
              <a:gd name="T28" fmla="*/ 42 w 136"/>
              <a:gd name="T29" fmla="*/ 76 h 118"/>
              <a:gd name="T30" fmla="*/ 63 w 136"/>
              <a:gd name="T31" fmla="*/ 80 h 118"/>
              <a:gd name="T32" fmla="*/ 59 w 136"/>
              <a:gd name="T33" fmla="*/ 76 h 118"/>
              <a:gd name="T34" fmla="*/ 59 w 136"/>
              <a:gd name="T35" fmla="*/ 58 h 118"/>
              <a:gd name="T36" fmla="*/ 76 w 136"/>
              <a:gd name="T37" fmla="*/ 58 h 118"/>
              <a:gd name="T38" fmla="*/ 80 w 136"/>
              <a:gd name="T39" fmla="*/ 62 h 118"/>
              <a:gd name="T40" fmla="*/ 76 w 136"/>
              <a:gd name="T41" fmla="*/ 41 h 118"/>
              <a:gd name="T42" fmla="*/ 53 w 136"/>
              <a:gd name="T43" fmla="*/ 18 h 118"/>
              <a:gd name="T44" fmla="*/ 51 w 136"/>
              <a:gd name="T45" fmla="*/ 12 h 118"/>
              <a:gd name="T46" fmla="*/ 51 w 136"/>
              <a:gd name="T47" fmla="*/ 12 h 118"/>
              <a:gd name="T48" fmla="*/ 64 w 136"/>
              <a:gd name="T49" fmla="*/ 18 h 118"/>
              <a:gd name="T50" fmla="*/ 56 w 136"/>
              <a:gd name="T51" fmla="*/ 8 h 118"/>
              <a:gd name="T52" fmla="*/ 66 w 136"/>
              <a:gd name="T53" fmla="*/ 14 h 118"/>
              <a:gd name="T54" fmla="*/ 60 w 136"/>
              <a:gd name="T55" fmla="*/ 3 h 118"/>
              <a:gd name="T56" fmla="*/ 61 w 136"/>
              <a:gd name="T57" fmla="*/ 2 h 118"/>
              <a:gd name="T58" fmla="*/ 71 w 136"/>
              <a:gd name="T59" fmla="*/ 5 h 118"/>
              <a:gd name="T60" fmla="*/ 69 w 136"/>
              <a:gd name="T61" fmla="*/ 0 h 118"/>
              <a:gd name="T62" fmla="*/ 93 w 136"/>
              <a:gd name="T63" fmla="*/ 24 h 118"/>
              <a:gd name="T64" fmla="*/ 98 w 136"/>
              <a:gd name="T65" fmla="*/ 80 h 118"/>
              <a:gd name="T66" fmla="*/ 136 w 136"/>
              <a:gd name="T6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18">
                <a:moveTo>
                  <a:pt x="136" y="118"/>
                </a:moveTo>
                <a:cubicBezTo>
                  <a:pt x="101" y="118"/>
                  <a:pt x="101" y="118"/>
                  <a:pt x="101" y="118"/>
                </a:cubicBezTo>
                <a:cubicBezTo>
                  <a:pt x="80" y="97"/>
                  <a:pt x="80" y="97"/>
                  <a:pt x="80" y="97"/>
                </a:cubicBezTo>
                <a:cubicBezTo>
                  <a:pt x="64" y="110"/>
                  <a:pt x="40" y="108"/>
                  <a:pt x="24" y="93"/>
                </a:cubicBezTo>
                <a:cubicBezTo>
                  <a:pt x="0" y="69"/>
                  <a:pt x="0" y="69"/>
                  <a:pt x="0" y="69"/>
                </a:cubicBezTo>
                <a:cubicBezTo>
                  <a:pt x="5" y="70"/>
                  <a:pt x="5" y="70"/>
                  <a:pt x="5" y="70"/>
                </a:cubicBezTo>
                <a:cubicBezTo>
                  <a:pt x="2" y="61"/>
                  <a:pt x="2" y="61"/>
                  <a:pt x="2" y="61"/>
                </a:cubicBezTo>
                <a:cubicBezTo>
                  <a:pt x="3" y="61"/>
                  <a:pt x="3" y="61"/>
                  <a:pt x="3" y="61"/>
                </a:cubicBezTo>
                <a:cubicBezTo>
                  <a:pt x="15" y="66"/>
                  <a:pt x="15" y="66"/>
                  <a:pt x="15" y="66"/>
                </a:cubicBezTo>
                <a:cubicBezTo>
                  <a:pt x="8" y="57"/>
                  <a:pt x="8" y="57"/>
                  <a:pt x="8" y="57"/>
                </a:cubicBezTo>
                <a:cubicBezTo>
                  <a:pt x="17" y="63"/>
                  <a:pt x="17" y="63"/>
                  <a:pt x="17" y="63"/>
                </a:cubicBezTo>
                <a:cubicBezTo>
                  <a:pt x="12" y="51"/>
                  <a:pt x="12" y="51"/>
                  <a:pt x="12" y="51"/>
                </a:cubicBezTo>
                <a:cubicBezTo>
                  <a:pt x="12" y="51"/>
                  <a:pt x="12" y="51"/>
                  <a:pt x="12" y="51"/>
                </a:cubicBezTo>
                <a:cubicBezTo>
                  <a:pt x="19" y="53"/>
                  <a:pt x="19" y="53"/>
                  <a:pt x="19" y="53"/>
                </a:cubicBezTo>
                <a:cubicBezTo>
                  <a:pt x="42" y="76"/>
                  <a:pt x="42" y="76"/>
                  <a:pt x="42" y="76"/>
                </a:cubicBezTo>
                <a:cubicBezTo>
                  <a:pt x="47" y="81"/>
                  <a:pt x="56" y="83"/>
                  <a:pt x="63" y="80"/>
                </a:cubicBezTo>
                <a:cubicBezTo>
                  <a:pt x="59" y="76"/>
                  <a:pt x="59" y="76"/>
                  <a:pt x="59" y="76"/>
                </a:cubicBezTo>
                <a:cubicBezTo>
                  <a:pt x="54" y="71"/>
                  <a:pt x="54" y="63"/>
                  <a:pt x="59" y="58"/>
                </a:cubicBezTo>
                <a:cubicBezTo>
                  <a:pt x="63" y="54"/>
                  <a:pt x="71" y="54"/>
                  <a:pt x="76" y="58"/>
                </a:cubicBezTo>
                <a:cubicBezTo>
                  <a:pt x="80" y="62"/>
                  <a:pt x="80" y="62"/>
                  <a:pt x="80" y="62"/>
                </a:cubicBezTo>
                <a:cubicBezTo>
                  <a:pt x="83" y="55"/>
                  <a:pt x="82" y="47"/>
                  <a:pt x="76" y="41"/>
                </a:cubicBezTo>
                <a:cubicBezTo>
                  <a:pt x="53" y="18"/>
                  <a:pt x="53" y="18"/>
                  <a:pt x="53" y="18"/>
                </a:cubicBezTo>
                <a:cubicBezTo>
                  <a:pt x="51" y="12"/>
                  <a:pt x="51" y="12"/>
                  <a:pt x="51" y="12"/>
                </a:cubicBezTo>
                <a:cubicBezTo>
                  <a:pt x="51" y="12"/>
                  <a:pt x="51" y="12"/>
                  <a:pt x="51" y="12"/>
                </a:cubicBezTo>
                <a:cubicBezTo>
                  <a:pt x="64" y="18"/>
                  <a:pt x="64" y="18"/>
                  <a:pt x="64" y="18"/>
                </a:cubicBezTo>
                <a:cubicBezTo>
                  <a:pt x="56" y="8"/>
                  <a:pt x="56" y="8"/>
                  <a:pt x="56" y="8"/>
                </a:cubicBezTo>
                <a:cubicBezTo>
                  <a:pt x="66" y="14"/>
                  <a:pt x="66" y="14"/>
                  <a:pt x="66" y="14"/>
                </a:cubicBezTo>
                <a:cubicBezTo>
                  <a:pt x="60" y="3"/>
                  <a:pt x="60" y="3"/>
                  <a:pt x="60" y="3"/>
                </a:cubicBezTo>
                <a:cubicBezTo>
                  <a:pt x="61" y="2"/>
                  <a:pt x="61" y="2"/>
                  <a:pt x="61" y="2"/>
                </a:cubicBezTo>
                <a:cubicBezTo>
                  <a:pt x="71" y="5"/>
                  <a:pt x="71" y="5"/>
                  <a:pt x="71" y="5"/>
                </a:cubicBezTo>
                <a:cubicBezTo>
                  <a:pt x="69" y="0"/>
                  <a:pt x="69" y="0"/>
                  <a:pt x="69" y="0"/>
                </a:cubicBezTo>
                <a:cubicBezTo>
                  <a:pt x="93" y="24"/>
                  <a:pt x="93" y="24"/>
                  <a:pt x="93" y="24"/>
                </a:cubicBezTo>
                <a:cubicBezTo>
                  <a:pt x="109" y="39"/>
                  <a:pt x="110" y="63"/>
                  <a:pt x="98" y="80"/>
                </a:cubicBezTo>
                <a:lnTo>
                  <a:pt x="136" y="118"/>
                </a:lnTo>
                <a:close/>
              </a:path>
            </a:pathLst>
          </a:custGeom>
          <a:solidFill>
            <a:srgbClr val="1BA6D3"/>
          </a:solidFill>
          <a:ln>
            <a:noFill/>
          </a:ln>
        </p:spPr>
        <p:txBody>
          <a:bodyPr vert="horz" wrap="square" lIns="91440" tIns="45720" rIns="91440" bIns="45720" numCol="1" anchor="t" anchorCtr="0" compatLnSpc="1"/>
          <a:lstStyle/>
          <a:p>
            <a:endParaRPr lang="en-US"/>
          </a:p>
        </p:txBody>
      </p:sp>
      <p:sp>
        <p:nvSpPr>
          <p:cNvPr id="15" name="Rectangle 46"/>
          <p:cNvSpPr>
            <a:spLocks noChangeArrowheads="1"/>
          </p:cNvSpPr>
          <p:nvPr/>
        </p:nvSpPr>
        <p:spPr bwMode="auto">
          <a:xfrm>
            <a:off x="3312962" y="4304343"/>
            <a:ext cx="2622719" cy="1878738"/>
          </a:xfrm>
          <a:prstGeom prst="rect">
            <a:avLst/>
          </a:prstGeom>
          <a:solidFill>
            <a:schemeClr val="bg1"/>
          </a:solidFill>
          <a:ln>
            <a:noFill/>
          </a:ln>
        </p:spPr>
        <p:txBody>
          <a:bodyPr vert="horz" wrap="square" lIns="91440" tIns="45720" rIns="91440" bIns="45720" numCol="1" anchor="t" anchorCtr="0" compatLnSpc="1"/>
          <a:lstStyle/>
          <a:p>
            <a:endParaRPr lang="en-US"/>
          </a:p>
        </p:txBody>
      </p:sp>
      <p:sp>
        <p:nvSpPr>
          <p:cNvPr id="16" name="Freeform 47"/>
          <p:cNvSpPr/>
          <p:nvPr/>
        </p:nvSpPr>
        <p:spPr bwMode="auto">
          <a:xfrm>
            <a:off x="3656145" y="4905539"/>
            <a:ext cx="1936353" cy="1277542"/>
          </a:xfrm>
          <a:custGeom>
            <a:avLst/>
            <a:gdLst>
              <a:gd name="T0" fmla="*/ 287 w 287"/>
              <a:gd name="T1" fmla="*/ 94 h 189"/>
              <a:gd name="T2" fmla="*/ 258 w 287"/>
              <a:gd name="T3" fmla="*/ 114 h 189"/>
              <a:gd name="T4" fmla="*/ 224 w 287"/>
              <a:gd name="T5" fmla="*/ 144 h 189"/>
              <a:gd name="T6" fmla="*/ 230 w 287"/>
              <a:gd name="T7" fmla="*/ 112 h 189"/>
              <a:gd name="T8" fmla="*/ 184 w 287"/>
              <a:gd name="T9" fmla="*/ 145 h 189"/>
              <a:gd name="T10" fmla="*/ 171 w 287"/>
              <a:gd name="T11" fmla="*/ 162 h 189"/>
              <a:gd name="T12" fmla="*/ 158 w 287"/>
              <a:gd name="T13" fmla="*/ 189 h 189"/>
              <a:gd name="T14" fmla="*/ 129 w 287"/>
              <a:gd name="T15" fmla="*/ 189 h 189"/>
              <a:gd name="T16" fmla="*/ 57 w 287"/>
              <a:gd name="T17" fmla="*/ 112 h 189"/>
              <a:gd name="T18" fmla="*/ 63 w 287"/>
              <a:gd name="T19" fmla="*/ 144 h 189"/>
              <a:gd name="T20" fmla="*/ 0 w 287"/>
              <a:gd name="T21" fmla="*/ 94 h 189"/>
              <a:gd name="T22" fmla="*/ 75 w 287"/>
              <a:gd name="T23" fmla="*/ 67 h 189"/>
              <a:gd name="T24" fmla="*/ 59 w 287"/>
              <a:gd name="T25" fmla="*/ 96 h 189"/>
              <a:gd name="T26" fmla="*/ 136 w 287"/>
              <a:gd name="T27" fmla="*/ 166 h 189"/>
              <a:gd name="T28" fmla="*/ 136 w 287"/>
              <a:gd name="T29" fmla="*/ 56 h 189"/>
              <a:gd name="T30" fmla="*/ 106 w 287"/>
              <a:gd name="T31" fmla="*/ 67 h 189"/>
              <a:gd name="T32" fmla="*/ 144 w 287"/>
              <a:gd name="T33" fmla="*/ 0 h 189"/>
              <a:gd name="T34" fmla="*/ 181 w 287"/>
              <a:gd name="T35" fmla="*/ 67 h 189"/>
              <a:gd name="T36" fmla="*/ 151 w 287"/>
              <a:gd name="T37" fmla="*/ 56 h 189"/>
              <a:gd name="T38" fmla="*/ 151 w 287"/>
              <a:gd name="T39" fmla="*/ 166 h 189"/>
              <a:gd name="T40" fmla="*/ 160 w 287"/>
              <a:gd name="T41" fmla="*/ 151 h 189"/>
              <a:gd name="T42" fmla="*/ 173 w 287"/>
              <a:gd name="T43" fmla="*/ 134 h 189"/>
              <a:gd name="T44" fmla="*/ 229 w 287"/>
              <a:gd name="T45" fmla="*/ 96 h 189"/>
              <a:gd name="T46" fmla="*/ 214 w 287"/>
              <a:gd name="T47" fmla="*/ 70 h 189"/>
              <a:gd name="T48" fmla="*/ 212 w 287"/>
              <a:gd name="T49" fmla="*/ 67 h 189"/>
              <a:gd name="T50" fmla="*/ 287 w 287"/>
              <a:gd name="T51"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189">
                <a:moveTo>
                  <a:pt x="287" y="94"/>
                </a:moveTo>
                <a:cubicBezTo>
                  <a:pt x="278" y="100"/>
                  <a:pt x="267" y="106"/>
                  <a:pt x="258" y="114"/>
                </a:cubicBezTo>
                <a:cubicBezTo>
                  <a:pt x="245" y="123"/>
                  <a:pt x="233" y="133"/>
                  <a:pt x="224" y="144"/>
                </a:cubicBezTo>
                <a:cubicBezTo>
                  <a:pt x="230" y="112"/>
                  <a:pt x="230" y="112"/>
                  <a:pt x="230" y="112"/>
                </a:cubicBezTo>
                <a:cubicBezTo>
                  <a:pt x="212" y="120"/>
                  <a:pt x="197" y="131"/>
                  <a:pt x="184" y="145"/>
                </a:cubicBezTo>
                <a:cubicBezTo>
                  <a:pt x="179" y="150"/>
                  <a:pt x="175" y="156"/>
                  <a:pt x="171" y="162"/>
                </a:cubicBezTo>
                <a:cubicBezTo>
                  <a:pt x="166" y="171"/>
                  <a:pt x="161" y="180"/>
                  <a:pt x="158" y="189"/>
                </a:cubicBezTo>
                <a:cubicBezTo>
                  <a:pt x="129" y="189"/>
                  <a:pt x="129" y="189"/>
                  <a:pt x="129" y="189"/>
                </a:cubicBezTo>
                <a:cubicBezTo>
                  <a:pt x="118" y="155"/>
                  <a:pt x="92" y="127"/>
                  <a:pt x="57" y="112"/>
                </a:cubicBezTo>
                <a:cubicBezTo>
                  <a:pt x="63" y="144"/>
                  <a:pt x="63" y="144"/>
                  <a:pt x="63" y="144"/>
                </a:cubicBezTo>
                <a:cubicBezTo>
                  <a:pt x="48" y="125"/>
                  <a:pt x="22" y="106"/>
                  <a:pt x="0" y="94"/>
                </a:cubicBezTo>
                <a:cubicBezTo>
                  <a:pt x="24" y="89"/>
                  <a:pt x="55" y="79"/>
                  <a:pt x="75" y="67"/>
                </a:cubicBezTo>
                <a:cubicBezTo>
                  <a:pt x="59" y="96"/>
                  <a:pt x="59" y="96"/>
                  <a:pt x="59" y="96"/>
                </a:cubicBezTo>
                <a:cubicBezTo>
                  <a:pt x="93" y="110"/>
                  <a:pt x="120" y="135"/>
                  <a:pt x="136" y="166"/>
                </a:cubicBezTo>
                <a:cubicBezTo>
                  <a:pt x="136" y="56"/>
                  <a:pt x="136" y="56"/>
                  <a:pt x="136" y="56"/>
                </a:cubicBezTo>
                <a:cubicBezTo>
                  <a:pt x="106" y="67"/>
                  <a:pt x="106" y="67"/>
                  <a:pt x="106" y="67"/>
                </a:cubicBezTo>
                <a:cubicBezTo>
                  <a:pt x="121" y="50"/>
                  <a:pt x="135" y="22"/>
                  <a:pt x="144" y="0"/>
                </a:cubicBezTo>
                <a:cubicBezTo>
                  <a:pt x="152" y="22"/>
                  <a:pt x="166" y="50"/>
                  <a:pt x="181" y="67"/>
                </a:cubicBezTo>
                <a:cubicBezTo>
                  <a:pt x="151" y="56"/>
                  <a:pt x="151" y="56"/>
                  <a:pt x="151" y="56"/>
                </a:cubicBezTo>
                <a:cubicBezTo>
                  <a:pt x="151" y="166"/>
                  <a:pt x="151" y="166"/>
                  <a:pt x="151" y="166"/>
                </a:cubicBezTo>
                <a:cubicBezTo>
                  <a:pt x="154" y="161"/>
                  <a:pt x="157" y="156"/>
                  <a:pt x="160" y="151"/>
                </a:cubicBezTo>
                <a:cubicBezTo>
                  <a:pt x="164" y="145"/>
                  <a:pt x="168" y="140"/>
                  <a:pt x="173" y="134"/>
                </a:cubicBezTo>
                <a:cubicBezTo>
                  <a:pt x="188" y="118"/>
                  <a:pt x="207" y="105"/>
                  <a:pt x="229" y="96"/>
                </a:cubicBezTo>
                <a:cubicBezTo>
                  <a:pt x="214" y="70"/>
                  <a:pt x="214" y="70"/>
                  <a:pt x="214" y="70"/>
                </a:cubicBezTo>
                <a:cubicBezTo>
                  <a:pt x="212" y="67"/>
                  <a:pt x="212" y="67"/>
                  <a:pt x="212" y="67"/>
                </a:cubicBezTo>
                <a:cubicBezTo>
                  <a:pt x="232" y="79"/>
                  <a:pt x="263" y="89"/>
                  <a:pt x="287" y="94"/>
                </a:cubicBezTo>
                <a:close/>
              </a:path>
            </a:pathLst>
          </a:custGeom>
          <a:solidFill>
            <a:srgbClr val="1BA6D3"/>
          </a:solidFill>
          <a:ln>
            <a:noFill/>
          </a:ln>
        </p:spPr>
        <p:txBody>
          <a:bodyPr vert="horz" wrap="square" lIns="91440" tIns="45720" rIns="91440" bIns="45720" numCol="1" anchor="t" anchorCtr="0" compatLnSpc="1"/>
          <a:lstStyle/>
          <a:p>
            <a:endParaRPr lang="en-US"/>
          </a:p>
        </p:txBody>
      </p:sp>
      <p:sp>
        <p:nvSpPr>
          <p:cNvPr id="17" name="Rectangle 48"/>
          <p:cNvSpPr>
            <a:spLocks noChangeArrowheads="1"/>
          </p:cNvSpPr>
          <p:nvPr/>
        </p:nvSpPr>
        <p:spPr bwMode="auto">
          <a:xfrm>
            <a:off x="6253814" y="4304343"/>
            <a:ext cx="2625224" cy="1878738"/>
          </a:xfrm>
          <a:prstGeom prst="rect">
            <a:avLst/>
          </a:prstGeom>
          <a:solidFill>
            <a:schemeClr val="bg1"/>
          </a:solidFill>
          <a:ln>
            <a:noFill/>
          </a:ln>
        </p:spPr>
        <p:txBody>
          <a:bodyPr vert="horz" wrap="square" lIns="91440" tIns="45720" rIns="91440" bIns="45720" numCol="1" anchor="t" anchorCtr="0" compatLnSpc="1"/>
          <a:lstStyle/>
          <a:p>
            <a:endParaRPr lang="en-US"/>
          </a:p>
        </p:txBody>
      </p:sp>
      <p:sp>
        <p:nvSpPr>
          <p:cNvPr id="18" name="Freeform 49"/>
          <p:cNvSpPr/>
          <p:nvPr/>
        </p:nvSpPr>
        <p:spPr bwMode="auto">
          <a:xfrm>
            <a:off x="6604512" y="4898025"/>
            <a:ext cx="1553091" cy="1285056"/>
          </a:xfrm>
          <a:custGeom>
            <a:avLst/>
            <a:gdLst>
              <a:gd name="T0" fmla="*/ 200 w 230"/>
              <a:gd name="T1" fmla="*/ 190 h 190"/>
              <a:gd name="T2" fmla="*/ 71 w 230"/>
              <a:gd name="T3" fmla="*/ 129 h 190"/>
              <a:gd name="T4" fmla="*/ 135 w 230"/>
              <a:gd name="T5" fmla="*/ 51 h 190"/>
              <a:gd name="T6" fmla="*/ 147 w 230"/>
              <a:gd name="T7" fmla="*/ 42 h 190"/>
              <a:gd name="T8" fmla="*/ 145 w 230"/>
              <a:gd name="T9" fmla="*/ 18 h 190"/>
              <a:gd name="T10" fmla="*/ 112 w 230"/>
              <a:gd name="T11" fmla="*/ 29 h 190"/>
              <a:gd name="T12" fmla="*/ 72 w 230"/>
              <a:gd name="T13" fmla="*/ 46 h 190"/>
              <a:gd name="T14" fmla="*/ 57 w 230"/>
              <a:gd name="T15" fmla="*/ 44 h 190"/>
              <a:gd name="T16" fmla="*/ 78 w 230"/>
              <a:gd name="T17" fmla="*/ 72 h 190"/>
              <a:gd name="T18" fmla="*/ 51 w 230"/>
              <a:gd name="T19" fmla="*/ 64 h 190"/>
              <a:gd name="T20" fmla="*/ 35 w 230"/>
              <a:gd name="T21" fmla="*/ 70 h 190"/>
              <a:gd name="T22" fmla="*/ 33 w 230"/>
              <a:gd name="T23" fmla="*/ 67 h 190"/>
              <a:gd name="T24" fmla="*/ 23 w 230"/>
              <a:gd name="T25" fmla="*/ 58 h 190"/>
              <a:gd name="T26" fmla="*/ 3 w 230"/>
              <a:gd name="T27" fmla="*/ 62 h 190"/>
              <a:gd name="T28" fmla="*/ 28 w 230"/>
              <a:gd name="T29" fmla="*/ 43 h 190"/>
              <a:gd name="T30" fmla="*/ 17 w 230"/>
              <a:gd name="T31" fmla="*/ 44 h 190"/>
              <a:gd name="T32" fmla="*/ 13 w 230"/>
              <a:gd name="T33" fmla="*/ 31 h 190"/>
              <a:gd name="T34" fmla="*/ 1 w 230"/>
              <a:gd name="T35" fmla="*/ 24 h 190"/>
              <a:gd name="T36" fmla="*/ 33 w 230"/>
              <a:gd name="T37" fmla="*/ 31 h 190"/>
              <a:gd name="T38" fmla="*/ 25 w 230"/>
              <a:gd name="T39" fmla="*/ 23 h 190"/>
              <a:gd name="T40" fmla="*/ 33 w 230"/>
              <a:gd name="T41" fmla="*/ 24 h 190"/>
              <a:gd name="T42" fmla="*/ 25 w 230"/>
              <a:gd name="T43" fmla="*/ 0 h 190"/>
              <a:gd name="T44" fmla="*/ 42 w 230"/>
              <a:gd name="T45" fmla="*/ 17 h 190"/>
              <a:gd name="T46" fmla="*/ 50 w 230"/>
              <a:gd name="T47" fmla="*/ 15 h 190"/>
              <a:gd name="T48" fmla="*/ 62 w 230"/>
              <a:gd name="T49" fmla="*/ 12 h 190"/>
              <a:gd name="T50" fmla="*/ 66 w 230"/>
              <a:gd name="T51" fmla="*/ 7 h 190"/>
              <a:gd name="T52" fmla="*/ 56 w 230"/>
              <a:gd name="T53" fmla="*/ 33 h 190"/>
              <a:gd name="T54" fmla="*/ 74 w 230"/>
              <a:gd name="T55" fmla="*/ 31 h 190"/>
              <a:gd name="T56" fmla="*/ 66 w 230"/>
              <a:gd name="T57" fmla="*/ 35 h 190"/>
              <a:gd name="T58" fmla="*/ 146 w 230"/>
              <a:gd name="T59" fmla="*/ 11 h 190"/>
              <a:gd name="T60" fmla="*/ 155 w 230"/>
              <a:gd name="T61" fmla="*/ 42 h 190"/>
              <a:gd name="T62" fmla="*/ 164 w 230"/>
              <a:gd name="T63" fmla="*/ 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90">
                <a:moveTo>
                  <a:pt x="230" y="129"/>
                </a:moveTo>
                <a:cubicBezTo>
                  <a:pt x="230" y="154"/>
                  <a:pt x="218" y="176"/>
                  <a:pt x="200" y="190"/>
                </a:cubicBezTo>
                <a:cubicBezTo>
                  <a:pt x="101" y="190"/>
                  <a:pt x="101" y="190"/>
                  <a:pt x="101" y="190"/>
                </a:cubicBezTo>
                <a:cubicBezTo>
                  <a:pt x="83" y="176"/>
                  <a:pt x="71" y="154"/>
                  <a:pt x="71" y="129"/>
                </a:cubicBezTo>
                <a:cubicBezTo>
                  <a:pt x="71" y="121"/>
                  <a:pt x="72" y="114"/>
                  <a:pt x="74" y="108"/>
                </a:cubicBezTo>
                <a:cubicBezTo>
                  <a:pt x="82" y="79"/>
                  <a:pt x="105" y="57"/>
                  <a:pt x="135" y="51"/>
                </a:cubicBezTo>
                <a:cubicBezTo>
                  <a:pt x="135" y="42"/>
                  <a:pt x="135" y="42"/>
                  <a:pt x="135" y="42"/>
                </a:cubicBezTo>
                <a:cubicBezTo>
                  <a:pt x="147" y="42"/>
                  <a:pt x="147" y="42"/>
                  <a:pt x="147" y="42"/>
                </a:cubicBezTo>
                <a:cubicBezTo>
                  <a:pt x="148" y="36"/>
                  <a:pt x="150" y="24"/>
                  <a:pt x="147" y="20"/>
                </a:cubicBezTo>
                <a:cubicBezTo>
                  <a:pt x="147" y="19"/>
                  <a:pt x="146" y="19"/>
                  <a:pt x="145" y="18"/>
                </a:cubicBezTo>
                <a:cubicBezTo>
                  <a:pt x="140" y="18"/>
                  <a:pt x="126" y="23"/>
                  <a:pt x="113" y="28"/>
                </a:cubicBezTo>
                <a:cubicBezTo>
                  <a:pt x="112" y="29"/>
                  <a:pt x="112" y="29"/>
                  <a:pt x="112" y="29"/>
                </a:cubicBezTo>
                <a:cubicBezTo>
                  <a:pt x="95" y="35"/>
                  <a:pt x="77" y="42"/>
                  <a:pt x="66" y="42"/>
                </a:cubicBezTo>
                <a:cubicBezTo>
                  <a:pt x="72" y="46"/>
                  <a:pt x="72" y="46"/>
                  <a:pt x="72" y="46"/>
                </a:cubicBezTo>
                <a:cubicBezTo>
                  <a:pt x="72" y="46"/>
                  <a:pt x="72" y="46"/>
                  <a:pt x="72" y="46"/>
                </a:cubicBezTo>
                <a:cubicBezTo>
                  <a:pt x="57" y="44"/>
                  <a:pt x="57" y="44"/>
                  <a:pt x="57" y="44"/>
                </a:cubicBezTo>
                <a:cubicBezTo>
                  <a:pt x="78" y="72"/>
                  <a:pt x="78" y="72"/>
                  <a:pt x="78" y="72"/>
                </a:cubicBezTo>
                <a:cubicBezTo>
                  <a:pt x="78" y="72"/>
                  <a:pt x="78" y="72"/>
                  <a:pt x="78" y="72"/>
                </a:cubicBezTo>
                <a:cubicBezTo>
                  <a:pt x="51" y="54"/>
                  <a:pt x="51" y="54"/>
                  <a:pt x="51" y="54"/>
                </a:cubicBezTo>
                <a:cubicBezTo>
                  <a:pt x="51" y="64"/>
                  <a:pt x="51" y="64"/>
                  <a:pt x="51" y="64"/>
                </a:cubicBezTo>
                <a:cubicBezTo>
                  <a:pt x="45" y="57"/>
                  <a:pt x="45" y="57"/>
                  <a:pt x="45" y="57"/>
                </a:cubicBezTo>
                <a:cubicBezTo>
                  <a:pt x="35" y="70"/>
                  <a:pt x="35" y="70"/>
                  <a:pt x="35" y="70"/>
                </a:cubicBezTo>
                <a:cubicBezTo>
                  <a:pt x="34" y="72"/>
                  <a:pt x="34" y="72"/>
                  <a:pt x="34" y="72"/>
                </a:cubicBezTo>
                <a:cubicBezTo>
                  <a:pt x="33" y="67"/>
                  <a:pt x="33" y="67"/>
                  <a:pt x="33" y="67"/>
                </a:cubicBezTo>
                <a:cubicBezTo>
                  <a:pt x="33" y="55"/>
                  <a:pt x="33" y="55"/>
                  <a:pt x="33" y="55"/>
                </a:cubicBezTo>
                <a:cubicBezTo>
                  <a:pt x="23" y="58"/>
                  <a:pt x="23" y="58"/>
                  <a:pt x="23" y="58"/>
                </a:cubicBezTo>
                <a:cubicBezTo>
                  <a:pt x="3" y="62"/>
                  <a:pt x="3" y="62"/>
                  <a:pt x="3" y="62"/>
                </a:cubicBezTo>
                <a:cubicBezTo>
                  <a:pt x="3" y="62"/>
                  <a:pt x="3" y="62"/>
                  <a:pt x="3" y="62"/>
                </a:cubicBezTo>
                <a:cubicBezTo>
                  <a:pt x="17" y="51"/>
                  <a:pt x="17" y="51"/>
                  <a:pt x="17" y="51"/>
                </a:cubicBezTo>
                <a:cubicBezTo>
                  <a:pt x="28" y="43"/>
                  <a:pt x="28" y="43"/>
                  <a:pt x="28" y="43"/>
                </a:cubicBezTo>
                <a:cubicBezTo>
                  <a:pt x="17" y="44"/>
                  <a:pt x="17" y="44"/>
                  <a:pt x="17" y="44"/>
                </a:cubicBezTo>
                <a:cubicBezTo>
                  <a:pt x="17" y="44"/>
                  <a:pt x="17" y="44"/>
                  <a:pt x="17" y="44"/>
                </a:cubicBezTo>
                <a:cubicBezTo>
                  <a:pt x="26" y="38"/>
                  <a:pt x="26" y="38"/>
                  <a:pt x="26" y="38"/>
                </a:cubicBezTo>
                <a:cubicBezTo>
                  <a:pt x="13" y="31"/>
                  <a:pt x="13" y="31"/>
                  <a:pt x="13" y="31"/>
                </a:cubicBezTo>
                <a:cubicBezTo>
                  <a:pt x="0" y="24"/>
                  <a:pt x="0" y="24"/>
                  <a:pt x="0" y="24"/>
                </a:cubicBezTo>
                <a:cubicBezTo>
                  <a:pt x="1" y="24"/>
                  <a:pt x="1" y="24"/>
                  <a:pt x="1" y="24"/>
                </a:cubicBezTo>
                <a:cubicBezTo>
                  <a:pt x="19" y="28"/>
                  <a:pt x="19" y="28"/>
                  <a:pt x="19" y="28"/>
                </a:cubicBezTo>
                <a:cubicBezTo>
                  <a:pt x="33" y="31"/>
                  <a:pt x="33" y="31"/>
                  <a:pt x="33" y="31"/>
                </a:cubicBezTo>
                <a:cubicBezTo>
                  <a:pt x="27" y="25"/>
                  <a:pt x="27" y="25"/>
                  <a:pt x="27" y="25"/>
                </a:cubicBezTo>
                <a:cubicBezTo>
                  <a:pt x="25" y="23"/>
                  <a:pt x="25" y="23"/>
                  <a:pt x="25" y="23"/>
                </a:cubicBezTo>
                <a:cubicBezTo>
                  <a:pt x="29" y="24"/>
                  <a:pt x="29" y="24"/>
                  <a:pt x="29" y="24"/>
                </a:cubicBezTo>
                <a:cubicBezTo>
                  <a:pt x="33" y="24"/>
                  <a:pt x="33" y="24"/>
                  <a:pt x="33" y="24"/>
                </a:cubicBezTo>
                <a:cubicBezTo>
                  <a:pt x="32" y="22"/>
                  <a:pt x="32" y="22"/>
                  <a:pt x="32" y="22"/>
                </a:cubicBezTo>
                <a:cubicBezTo>
                  <a:pt x="25" y="0"/>
                  <a:pt x="25" y="0"/>
                  <a:pt x="25" y="0"/>
                </a:cubicBezTo>
                <a:cubicBezTo>
                  <a:pt x="25" y="0"/>
                  <a:pt x="25" y="0"/>
                  <a:pt x="25" y="0"/>
                </a:cubicBezTo>
                <a:cubicBezTo>
                  <a:pt x="42" y="17"/>
                  <a:pt x="42" y="17"/>
                  <a:pt x="42" y="17"/>
                </a:cubicBezTo>
                <a:cubicBezTo>
                  <a:pt x="46" y="21"/>
                  <a:pt x="46" y="21"/>
                  <a:pt x="46" y="21"/>
                </a:cubicBezTo>
                <a:cubicBezTo>
                  <a:pt x="50" y="15"/>
                  <a:pt x="50" y="15"/>
                  <a:pt x="50" y="15"/>
                </a:cubicBezTo>
                <a:cubicBezTo>
                  <a:pt x="51" y="24"/>
                  <a:pt x="51" y="24"/>
                  <a:pt x="51" y="24"/>
                </a:cubicBezTo>
                <a:cubicBezTo>
                  <a:pt x="62" y="12"/>
                  <a:pt x="62" y="12"/>
                  <a:pt x="62" y="12"/>
                </a:cubicBezTo>
                <a:cubicBezTo>
                  <a:pt x="66" y="7"/>
                  <a:pt x="66" y="7"/>
                  <a:pt x="66" y="7"/>
                </a:cubicBezTo>
                <a:cubicBezTo>
                  <a:pt x="66" y="7"/>
                  <a:pt x="66" y="7"/>
                  <a:pt x="66" y="7"/>
                </a:cubicBezTo>
                <a:cubicBezTo>
                  <a:pt x="64" y="11"/>
                  <a:pt x="64" y="11"/>
                  <a:pt x="64" y="11"/>
                </a:cubicBezTo>
                <a:cubicBezTo>
                  <a:pt x="56" y="33"/>
                  <a:pt x="56" y="33"/>
                  <a:pt x="56" y="33"/>
                </a:cubicBezTo>
                <a:cubicBezTo>
                  <a:pt x="74" y="31"/>
                  <a:pt x="74" y="31"/>
                  <a:pt x="74" y="31"/>
                </a:cubicBezTo>
                <a:cubicBezTo>
                  <a:pt x="74" y="31"/>
                  <a:pt x="74" y="31"/>
                  <a:pt x="74" y="31"/>
                </a:cubicBezTo>
                <a:cubicBezTo>
                  <a:pt x="66" y="35"/>
                  <a:pt x="66" y="35"/>
                  <a:pt x="66" y="35"/>
                </a:cubicBezTo>
                <a:cubicBezTo>
                  <a:pt x="66" y="35"/>
                  <a:pt x="66" y="35"/>
                  <a:pt x="66" y="35"/>
                </a:cubicBezTo>
                <a:cubicBezTo>
                  <a:pt x="76" y="35"/>
                  <a:pt x="95" y="27"/>
                  <a:pt x="110" y="21"/>
                </a:cubicBezTo>
                <a:cubicBezTo>
                  <a:pt x="126" y="15"/>
                  <a:pt x="140" y="10"/>
                  <a:pt x="146" y="11"/>
                </a:cubicBezTo>
                <a:cubicBezTo>
                  <a:pt x="149" y="11"/>
                  <a:pt x="152" y="13"/>
                  <a:pt x="154" y="16"/>
                </a:cubicBezTo>
                <a:cubicBezTo>
                  <a:pt x="158" y="23"/>
                  <a:pt x="156" y="35"/>
                  <a:pt x="155" y="42"/>
                </a:cubicBezTo>
                <a:cubicBezTo>
                  <a:pt x="164" y="42"/>
                  <a:pt x="164" y="42"/>
                  <a:pt x="164" y="42"/>
                </a:cubicBezTo>
                <a:cubicBezTo>
                  <a:pt x="164" y="51"/>
                  <a:pt x="164" y="51"/>
                  <a:pt x="164" y="51"/>
                </a:cubicBezTo>
                <a:cubicBezTo>
                  <a:pt x="201" y="57"/>
                  <a:pt x="230" y="89"/>
                  <a:pt x="230" y="129"/>
                </a:cubicBezTo>
                <a:close/>
              </a:path>
            </a:pathLst>
          </a:custGeom>
          <a:solidFill>
            <a:srgbClr val="1BA6D3"/>
          </a:solidFill>
          <a:ln>
            <a:noFill/>
          </a:ln>
        </p:spPr>
        <p:txBody>
          <a:bodyPr vert="horz" wrap="square" lIns="91440" tIns="45720" rIns="91440" bIns="45720" numCol="1" anchor="t" anchorCtr="0" compatLnSpc="1"/>
          <a:lstStyle/>
          <a:p>
            <a:endParaRPr lang="en-US"/>
          </a:p>
        </p:txBody>
      </p:sp>
      <p:sp>
        <p:nvSpPr>
          <p:cNvPr id="19" name="文本框 18"/>
          <p:cNvSpPr txBox="1"/>
          <p:nvPr/>
        </p:nvSpPr>
        <p:spPr>
          <a:xfrm>
            <a:off x="3887052" y="2114988"/>
            <a:ext cx="14745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20" name="文本框 19"/>
          <p:cNvSpPr txBox="1"/>
          <p:nvPr/>
        </p:nvSpPr>
        <p:spPr>
          <a:xfrm>
            <a:off x="6829157" y="2114988"/>
            <a:ext cx="14745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21" name="文本框 20"/>
          <p:cNvSpPr txBox="1"/>
          <p:nvPr/>
        </p:nvSpPr>
        <p:spPr>
          <a:xfrm>
            <a:off x="3887052" y="4318857"/>
            <a:ext cx="14745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22" name="文本框 21"/>
          <p:cNvSpPr txBox="1"/>
          <p:nvPr/>
        </p:nvSpPr>
        <p:spPr>
          <a:xfrm>
            <a:off x="6829157" y="4318857"/>
            <a:ext cx="1474538"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23" name="文本框 22"/>
          <p:cNvSpPr txBox="1"/>
          <p:nvPr/>
        </p:nvSpPr>
        <p:spPr>
          <a:xfrm>
            <a:off x="8933390" y="2394387"/>
            <a:ext cx="208295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933391" y="2114988"/>
            <a:ext cx="1284902"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933390" y="4629665"/>
            <a:ext cx="208295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933391" y="4350266"/>
            <a:ext cx="1284902"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74752" y="2394387"/>
            <a:ext cx="208295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972803" y="2114988"/>
            <a:ext cx="1284902"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174752" y="4629665"/>
            <a:ext cx="208295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972803" y="4350266"/>
            <a:ext cx="1284902"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2880</Words>
  <Application>WPS 演示</Application>
  <PresentationFormat>宽屏</PresentationFormat>
  <Paragraphs>320</Paragraphs>
  <Slides>19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宋体</vt:lpstr>
      <vt:lpstr>Wingdings</vt:lpstr>
      <vt:lpstr>微软雅黑</vt:lpstr>
      <vt:lpstr>Calibri</vt:lpstr>
      <vt:lpstr>MS PGothic</vt:lpstr>
      <vt:lpstr>Roboto</vt:lpstr>
      <vt:lpstr>Calibri Light</vt:lpstr>
      <vt:lpstr>Gill Sans</vt:lpstr>
      <vt:lpstr>Gill Sans</vt:lpstr>
      <vt:lpstr>Roboto Thin</vt:lpstr>
      <vt:lpstr>Road Rage</vt:lpstr>
      <vt:lpstr>Arial Unicode MS</vt:lpstr>
      <vt:lpstr>Gill Sans MT</vt:lpstr>
      <vt:lpstr>GoodVibrationsROB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9</cp:revision>
  <dcterms:created xsi:type="dcterms:W3CDTF">2017-09-06T04:40:00Z</dcterms:created>
  <dcterms:modified xsi:type="dcterms:W3CDTF">2017-09-11T06:41:01Z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