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  <p:sldId id="257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62" r:id="rId19"/>
    <p:sldId id="276" r:id="rId20"/>
    <p:sldId id="277" r:id="rId2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C14A"/>
    <a:srgbClr val="7F7F7F"/>
    <a:srgbClr val="5C5C5C"/>
    <a:srgbClr val="5132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4" Type="http://schemas.openxmlformats.org/officeDocument/2006/relationships/tableStyles" Target="tableStyles.xml"/><Relationship Id="rId23" Type="http://schemas.openxmlformats.org/officeDocument/2006/relationships/viewProps" Target="viewProps.xml"/><Relationship Id="rId22" Type="http://schemas.openxmlformats.org/officeDocument/2006/relationships/presProps" Target="presProps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/>
              <a:t>更多模板请关注：https://haosc.taobao.com</a:t>
            </a:r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AD700-E2A7-47D6-A0B6-1DFB889DF1C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556E6-0696-43D0-8849-FF7EAF2BED7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AD700-E2A7-47D6-A0B6-1DFB889DF1C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556E6-0696-43D0-8849-FF7EAF2BED7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AD700-E2A7-47D6-A0B6-1DFB889DF1C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556E6-0696-43D0-8849-FF7EAF2BED7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AD700-E2A7-47D6-A0B6-1DFB889DF1C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556E6-0696-43D0-8849-FF7EAF2BED7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AD700-E2A7-47D6-A0B6-1DFB889DF1C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556E6-0696-43D0-8849-FF7EAF2BED7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AD700-E2A7-47D6-A0B6-1DFB889DF1C6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556E6-0696-43D0-8849-FF7EAF2BED7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AD700-E2A7-47D6-A0B6-1DFB889DF1C6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556E6-0696-43D0-8849-FF7EAF2BED7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AD700-E2A7-47D6-A0B6-1DFB889DF1C6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556E6-0696-43D0-8849-FF7EAF2BED7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AD700-E2A7-47D6-A0B6-1DFB889DF1C6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556E6-0696-43D0-8849-FF7EAF2BED7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AD700-E2A7-47D6-A0B6-1DFB889DF1C6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556E6-0696-43D0-8849-FF7EAF2BED7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AD700-E2A7-47D6-A0B6-1DFB889DF1C6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556E6-0696-43D0-8849-FF7EAF2BED7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FAD700-E2A7-47D6-A0B6-1DFB889DF1C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3556E6-0696-43D0-8849-FF7EAF2BED73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9" Type="http://schemas.openxmlformats.org/officeDocument/2006/relationships/image" Target="../media/image10.png"/><Relationship Id="rId8" Type="http://schemas.openxmlformats.org/officeDocument/2006/relationships/image" Target="../media/image9.png"/><Relationship Id="rId7" Type="http://schemas.openxmlformats.org/officeDocument/2006/relationships/image" Target="../media/image8.png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1" Type="http://schemas.openxmlformats.org/officeDocument/2006/relationships/slideLayout" Target="../slideLayouts/slideLayout2.xml"/><Relationship Id="rId10" Type="http://schemas.openxmlformats.org/officeDocument/2006/relationships/image" Target="../media/image11.png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4319" r="-25"/>
          <a:stretch>
            <a:fillRect/>
          </a:stretch>
        </p:blipFill>
        <p:spPr>
          <a:xfrm>
            <a:off x="0" y="0"/>
            <a:ext cx="12195020" cy="6858000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2344850" y="2236206"/>
            <a:ext cx="75053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6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学生</a:t>
            </a:r>
            <a:r>
              <a:rPr lang="zh-CN" altLang="en-US" sz="6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教育培训模板</a:t>
            </a:r>
            <a:endParaRPr lang="zh-CN" altLang="en-US" sz="6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9073269" y="4547103"/>
            <a:ext cx="1229574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latin typeface="华文仿宋" panose="02010600040101010101" pitchFamily="2" charset="-122"/>
                <a:ea typeface="华文仿宋" panose="02010600040101010101" pitchFamily="2" charset="-122"/>
              </a:rPr>
              <a:t>情缘素材</a:t>
            </a:r>
            <a:endParaRPr lang="zh-CN" altLang="en-US" dirty="0" smtClean="0">
              <a:latin typeface="华文仿宋" panose="02010600040101010101" pitchFamily="2" charset="-122"/>
              <a:ea typeface="华文仿宋" panose="02010600040101010101" pitchFamily="2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2722076" y="3344202"/>
            <a:ext cx="674785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en-US" altLang="zh-CN" sz="1400" dirty="0" smtClean="0">
                <a:latin typeface="等线 Light" panose="02010600030101010101" pitchFamily="2" charset="-122"/>
                <a:ea typeface="等线 Light" panose="02010600030101010101" pitchFamily="2" charset="-122"/>
              </a:rPr>
              <a:t>THE  PROFESSIONAL  POWERPOINT  TEMPLATE </a:t>
            </a:r>
            <a:endParaRPr lang="en-US" altLang="zh-CN" sz="1400" dirty="0">
              <a:latin typeface="等线 Light" panose="02010600030101010101" pitchFamily="2" charset="-122"/>
              <a:ea typeface="等线 Light" panose="0201060003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出自【趣你的PPT】(微信:qunideppt)：最优质的PPT资源库"/>
          <p:cNvGrpSpPr/>
          <p:nvPr/>
        </p:nvGrpSpPr>
        <p:grpSpPr>
          <a:xfrm>
            <a:off x="3762186" y="2573684"/>
            <a:ext cx="4481434" cy="3752402"/>
            <a:chOff x="3272121" y="1995493"/>
            <a:chExt cx="5633241" cy="4716835"/>
          </a:xfrm>
        </p:grpSpPr>
        <p:grpSp>
          <p:nvGrpSpPr>
            <p:cNvPr id="5" name="组合 4"/>
            <p:cNvGrpSpPr/>
            <p:nvPr/>
          </p:nvGrpSpPr>
          <p:grpSpPr>
            <a:xfrm>
              <a:off x="3631131" y="3392746"/>
              <a:ext cx="5224079" cy="3319582"/>
              <a:chOff x="3631131" y="3392746"/>
              <a:chExt cx="5224079" cy="3319582"/>
            </a:xfrm>
          </p:grpSpPr>
          <p:sp>
            <p:nvSpPr>
              <p:cNvPr id="37" name="出自【趣你的PPT】(微信:qunideppt)：最优质的PPT资源库"/>
              <p:cNvSpPr/>
              <p:nvPr/>
            </p:nvSpPr>
            <p:spPr>
              <a:xfrm>
                <a:off x="3631131" y="6276289"/>
                <a:ext cx="5224079" cy="436039"/>
              </a:xfrm>
              <a:custGeom>
                <a:avLst/>
                <a:gdLst>
                  <a:gd name="connsiteX0" fmla="*/ 2588096 w 5224079"/>
                  <a:gd name="connsiteY0" fmla="*/ 0 h 1804572"/>
                  <a:gd name="connsiteX1" fmla="*/ 5156688 w 5224079"/>
                  <a:gd name="connsiteY1" fmla="*/ 1628460 h 1804572"/>
                  <a:gd name="connsiteX2" fmla="*/ 5224079 w 5224079"/>
                  <a:gd name="connsiteY2" fmla="*/ 1804572 h 1804572"/>
                  <a:gd name="connsiteX3" fmla="*/ 4992648 w 5224079"/>
                  <a:gd name="connsiteY3" fmla="*/ 1660803 h 1804572"/>
                  <a:gd name="connsiteX4" fmla="*/ 2511317 w 5224079"/>
                  <a:gd name="connsiteY4" fmla="*/ 1051948 h 1804572"/>
                  <a:gd name="connsiteX5" fmla="*/ 29987 w 5224079"/>
                  <a:gd name="connsiteY5" fmla="*/ 1660803 h 1804572"/>
                  <a:gd name="connsiteX6" fmla="*/ 0 w 5224079"/>
                  <a:gd name="connsiteY6" fmla="*/ 1679431 h 1804572"/>
                  <a:gd name="connsiteX7" fmla="*/ 19505 w 5224079"/>
                  <a:gd name="connsiteY7" fmla="*/ 1628460 h 1804572"/>
                  <a:gd name="connsiteX8" fmla="*/ 2588096 w 5224079"/>
                  <a:gd name="connsiteY8" fmla="*/ 0 h 18045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224079" h="1804572">
                    <a:moveTo>
                      <a:pt x="2588096" y="0"/>
                    </a:moveTo>
                    <a:cubicBezTo>
                      <a:pt x="3742782" y="0"/>
                      <a:pt x="4733498" y="671482"/>
                      <a:pt x="5156688" y="1628460"/>
                    </a:cubicBezTo>
                    <a:lnTo>
                      <a:pt x="5224079" y="1804572"/>
                    </a:lnTo>
                    <a:lnTo>
                      <a:pt x="4992648" y="1660803"/>
                    </a:lnTo>
                    <a:cubicBezTo>
                      <a:pt x="4318343" y="1280439"/>
                      <a:pt x="3453869" y="1051948"/>
                      <a:pt x="2511317" y="1051948"/>
                    </a:cubicBezTo>
                    <a:cubicBezTo>
                      <a:pt x="1568766" y="1051948"/>
                      <a:pt x="704291" y="1280439"/>
                      <a:pt x="29987" y="1660803"/>
                    </a:cubicBezTo>
                    <a:lnTo>
                      <a:pt x="0" y="1679431"/>
                    </a:lnTo>
                    <a:lnTo>
                      <a:pt x="19505" y="1628460"/>
                    </a:lnTo>
                    <a:cubicBezTo>
                      <a:pt x="442694" y="671482"/>
                      <a:pt x="1433410" y="0"/>
                      <a:pt x="2588096" y="0"/>
                    </a:cubicBez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8" name="出自【趣你的PPT】(微信:qunideppt)：最优质的PPT资源库"/>
              <p:cNvSpPr/>
              <p:nvPr/>
            </p:nvSpPr>
            <p:spPr>
              <a:xfrm>
                <a:off x="5500914" y="3392746"/>
                <a:ext cx="1175657" cy="2982236"/>
              </a:xfrm>
              <a:custGeom>
                <a:avLst/>
                <a:gdLst>
                  <a:gd name="connsiteX0" fmla="*/ 617691 w 1175657"/>
                  <a:gd name="connsiteY0" fmla="*/ 0 h 2982236"/>
                  <a:gd name="connsiteX1" fmla="*/ 793031 w 1175657"/>
                  <a:gd name="connsiteY1" fmla="*/ 1653582 h 2982236"/>
                  <a:gd name="connsiteX2" fmla="*/ 870506 w 1175657"/>
                  <a:gd name="connsiteY2" fmla="*/ 1506679 h 2982236"/>
                  <a:gd name="connsiteX3" fmla="*/ 1175657 w 1175657"/>
                  <a:gd name="connsiteY3" fmla="*/ 758339 h 2982236"/>
                  <a:gd name="connsiteX4" fmla="*/ 1103086 w 1175657"/>
                  <a:gd name="connsiteY4" fmla="*/ 2982236 h 2982236"/>
                  <a:gd name="connsiteX5" fmla="*/ 319314 w 1175657"/>
                  <a:gd name="connsiteY5" fmla="*/ 2953207 h 2982236"/>
                  <a:gd name="connsiteX6" fmla="*/ 0 w 1175657"/>
                  <a:gd name="connsiteY6" fmla="*/ 758339 h 2982236"/>
                  <a:gd name="connsiteX7" fmla="*/ 386688 w 1175657"/>
                  <a:gd name="connsiteY7" fmla="*/ 1584495 h 2982236"/>
                  <a:gd name="connsiteX8" fmla="*/ 439166 w 1175657"/>
                  <a:gd name="connsiteY8" fmla="*/ 1683616 h 29822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75657" h="2982236">
                    <a:moveTo>
                      <a:pt x="617691" y="0"/>
                    </a:moveTo>
                    <a:lnTo>
                      <a:pt x="793031" y="1653582"/>
                    </a:lnTo>
                    <a:lnTo>
                      <a:pt x="870506" y="1506679"/>
                    </a:lnTo>
                    <a:cubicBezTo>
                      <a:pt x="953407" y="1335112"/>
                      <a:pt x="1052286" y="1090354"/>
                      <a:pt x="1175657" y="758339"/>
                    </a:cubicBezTo>
                    <a:cubicBezTo>
                      <a:pt x="1016000" y="1485124"/>
                      <a:pt x="696686" y="1689395"/>
                      <a:pt x="1103086" y="2982236"/>
                    </a:cubicBezTo>
                    <a:lnTo>
                      <a:pt x="319314" y="2953207"/>
                    </a:lnTo>
                    <a:cubicBezTo>
                      <a:pt x="416076" y="1945812"/>
                      <a:pt x="106438" y="1489962"/>
                      <a:pt x="0" y="758339"/>
                    </a:cubicBezTo>
                    <a:cubicBezTo>
                      <a:pt x="173869" y="1089446"/>
                      <a:pt x="289625" y="1386536"/>
                      <a:pt x="386688" y="1584495"/>
                    </a:cubicBezTo>
                    <a:lnTo>
                      <a:pt x="439166" y="1683616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6" name="组合 5"/>
            <p:cNvGrpSpPr/>
            <p:nvPr/>
          </p:nvGrpSpPr>
          <p:grpSpPr>
            <a:xfrm>
              <a:off x="3272121" y="1995493"/>
              <a:ext cx="5633241" cy="3251854"/>
              <a:chOff x="3410573" y="1824233"/>
              <a:chExt cx="5633241" cy="3251854"/>
            </a:xfrm>
          </p:grpSpPr>
          <p:grpSp>
            <p:nvGrpSpPr>
              <p:cNvPr id="7" name="组合 6"/>
              <p:cNvGrpSpPr/>
              <p:nvPr/>
            </p:nvGrpSpPr>
            <p:grpSpPr>
              <a:xfrm>
                <a:off x="3410573" y="2967327"/>
                <a:ext cx="2108759" cy="2108759"/>
                <a:chOff x="3410573" y="2967327"/>
                <a:chExt cx="2108759" cy="2108759"/>
              </a:xfrm>
            </p:grpSpPr>
            <p:sp>
              <p:nvSpPr>
                <p:cNvPr id="31" name="出自【趣你的PPT】(微信:qunideppt)：最优质的PPT资源库"/>
                <p:cNvSpPr/>
                <p:nvPr/>
              </p:nvSpPr>
              <p:spPr>
                <a:xfrm rot="18900000">
                  <a:off x="3410573" y="2967327"/>
                  <a:ext cx="2108759" cy="2108759"/>
                </a:xfrm>
                <a:custGeom>
                  <a:avLst/>
                  <a:gdLst>
                    <a:gd name="connsiteX0" fmla="*/ 0 w 2158189"/>
                    <a:gd name="connsiteY0" fmla="*/ 2158189 h 2158189"/>
                    <a:gd name="connsiteX1" fmla="*/ 0 w 2158189"/>
                    <a:gd name="connsiteY1" fmla="*/ 0 h 2158189"/>
                    <a:gd name="connsiteX2" fmla="*/ 2158189 w 2158189"/>
                    <a:gd name="connsiteY2" fmla="*/ 2158189 h 2158189"/>
                    <a:gd name="connsiteX3" fmla="*/ 0 w 2158189"/>
                    <a:gd name="connsiteY3" fmla="*/ 2158189 h 2158189"/>
                    <a:gd name="connsiteX0-1" fmla="*/ 270933 w 2429122"/>
                    <a:gd name="connsiteY0-2" fmla="*/ 2158189 h 2158189"/>
                    <a:gd name="connsiteX1-3" fmla="*/ 270933 w 2429122"/>
                    <a:gd name="connsiteY1-4" fmla="*/ 0 h 2158189"/>
                    <a:gd name="connsiteX2-5" fmla="*/ 2429122 w 2429122"/>
                    <a:gd name="connsiteY2-6" fmla="*/ 2158189 h 2158189"/>
                    <a:gd name="connsiteX3-7" fmla="*/ 270933 w 2429122"/>
                    <a:gd name="connsiteY3-8" fmla="*/ 2158189 h 2158189"/>
                    <a:gd name="connsiteX0-9" fmla="*/ 2158189 w 2158189"/>
                    <a:gd name="connsiteY0-10" fmla="*/ 2158189 h 2158189"/>
                    <a:gd name="connsiteX1-11" fmla="*/ 0 w 2158189"/>
                    <a:gd name="connsiteY1-12" fmla="*/ 0 h 2158189"/>
                    <a:gd name="connsiteX2-13" fmla="*/ 2158189 w 2158189"/>
                    <a:gd name="connsiteY2-14" fmla="*/ 2158189 h 2158189"/>
                    <a:gd name="connsiteX0-15" fmla="*/ 2158189 w 2158189"/>
                    <a:gd name="connsiteY0-16" fmla="*/ 2158189 h 2158189"/>
                    <a:gd name="connsiteX1-17" fmla="*/ 0 w 2158189"/>
                    <a:gd name="connsiteY1-18" fmla="*/ 0 h 2158189"/>
                    <a:gd name="connsiteX2-19" fmla="*/ 2158189 w 2158189"/>
                    <a:gd name="connsiteY2-20" fmla="*/ 2158189 h 2158189"/>
                    <a:gd name="connsiteX0-21" fmla="*/ 2158189 w 2158189"/>
                    <a:gd name="connsiteY0-22" fmla="*/ 2158189 h 2158189"/>
                    <a:gd name="connsiteX1-23" fmla="*/ 0 w 2158189"/>
                    <a:gd name="connsiteY1-24" fmla="*/ 0 h 2158189"/>
                    <a:gd name="connsiteX2-25" fmla="*/ 2158189 w 2158189"/>
                    <a:gd name="connsiteY2-26" fmla="*/ 2158189 h 2158189"/>
                    <a:gd name="connsiteX0-27" fmla="*/ 2158189 w 2158189"/>
                    <a:gd name="connsiteY0-28" fmla="*/ 2158189 h 2158189"/>
                    <a:gd name="connsiteX1-29" fmla="*/ 0 w 2158189"/>
                    <a:gd name="connsiteY1-30" fmla="*/ 0 h 2158189"/>
                    <a:gd name="connsiteX2-31" fmla="*/ 2158189 w 2158189"/>
                    <a:gd name="connsiteY2-32" fmla="*/ 2158189 h 2158189"/>
                    <a:gd name="connsiteX0-33" fmla="*/ 2158189 w 2158189"/>
                    <a:gd name="connsiteY0-34" fmla="*/ 2158189 h 2158189"/>
                    <a:gd name="connsiteX1-35" fmla="*/ 0 w 2158189"/>
                    <a:gd name="connsiteY1-36" fmla="*/ 0 h 2158189"/>
                    <a:gd name="connsiteX2-37" fmla="*/ 2158189 w 2158189"/>
                    <a:gd name="connsiteY2-38" fmla="*/ 2158189 h 2158189"/>
                    <a:gd name="connsiteX0-39" fmla="*/ 2158189 w 2158189"/>
                    <a:gd name="connsiteY0-40" fmla="*/ 2158189 h 2158189"/>
                    <a:gd name="connsiteX1-41" fmla="*/ 0 w 2158189"/>
                    <a:gd name="connsiteY1-42" fmla="*/ 0 h 2158189"/>
                    <a:gd name="connsiteX2-43" fmla="*/ 2158189 w 2158189"/>
                    <a:gd name="connsiteY2-44" fmla="*/ 2158189 h 2158189"/>
                    <a:gd name="connsiteX0-45" fmla="*/ 2158189 w 2158189"/>
                    <a:gd name="connsiteY0-46" fmla="*/ 2158189 h 2158189"/>
                    <a:gd name="connsiteX1-47" fmla="*/ 0 w 2158189"/>
                    <a:gd name="connsiteY1-48" fmla="*/ 0 h 2158189"/>
                    <a:gd name="connsiteX2-49" fmla="*/ 2158189 w 2158189"/>
                    <a:gd name="connsiteY2-50" fmla="*/ 2158189 h 2158189"/>
                    <a:gd name="connsiteX0-51" fmla="*/ 2158189 w 2158189"/>
                    <a:gd name="connsiteY0-52" fmla="*/ 2158189 h 2158189"/>
                    <a:gd name="connsiteX1-53" fmla="*/ 0 w 2158189"/>
                    <a:gd name="connsiteY1-54" fmla="*/ 0 h 2158189"/>
                    <a:gd name="connsiteX2-55" fmla="*/ 2158189 w 2158189"/>
                    <a:gd name="connsiteY2-56" fmla="*/ 2158189 h 2158189"/>
                    <a:gd name="connsiteX0-57" fmla="*/ 2158189 w 2158189"/>
                    <a:gd name="connsiteY0-58" fmla="*/ 2158189 h 2158189"/>
                    <a:gd name="connsiteX1-59" fmla="*/ 0 w 2158189"/>
                    <a:gd name="connsiteY1-60" fmla="*/ 0 h 2158189"/>
                    <a:gd name="connsiteX2-61" fmla="*/ 2158189 w 2158189"/>
                    <a:gd name="connsiteY2-62" fmla="*/ 2158189 h 2158189"/>
                    <a:gd name="connsiteX0-63" fmla="*/ 2158189 w 2158189"/>
                    <a:gd name="connsiteY0-64" fmla="*/ 2158189 h 2158189"/>
                    <a:gd name="connsiteX1-65" fmla="*/ 0 w 2158189"/>
                    <a:gd name="connsiteY1-66" fmla="*/ 0 h 2158189"/>
                    <a:gd name="connsiteX2-67" fmla="*/ 2158189 w 2158189"/>
                    <a:gd name="connsiteY2-68" fmla="*/ 2158189 h 2158189"/>
                    <a:gd name="connsiteX0-69" fmla="*/ 2158189 w 2158189"/>
                    <a:gd name="connsiteY0-70" fmla="*/ 2158189 h 2158189"/>
                    <a:gd name="connsiteX1-71" fmla="*/ 0 w 2158189"/>
                    <a:gd name="connsiteY1-72" fmla="*/ 0 h 2158189"/>
                    <a:gd name="connsiteX2-73" fmla="*/ 2158189 w 2158189"/>
                    <a:gd name="connsiteY2-74" fmla="*/ 2158189 h 2158189"/>
                    <a:gd name="connsiteX0-75" fmla="*/ 2158189 w 2158189"/>
                    <a:gd name="connsiteY0-76" fmla="*/ 2158189 h 2158189"/>
                    <a:gd name="connsiteX1-77" fmla="*/ 0 w 2158189"/>
                    <a:gd name="connsiteY1-78" fmla="*/ 0 h 2158189"/>
                    <a:gd name="connsiteX2-79" fmla="*/ 2158189 w 2158189"/>
                    <a:gd name="connsiteY2-80" fmla="*/ 2158189 h 2158189"/>
                    <a:gd name="connsiteX0-81" fmla="*/ 2158189 w 2158189"/>
                    <a:gd name="connsiteY0-82" fmla="*/ 2158189 h 2158189"/>
                    <a:gd name="connsiteX1-83" fmla="*/ 0 w 2158189"/>
                    <a:gd name="connsiteY1-84" fmla="*/ 0 h 2158189"/>
                    <a:gd name="connsiteX2-85" fmla="*/ 2158189 w 2158189"/>
                    <a:gd name="connsiteY2-86" fmla="*/ 2158189 h 2158189"/>
                    <a:gd name="connsiteX0-87" fmla="*/ 2158189 w 2158189"/>
                    <a:gd name="connsiteY0-88" fmla="*/ 2158189 h 2158189"/>
                    <a:gd name="connsiteX1-89" fmla="*/ 0 w 2158189"/>
                    <a:gd name="connsiteY1-90" fmla="*/ 0 h 2158189"/>
                    <a:gd name="connsiteX2-91" fmla="*/ 2158189 w 2158189"/>
                    <a:gd name="connsiteY2-92" fmla="*/ 2158189 h 2158189"/>
                    <a:gd name="connsiteX0-93" fmla="*/ 2158189 w 2158189"/>
                    <a:gd name="connsiteY0-94" fmla="*/ 2158189 h 2158189"/>
                    <a:gd name="connsiteX1-95" fmla="*/ 0 w 2158189"/>
                    <a:gd name="connsiteY1-96" fmla="*/ 0 h 2158189"/>
                    <a:gd name="connsiteX2-97" fmla="*/ 2158189 w 2158189"/>
                    <a:gd name="connsiteY2-98" fmla="*/ 2158189 h 2158189"/>
                    <a:gd name="connsiteX0-99" fmla="*/ 2158189 w 2158189"/>
                    <a:gd name="connsiteY0-100" fmla="*/ 2158189 h 2158189"/>
                    <a:gd name="connsiteX1-101" fmla="*/ 0 w 2158189"/>
                    <a:gd name="connsiteY1-102" fmla="*/ 0 h 2158189"/>
                    <a:gd name="connsiteX2-103" fmla="*/ 2158189 w 2158189"/>
                    <a:gd name="connsiteY2-104" fmla="*/ 2158189 h 2158189"/>
                    <a:gd name="connsiteX0-105" fmla="*/ 2158189 w 2158189"/>
                    <a:gd name="connsiteY0-106" fmla="*/ 2158189 h 2158189"/>
                    <a:gd name="connsiteX1-107" fmla="*/ 0 w 2158189"/>
                    <a:gd name="connsiteY1-108" fmla="*/ 0 h 2158189"/>
                    <a:gd name="connsiteX2-109" fmla="*/ 2158189 w 2158189"/>
                    <a:gd name="connsiteY2-110" fmla="*/ 2158189 h 2158189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</a:cxnLst>
                  <a:rect l="l" t="t" r="r" b="b"/>
                  <a:pathLst>
                    <a:path w="2158189" h="2158189">
                      <a:moveTo>
                        <a:pt x="2158189" y="2158189"/>
                      </a:moveTo>
                      <a:cubicBezTo>
                        <a:pt x="959822" y="1932280"/>
                        <a:pt x="240425" y="1256425"/>
                        <a:pt x="0" y="0"/>
                      </a:cubicBezTo>
                      <a:cubicBezTo>
                        <a:pt x="1140310" y="283968"/>
                        <a:pt x="1888735" y="916278"/>
                        <a:pt x="2158189" y="2158189"/>
                      </a:cubicBezTo>
                      <a:close/>
                    </a:path>
                  </a:pathLst>
                </a:custGeom>
                <a:solidFill>
                  <a:srgbClr val="3CBDD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prstClr val="white"/>
                    </a:solidFill>
                  </a:endParaRPr>
                </a:p>
              </p:txBody>
            </p:sp>
            <p:grpSp>
              <p:nvGrpSpPr>
                <p:cNvPr id="32" name="组合 31"/>
                <p:cNvGrpSpPr/>
                <p:nvPr/>
              </p:nvGrpSpPr>
              <p:grpSpPr>
                <a:xfrm>
                  <a:off x="4067080" y="3765552"/>
                  <a:ext cx="633070" cy="512308"/>
                  <a:chOff x="5491163" y="3163888"/>
                  <a:chExt cx="274638" cy="222249"/>
                </a:xfrm>
                <a:solidFill>
                  <a:schemeClr val="bg1"/>
                </a:solidFill>
              </p:grpSpPr>
              <p:sp>
                <p:nvSpPr>
                  <p:cNvPr id="33" name="出自【趣你的PPT】(微信:qunideppt)：最优质的PPT资源库"/>
                  <p:cNvSpPr>
                    <a:spLocks noChangeArrowheads="1"/>
                  </p:cNvSpPr>
                  <p:nvPr/>
                </p:nvSpPr>
                <p:spPr bwMode="auto">
                  <a:xfrm>
                    <a:off x="5599113" y="3346450"/>
                    <a:ext cx="39688" cy="39687"/>
                  </a:xfrm>
                  <a:prstGeom prst="ellipse">
                    <a:avLst/>
                  </a:pr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/>
                  <a:lstStyle/>
                  <a:p>
                    <a:endParaRPr lang="zh-CN" altLang="en-US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34" name="出自【趣你的PPT】(微信:qunideppt)：最优质的PPT资源库"/>
                  <p:cNvSpPr>
                    <a:spLocks noChangeArrowheads="1"/>
                  </p:cNvSpPr>
                  <p:nvPr/>
                </p:nvSpPr>
                <p:spPr bwMode="auto">
                  <a:xfrm>
                    <a:off x="5692776" y="3346450"/>
                    <a:ext cx="39688" cy="39687"/>
                  </a:xfrm>
                  <a:prstGeom prst="ellipse">
                    <a:avLst/>
                  </a:pr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/>
                  <a:lstStyle/>
                  <a:p>
                    <a:endParaRPr lang="zh-CN" altLang="en-US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35" name="出自【趣你的PPT】(微信:qunideppt)：最优质的PPT资源库"/>
                  <p:cNvSpPr/>
                  <p:nvPr/>
                </p:nvSpPr>
                <p:spPr bwMode="auto">
                  <a:xfrm>
                    <a:off x="5491163" y="3163888"/>
                    <a:ext cx="254000" cy="166687"/>
                  </a:xfrm>
                  <a:custGeom>
                    <a:avLst/>
                    <a:gdLst>
                      <a:gd name="T0" fmla="*/ 255 w 265"/>
                      <a:gd name="T1" fmla="*/ 153 h 174"/>
                      <a:gd name="T2" fmla="*/ 113 w 265"/>
                      <a:gd name="T3" fmla="*/ 153 h 174"/>
                      <a:gd name="T4" fmla="*/ 64 w 265"/>
                      <a:gd name="T5" fmla="*/ 7 h 174"/>
                      <a:gd name="T6" fmla="*/ 54 w 265"/>
                      <a:gd name="T7" fmla="*/ 0 h 174"/>
                      <a:gd name="T8" fmla="*/ 10 w 265"/>
                      <a:gd name="T9" fmla="*/ 0 h 174"/>
                      <a:gd name="T10" fmla="*/ 0 w 265"/>
                      <a:gd name="T11" fmla="*/ 11 h 174"/>
                      <a:gd name="T12" fmla="*/ 10 w 265"/>
                      <a:gd name="T13" fmla="*/ 21 h 174"/>
                      <a:gd name="T14" fmla="*/ 46 w 265"/>
                      <a:gd name="T15" fmla="*/ 21 h 174"/>
                      <a:gd name="T16" fmla="*/ 95 w 265"/>
                      <a:gd name="T17" fmla="*/ 167 h 174"/>
                      <a:gd name="T18" fmla="*/ 105 w 265"/>
                      <a:gd name="T19" fmla="*/ 174 h 174"/>
                      <a:gd name="T20" fmla="*/ 255 w 265"/>
                      <a:gd name="T21" fmla="*/ 174 h 174"/>
                      <a:gd name="T22" fmla="*/ 265 w 265"/>
                      <a:gd name="T23" fmla="*/ 164 h 174"/>
                      <a:gd name="T24" fmla="*/ 255 w 265"/>
                      <a:gd name="T25" fmla="*/ 153 h 17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</a:cxnLst>
                    <a:rect l="0" t="0" r="r" b="b"/>
                    <a:pathLst>
                      <a:path w="265" h="174">
                        <a:moveTo>
                          <a:pt x="255" y="153"/>
                        </a:moveTo>
                        <a:cubicBezTo>
                          <a:pt x="113" y="153"/>
                          <a:pt x="113" y="153"/>
                          <a:pt x="113" y="153"/>
                        </a:cubicBezTo>
                        <a:cubicBezTo>
                          <a:pt x="64" y="7"/>
                          <a:pt x="64" y="7"/>
                          <a:pt x="64" y="7"/>
                        </a:cubicBezTo>
                        <a:cubicBezTo>
                          <a:pt x="62" y="3"/>
                          <a:pt x="58" y="0"/>
                          <a:pt x="54" y="0"/>
                        </a:cubicBezTo>
                        <a:cubicBezTo>
                          <a:pt x="10" y="0"/>
                          <a:pt x="10" y="0"/>
                          <a:pt x="10" y="0"/>
                        </a:cubicBezTo>
                        <a:cubicBezTo>
                          <a:pt x="5" y="0"/>
                          <a:pt x="0" y="5"/>
                          <a:pt x="0" y="11"/>
                        </a:cubicBezTo>
                        <a:cubicBezTo>
                          <a:pt x="0" y="16"/>
                          <a:pt x="5" y="21"/>
                          <a:pt x="10" y="21"/>
                        </a:cubicBezTo>
                        <a:cubicBezTo>
                          <a:pt x="46" y="21"/>
                          <a:pt x="46" y="21"/>
                          <a:pt x="46" y="21"/>
                        </a:cubicBezTo>
                        <a:cubicBezTo>
                          <a:pt x="95" y="167"/>
                          <a:pt x="95" y="167"/>
                          <a:pt x="95" y="167"/>
                        </a:cubicBezTo>
                        <a:cubicBezTo>
                          <a:pt x="97" y="171"/>
                          <a:pt x="101" y="174"/>
                          <a:pt x="105" y="174"/>
                        </a:cubicBezTo>
                        <a:cubicBezTo>
                          <a:pt x="255" y="174"/>
                          <a:pt x="255" y="174"/>
                          <a:pt x="255" y="174"/>
                        </a:cubicBezTo>
                        <a:cubicBezTo>
                          <a:pt x="261" y="174"/>
                          <a:pt x="265" y="169"/>
                          <a:pt x="265" y="164"/>
                        </a:cubicBezTo>
                        <a:cubicBezTo>
                          <a:pt x="265" y="158"/>
                          <a:pt x="261" y="153"/>
                          <a:pt x="255" y="153"/>
                        </a:cubicBez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/>
                  <a:lstStyle/>
                  <a:p>
                    <a:endParaRPr lang="zh-CN" altLang="en-US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36" name="出自【趣你的PPT】(微信:qunideppt)：最优质的PPT资源库"/>
                  <p:cNvSpPr>
                    <a:spLocks noEditPoints="1"/>
                  </p:cNvSpPr>
                  <p:nvPr/>
                </p:nvSpPr>
                <p:spPr bwMode="auto">
                  <a:xfrm>
                    <a:off x="5578476" y="3187700"/>
                    <a:ext cx="187325" cy="106362"/>
                  </a:xfrm>
                  <a:custGeom>
                    <a:avLst/>
                    <a:gdLst>
                      <a:gd name="T0" fmla="*/ 185 w 195"/>
                      <a:gd name="T1" fmla="*/ 16 h 111"/>
                      <a:gd name="T2" fmla="*/ 9 w 195"/>
                      <a:gd name="T3" fmla="*/ 0 h 111"/>
                      <a:gd name="T4" fmla="*/ 8 w 195"/>
                      <a:gd name="T5" fmla="*/ 0 h 111"/>
                      <a:gd name="T6" fmla="*/ 2 w 195"/>
                      <a:gd name="T7" fmla="*/ 9 h 111"/>
                      <a:gd name="T8" fmla="*/ 33 w 195"/>
                      <a:gd name="T9" fmla="*/ 101 h 111"/>
                      <a:gd name="T10" fmla="*/ 46 w 195"/>
                      <a:gd name="T11" fmla="*/ 111 h 111"/>
                      <a:gd name="T12" fmla="*/ 175 w 195"/>
                      <a:gd name="T13" fmla="*/ 111 h 111"/>
                      <a:gd name="T14" fmla="*/ 187 w 195"/>
                      <a:gd name="T15" fmla="*/ 100 h 111"/>
                      <a:gd name="T16" fmla="*/ 195 w 195"/>
                      <a:gd name="T17" fmla="*/ 27 h 111"/>
                      <a:gd name="T18" fmla="*/ 185 w 195"/>
                      <a:gd name="T19" fmla="*/ 16 h 111"/>
                      <a:gd name="T20" fmla="*/ 167 w 195"/>
                      <a:gd name="T21" fmla="*/ 90 h 111"/>
                      <a:gd name="T22" fmla="*/ 51 w 195"/>
                      <a:gd name="T23" fmla="*/ 90 h 111"/>
                      <a:gd name="T24" fmla="*/ 28 w 195"/>
                      <a:gd name="T25" fmla="*/ 23 h 111"/>
                      <a:gd name="T26" fmla="*/ 173 w 195"/>
                      <a:gd name="T27" fmla="*/ 36 h 111"/>
                      <a:gd name="T28" fmla="*/ 167 w 195"/>
                      <a:gd name="T29" fmla="*/ 90 h 11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</a:cxnLst>
                    <a:rect l="0" t="0" r="r" b="b"/>
                    <a:pathLst>
                      <a:path w="195" h="111">
                        <a:moveTo>
                          <a:pt x="185" y="16"/>
                        </a:moveTo>
                        <a:cubicBezTo>
                          <a:pt x="9" y="0"/>
                          <a:pt x="9" y="0"/>
                          <a:pt x="9" y="0"/>
                        </a:cubicBezTo>
                        <a:cubicBezTo>
                          <a:pt x="9" y="0"/>
                          <a:pt x="8" y="0"/>
                          <a:pt x="8" y="0"/>
                        </a:cubicBezTo>
                        <a:cubicBezTo>
                          <a:pt x="3" y="0"/>
                          <a:pt x="0" y="4"/>
                          <a:pt x="2" y="9"/>
                        </a:cubicBezTo>
                        <a:cubicBezTo>
                          <a:pt x="33" y="101"/>
                          <a:pt x="33" y="101"/>
                          <a:pt x="33" y="101"/>
                        </a:cubicBezTo>
                        <a:cubicBezTo>
                          <a:pt x="35" y="106"/>
                          <a:pt x="41" y="111"/>
                          <a:pt x="46" y="111"/>
                        </a:cubicBezTo>
                        <a:cubicBezTo>
                          <a:pt x="175" y="111"/>
                          <a:pt x="175" y="111"/>
                          <a:pt x="175" y="111"/>
                        </a:cubicBezTo>
                        <a:cubicBezTo>
                          <a:pt x="181" y="111"/>
                          <a:pt x="186" y="106"/>
                          <a:pt x="187" y="100"/>
                        </a:cubicBezTo>
                        <a:cubicBezTo>
                          <a:pt x="195" y="27"/>
                          <a:pt x="195" y="27"/>
                          <a:pt x="195" y="27"/>
                        </a:cubicBezTo>
                        <a:cubicBezTo>
                          <a:pt x="195" y="21"/>
                          <a:pt x="191" y="16"/>
                          <a:pt x="185" y="16"/>
                        </a:cubicBezTo>
                        <a:close/>
                        <a:moveTo>
                          <a:pt x="167" y="90"/>
                        </a:moveTo>
                        <a:cubicBezTo>
                          <a:pt x="51" y="90"/>
                          <a:pt x="51" y="90"/>
                          <a:pt x="51" y="90"/>
                        </a:cubicBezTo>
                        <a:cubicBezTo>
                          <a:pt x="28" y="23"/>
                          <a:pt x="28" y="23"/>
                          <a:pt x="28" y="23"/>
                        </a:cubicBezTo>
                        <a:cubicBezTo>
                          <a:pt x="173" y="36"/>
                          <a:pt x="173" y="36"/>
                          <a:pt x="173" y="36"/>
                        </a:cubicBezTo>
                        <a:lnTo>
                          <a:pt x="167" y="90"/>
                        </a:ln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/>
                  <a:lstStyle/>
                  <a:p>
                    <a:endParaRPr lang="zh-CN" altLang="en-US">
                      <a:solidFill>
                        <a:prstClr val="black"/>
                      </a:solidFill>
                    </a:endParaRPr>
                  </a:p>
                </p:txBody>
              </p:sp>
            </p:grpSp>
          </p:grpSp>
          <p:grpSp>
            <p:nvGrpSpPr>
              <p:cNvPr id="8" name="组合 7"/>
              <p:cNvGrpSpPr/>
              <p:nvPr/>
            </p:nvGrpSpPr>
            <p:grpSpPr>
              <a:xfrm>
                <a:off x="4134412" y="2089310"/>
                <a:ext cx="2108759" cy="2108759"/>
                <a:chOff x="4134412" y="2089310"/>
                <a:chExt cx="2108759" cy="2108759"/>
              </a:xfrm>
            </p:grpSpPr>
            <p:sp>
              <p:nvSpPr>
                <p:cNvPr id="29" name="出自【趣你的PPT】(微信:qunideppt)：最优质的PPT资源库"/>
                <p:cNvSpPr/>
                <p:nvPr/>
              </p:nvSpPr>
              <p:spPr>
                <a:xfrm>
                  <a:off x="4134412" y="2089310"/>
                  <a:ext cx="2108759" cy="2108759"/>
                </a:xfrm>
                <a:custGeom>
                  <a:avLst/>
                  <a:gdLst>
                    <a:gd name="connsiteX0" fmla="*/ 0 w 2158189"/>
                    <a:gd name="connsiteY0" fmla="*/ 2158189 h 2158189"/>
                    <a:gd name="connsiteX1" fmla="*/ 0 w 2158189"/>
                    <a:gd name="connsiteY1" fmla="*/ 0 h 2158189"/>
                    <a:gd name="connsiteX2" fmla="*/ 2158189 w 2158189"/>
                    <a:gd name="connsiteY2" fmla="*/ 2158189 h 2158189"/>
                    <a:gd name="connsiteX3" fmla="*/ 0 w 2158189"/>
                    <a:gd name="connsiteY3" fmla="*/ 2158189 h 2158189"/>
                    <a:gd name="connsiteX0-1" fmla="*/ 270933 w 2429122"/>
                    <a:gd name="connsiteY0-2" fmla="*/ 2158189 h 2158189"/>
                    <a:gd name="connsiteX1-3" fmla="*/ 270933 w 2429122"/>
                    <a:gd name="connsiteY1-4" fmla="*/ 0 h 2158189"/>
                    <a:gd name="connsiteX2-5" fmla="*/ 2429122 w 2429122"/>
                    <a:gd name="connsiteY2-6" fmla="*/ 2158189 h 2158189"/>
                    <a:gd name="connsiteX3-7" fmla="*/ 270933 w 2429122"/>
                    <a:gd name="connsiteY3-8" fmla="*/ 2158189 h 2158189"/>
                    <a:gd name="connsiteX0-9" fmla="*/ 2158189 w 2158189"/>
                    <a:gd name="connsiteY0-10" fmla="*/ 2158189 h 2158189"/>
                    <a:gd name="connsiteX1-11" fmla="*/ 0 w 2158189"/>
                    <a:gd name="connsiteY1-12" fmla="*/ 0 h 2158189"/>
                    <a:gd name="connsiteX2-13" fmla="*/ 2158189 w 2158189"/>
                    <a:gd name="connsiteY2-14" fmla="*/ 2158189 h 2158189"/>
                    <a:gd name="connsiteX0-15" fmla="*/ 2158189 w 2158189"/>
                    <a:gd name="connsiteY0-16" fmla="*/ 2158189 h 2158189"/>
                    <a:gd name="connsiteX1-17" fmla="*/ 0 w 2158189"/>
                    <a:gd name="connsiteY1-18" fmla="*/ 0 h 2158189"/>
                    <a:gd name="connsiteX2-19" fmla="*/ 2158189 w 2158189"/>
                    <a:gd name="connsiteY2-20" fmla="*/ 2158189 h 2158189"/>
                    <a:gd name="connsiteX0-21" fmla="*/ 2158189 w 2158189"/>
                    <a:gd name="connsiteY0-22" fmla="*/ 2158189 h 2158189"/>
                    <a:gd name="connsiteX1-23" fmla="*/ 0 w 2158189"/>
                    <a:gd name="connsiteY1-24" fmla="*/ 0 h 2158189"/>
                    <a:gd name="connsiteX2-25" fmla="*/ 2158189 w 2158189"/>
                    <a:gd name="connsiteY2-26" fmla="*/ 2158189 h 2158189"/>
                    <a:gd name="connsiteX0-27" fmla="*/ 2158189 w 2158189"/>
                    <a:gd name="connsiteY0-28" fmla="*/ 2158189 h 2158189"/>
                    <a:gd name="connsiteX1-29" fmla="*/ 0 w 2158189"/>
                    <a:gd name="connsiteY1-30" fmla="*/ 0 h 2158189"/>
                    <a:gd name="connsiteX2-31" fmla="*/ 2158189 w 2158189"/>
                    <a:gd name="connsiteY2-32" fmla="*/ 2158189 h 2158189"/>
                    <a:gd name="connsiteX0-33" fmla="*/ 2158189 w 2158189"/>
                    <a:gd name="connsiteY0-34" fmla="*/ 2158189 h 2158189"/>
                    <a:gd name="connsiteX1-35" fmla="*/ 0 w 2158189"/>
                    <a:gd name="connsiteY1-36" fmla="*/ 0 h 2158189"/>
                    <a:gd name="connsiteX2-37" fmla="*/ 2158189 w 2158189"/>
                    <a:gd name="connsiteY2-38" fmla="*/ 2158189 h 2158189"/>
                    <a:gd name="connsiteX0-39" fmla="*/ 2158189 w 2158189"/>
                    <a:gd name="connsiteY0-40" fmla="*/ 2158189 h 2158189"/>
                    <a:gd name="connsiteX1-41" fmla="*/ 0 w 2158189"/>
                    <a:gd name="connsiteY1-42" fmla="*/ 0 h 2158189"/>
                    <a:gd name="connsiteX2-43" fmla="*/ 2158189 w 2158189"/>
                    <a:gd name="connsiteY2-44" fmla="*/ 2158189 h 2158189"/>
                    <a:gd name="connsiteX0-45" fmla="*/ 2158189 w 2158189"/>
                    <a:gd name="connsiteY0-46" fmla="*/ 2158189 h 2158189"/>
                    <a:gd name="connsiteX1-47" fmla="*/ 0 w 2158189"/>
                    <a:gd name="connsiteY1-48" fmla="*/ 0 h 2158189"/>
                    <a:gd name="connsiteX2-49" fmla="*/ 2158189 w 2158189"/>
                    <a:gd name="connsiteY2-50" fmla="*/ 2158189 h 2158189"/>
                    <a:gd name="connsiteX0-51" fmla="*/ 2158189 w 2158189"/>
                    <a:gd name="connsiteY0-52" fmla="*/ 2158189 h 2158189"/>
                    <a:gd name="connsiteX1-53" fmla="*/ 0 w 2158189"/>
                    <a:gd name="connsiteY1-54" fmla="*/ 0 h 2158189"/>
                    <a:gd name="connsiteX2-55" fmla="*/ 2158189 w 2158189"/>
                    <a:gd name="connsiteY2-56" fmla="*/ 2158189 h 2158189"/>
                    <a:gd name="connsiteX0-57" fmla="*/ 2158189 w 2158189"/>
                    <a:gd name="connsiteY0-58" fmla="*/ 2158189 h 2158189"/>
                    <a:gd name="connsiteX1-59" fmla="*/ 0 w 2158189"/>
                    <a:gd name="connsiteY1-60" fmla="*/ 0 h 2158189"/>
                    <a:gd name="connsiteX2-61" fmla="*/ 2158189 w 2158189"/>
                    <a:gd name="connsiteY2-62" fmla="*/ 2158189 h 2158189"/>
                    <a:gd name="connsiteX0-63" fmla="*/ 2158189 w 2158189"/>
                    <a:gd name="connsiteY0-64" fmla="*/ 2158189 h 2158189"/>
                    <a:gd name="connsiteX1-65" fmla="*/ 0 w 2158189"/>
                    <a:gd name="connsiteY1-66" fmla="*/ 0 h 2158189"/>
                    <a:gd name="connsiteX2-67" fmla="*/ 2158189 w 2158189"/>
                    <a:gd name="connsiteY2-68" fmla="*/ 2158189 h 2158189"/>
                    <a:gd name="connsiteX0-69" fmla="*/ 2158189 w 2158189"/>
                    <a:gd name="connsiteY0-70" fmla="*/ 2158189 h 2158189"/>
                    <a:gd name="connsiteX1-71" fmla="*/ 0 w 2158189"/>
                    <a:gd name="connsiteY1-72" fmla="*/ 0 h 2158189"/>
                    <a:gd name="connsiteX2-73" fmla="*/ 2158189 w 2158189"/>
                    <a:gd name="connsiteY2-74" fmla="*/ 2158189 h 2158189"/>
                    <a:gd name="connsiteX0-75" fmla="*/ 2158189 w 2158189"/>
                    <a:gd name="connsiteY0-76" fmla="*/ 2158189 h 2158189"/>
                    <a:gd name="connsiteX1-77" fmla="*/ 0 w 2158189"/>
                    <a:gd name="connsiteY1-78" fmla="*/ 0 h 2158189"/>
                    <a:gd name="connsiteX2-79" fmla="*/ 2158189 w 2158189"/>
                    <a:gd name="connsiteY2-80" fmla="*/ 2158189 h 2158189"/>
                    <a:gd name="connsiteX0-81" fmla="*/ 2158189 w 2158189"/>
                    <a:gd name="connsiteY0-82" fmla="*/ 2158189 h 2158189"/>
                    <a:gd name="connsiteX1-83" fmla="*/ 0 w 2158189"/>
                    <a:gd name="connsiteY1-84" fmla="*/ 0 h 2158189"/>
                    <a:gd name="connsiteX2-85" fmla="*/ 2158189 w 2158189"/>
                    <a:gd name="connsiteY2-86" fmla="*/ 2158189 h 2158189"/>
                    <a:gd name="connsiteX0-87" fmla="*/ 2158189 w 2158189"/>
                    <a:gd name="connsiteY0-88" fmla="*/ 2158189 h 2158189"/>
                    <a:gd name="connsiteX1-89" fmla="*/ 0 w 2158189"/>
                    <a:gd name="connsiteY1-90" fmla="*/ 0 h 2158189"/>
                    <a:gd name="connsiteX2-91" fmla="*/ 2158189 w 2158189"/>
                    <a:gd name="connsiteY2-92" fmla="*/ 2158189 h 2158189"/>
                    <a:gd name="connsiteX0-93" fmla="*/ 2158189 w 2158189"/>
                    <a:gd name="connsiteY0-94" fmla="*/ 2158189 h 2158189"/>
                    <a:gd name="connsiteX1-95" fmla="*/ 0 w 2158189"/>
                    <a:gd name="connsiteY1-96" fmla="*/ 0 h 2158189"/>
                    <a:gd name="connsiteX2-97" fmla="*/ 2158189 w 2158189"/>
                    <a:gd name="connsiteY2-98" fmla="*/ 2158189 h 2158189"/>
                    <a:gd name="connsiteX0-99" fmla="*/ 2158189 w 2158189"/>
                    <a:gd name="connsiteY0-100" fmla="*/ 2158189 h 2158189"/>
                    <a:gd name="connsiteX1-101" fmla="*/ 0 w 2158189"/>
                    <a:gd name="connsiteY1-102" fmla="*/ 0 h 2158189"/>
                    <a:gd name="connsiteX2-103" fmla="*/ 2158189 w 2158189"/>
                    <a:gd name="connsiteY2-104" fmla="*/ 2158189 h 2158189"/>
                    <a:gd name="connsiteX0-105" fmla="*/ 2158189 w 2158189"/>
                    <a:gd name="connsiteY0-106" fmla="*/ 2158189 h 2158189"/>
                    <a:gd name="connsiteX1-107" fmla="*/ 0 w 2158189"/>
                    <a:gd name="connsiteY1-108" fmla="*/ 0 h 2158189"/>
                    <a:gd name="connsiteX2-109" fmla="*/ 2158189 w 2158189"/>
                    <a:gd name="connsiteY2-110" fmla="*/ 2158189 h 2158189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</a:cxnLst>
                  <a:rect l="l" t="t" r="r" b="b"/>
                  <a:pathLst>
                    <a:path w="2158189" h="2158189">
                      <a:moveTo>
                        <a:pt x="2158189" y="2158189"/>
                      </a:moveTo>
                      <a:cubicBezTo>
                        <a:pt x="959822" y="1932280"/>
                        <a:pt x="240425" y="1256425"/>
                        <a:pt x="0" y="0"/>
                      </a:cubicBezTo>
                      <a:cubicBezTo>
                        <a:pt x="1140310" y="283968"/>
                        <a:pt x="1888735" y="916278"/>
                        <a:pt x="2158189" y="2158189"/>
                      </a:cubicBezTo>
                      <a:close/>
                    </a:path>
                  </a:pathLst>
                </a:custGeom>
                <a:solidFill>
                  <a:srgbClr val="FBA41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0" name="出自【趣你的PPT】(微信:qunideppt)：最优质的PPT资源库"/>
                <p:cNvSpPr>
                  <a:spLocks noEditPoints="1"/>
                </p:cNvSpPr>
                <p:nvPr/>
              </p:nvSpPr>
              <p:spPr bwMode="auto">
                <a:xfrm>
                  <a:off x="4978976" y="2878612"/>
                  <a:ext cx="394489" cy="552904"/>
                </a:xfrm>
                <a:custGeom>
                  <a:avLst/>
                  <a:gdLst>
                    <a:gd name="T0" fmla="*/ 205 w 211"/>
                    <a:gd name="T1" fmla="*/ 64 h 295"/>
                    <a:gd name="T2" fmla="*/ 61 w 211"/>
                    <a:gd name="T3" fmla="*/ 11 h 295"/>
                    <a:gd name="T4" fmla="*/ 11 w 211"/>
                    <a:gd name="T5" fmla="*/ 19 h 295"/>
                    <a:gd name="T6" fmla="*/ 0 w 211"/>
                    <a:gd name="T7" fmla="*/ 45 h 295"/>
                    <a:gd name="T8" fmla="*/ 1 w 211"/>
                    <a:gd name="T9" fmla="*/ 50 h 295"/>
                    <a:gd name="T10" fmla="*/ 1 w 211"/>
                    <a:gd name="T11" fmla="*/ 228 h 295"/>
                    <a:gd name="T12" fmla="*/ 7 w 211"/>
                    <a:gd name="T13" fmla="*/ 237 h 295"/>
                    <a:gd name="T14" fmla="*/ 153 w 211"/>
                    <a:gd name="T15" fmla="*/ 295 h 295"/>
                    <a:gd name="T16" fmla="*/ 157 w 211"/>
                    <a:gd name="T17" fmla="*/ 295 h 295"/>
                    <a:gd name="T18" fmla="*/ 162 w 211"/>
                    <a:gd name="T19" fmla="*/ 294 h 295"/>
                    <a:gd name="T20" fmla="*/ 166 w 211"/>
                    <a:gd name="T21" fmla="*/ 286 h 295"/>
                    <a:gd name="T22" fmla="*/ 166 w 211"/>
                    <a:gd name="T23" fmla="*/ 276 h 295"/>
                    <a:gd name="T24" fmla="*/ 193 w 211"/>
                    <a:gd name="T25" fmla="*/ 251 h 295"/>
                    <a:gd name="T26" fmla="*/ 201 w 211"/>
                    <a:gd name="T27" fmla="*/ 256 h 295"/>
                    <a:gd name="T28" fmla="*/ 211 w 211"/>
                    <a:gd name="T29" fmla="*/ 246 h 295"/>
                    <a:gd name="T30" fmla="*/ 211 w 211"/>
                    <a:gd name="T31" fmla="*/ 73 h 295"/>
                    <a:gd name="T32" fmla="*/ 205 w 211"/>
                    <a:gd name="T33" fmla="*/ 64 h 295"/>
                    <a:gd name="T34" fmla="*/ 21 w 211"/>
                    <a:gd name="T35" fmla="*/ 49 h 295"/>
                    <a:gd name="T36" fmla="*/ 19 w 211"/>
                    <a:gd name="T37" fmla="*/ 44 h 295"/>
                    <a:gd name="T38" fmla="*/ 24 w 211"/>
                    <a:gd name="T39" fmla="*/ 33 h 295"/>
                    <a:gd name="T40" fmla="*/ 54 w 211"/>
                    <a:gd name="T41" fmla="*/ 28 h 295"/>
                    <a:gd name="T42" fmla="*/ 55 w 211"/>
                    <a:gd name="T43" fmla="*/ 29 h 295"/>
                    <a:gd name="T44" fmla="*/ 190 w 211"/>
                    <a:gd name="T45" fmla="*/ 79 h 295"/>
                    <a:gd name="T46" fmla="*/ 161 w 211"/>
                    <a:gd name="T47" fmla="*/ 106 h 295"/>
                    <a:gd name="T48" fmla="*/ 160 w 211"/>
                    <a:gd name="T49" fmla="*/ 106 h 295"/>
                    <a:gd name="T50" fmla="*/ 21 w 211"/>
                    <a:gd name="T51" fmla="*/ 49 h 295"/>
                    <a:gd name="T52" fmla="*/ 166 w 211"/>
                    <a:gd name="T53" fmla="*/ 111 h 295"/>
                    <a:gd name="T54" fmla="*/ 192 w 211"/>
                    <a:gd name="T55" fmla="*/ 86 h 295"/>
                    <a:gd name="T56" fmla="*/ 192 w 211"/>
                    <a:gd name="T57" fmla="*/ 244 h 295"/>
                    <a:gd name="T58" fmla="*/ 166 w 211"/>
                    <a:gd name="T59" fmla="*/ 268 h 295"/>
                    <a:gd name="T60" fmla="*/ 166 w 211"/>
                    <a:gd name="T61" fmla="*/ 115 h 295"/>
                    <a:gd name="T62" fmla="*/ 166 w 211"/>
                    <a:gd name="T63" fmla="*/ 111 h 2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211" h="295">
                      <a:moveTo>
                        <a:pt x="205" y="64"/>
                      </a:moveTo>
                      <a:cubicBezTo>
                        <a:pt x="61" y="11"/>
                        <a:pt x="61" y="11"/>
                        <a:pt x="61" y="11"/>
                      </a:cubicBezTo>
                      <a:cubicBezTo>
                        <a:pt x="58" y="10"/>
                        <a:pt x="32" y="0"/>
                        <a:pt x="11" y="19"/>
                      </a:cubicBezTo>
                      <a:cubicBezTo>
                        <a:pt x="4" y="26"/>
                        <a:pt x="0" y="35"/>
                        <a:pt x="0" y="45"/>
                      </a:cubicBezTo>
                      <a:cubicBezTo>
                        <a:pt x="0" y="47"/>
                        <a:pt x="1" y="48"/>
                        <a:pt x="1" y="50"/>
                      </a:cubicBezTo>
                      <a:cubicBezTo>
                        <a:pt x="1" y="228"/>
                        <a:pt x="1" y="228"/>
                        <a:pt x="1" y="228"/>
                      </a:cubicBezTo>
                      <a:cubicBezTo>
                        <a:pt x="1" y="232"/>
                        <a:pt x="3" y="236"/>
                        <a:pt x="7" y="237"/>
                      </a:cubicBezTo>
                      <a:cubicBezTo>
                        <a:pt x="153" y="295"/>
                        <a:pt x="153" y="295"/>
                        <a:pt x="153" y="295"/>
                      </a:cubicBezTo>
                      <a:cubicBezTo>
                        <a:pt x="154" y="295"/>
                        <a:pt x="156" y="295"/>
                        <a:pt x="157" y="295"/>
                      </a:cubicBezTo>
                      <a:cubicBezTo>
                        <a:pt x="159" y="295"/>
                        <a:pt x="161" y="295"/>
                        <a:pt x="162" y="294"/>
                      </a:cubicBezTo>
                      <a:cubicBezTo>
                        <a:pt x="165" y="292"/>
                        <a:pt x="166" y="289"/>
                        <a:pt x="166" y="286"/>
                      </a:cubicBezTo>
                      <a:cubicBezTo>
                        <a:pt x="166" y="276"/>
                        <a:pt x="166" y="276"/>
                        <a:pt x="166" y="276"/>
                      </a:cubicBezTo>
                      <a:cubicBezTo>
                        <a:pt x="193" y="251"/>
                        <a:pt x="193" y="251"/>
                        <a:pt x="193" y="251"/>
                      </a:cubicBezTo>
                      <a:cubicBezTo>
                        <a:pt x="195" y="254"/>
                        <a:pt x="198" y="256"/>
                        <a:pt x="201" y="256"/>
                      </a:cubicBezTo>
                      <a:cubicBezTo>
                        <a:pt x="207" y="256"/>
                        <a:pt x="211" y="251"/>
                        <a:pt x="211" y="246"/>
                      </a:cubicBezTo>
                      <a:cubicBezTo>
                        <a:pt x="211" y="73"/>
                        <a:pt x="211" y="73"/>
                        <a:pt x="211" y="73"/>
                      </a:cubicBezTo>
                      <a:cubicBezTo>
                        <a:pt x="211" y="69"/>
                        <a:pt x="208" y="66"/>
                        <a:pt x="205" y="64"/>
                      </a:cubicBezTo>
                      <a:close/>
                      <a:moveTo>
                        <a:pt x="21" y="49"/>
                      </a:moveTo>
                      <a:cubicBezTo>
                        <a:pt x="20" y="48"/>
                        <a:pt x="19" y="46"/>
                        <a:pt x="19" y="44"/>
                      </a:cubicBezTo>
                      <a:cubicBezTo>
                        <a:pt x="19" y="40"/>
                        <a:pt x="21" y="36"/>
                        <a:pt x="24" y="33"/>
                      </a:cubicBezTo>
                      <a:cubicBezTo>
                        <a:pt x="36" y="22"/>
                        <a:pt x="54" y="28"/>
                        <a:pt x="54" y="28"/>
                      </a:cubicBezTo>
                      <a:cubicBezTo>
                        <a:pt x="54" y="28"/>
                        <a:pt x="54" y="29"/>
                        <a:pt x="55" y="29"/>
                      </a:cubicBezTo>
                      <a:cubicBezTo>
                        <a:pt x="190" y="79"/>
                        <a:pt x="190" y="79"/>
                        <a:pt x="190" y="79"/>
                      </a:cubicBezTo>
                      <a:cubicBezTo>
                        <a:pt x="161" y="106"/>
                        <a:pt x="161" y="106"/>
                        <a:pt x="161" y="106"/>
                      </a:cubicBezTo>
                      <a:cubicBezTo>
                        <a:pt x="161" y="106"/>
                        <a:pt x="161" y="106"/>
                        <a:pt x="160" y="106"/>
                      </a:cubicBezTo>
                      <a:lnTo>
                        <a:pt x="21" y="49"/>
                      </a:lnTo>
                      <a:close/>
                      <a:moveTo>
                        <a:pt x="166" y="111"/>
                      </a:moveTo>
                      <a:cubicBezTo>
                        <a:pt x="192" y="86"/>
                        <a:pt x="192" y="86"/>
                        <a:pt x="192" y="86"/>
                      </a:cubicBezTo>
                      <a:cubicBezTo>
                        <a:pt x="192" y="244"/>
                        <a:pt x="192" y="244"/>
                        <a:pt x="192" y="244"/>
                      </a:cubicBezTo>
                      <a:cubicBezTo>
                        <a:pt x="166" y="268"/>
                        <a:pt x="166" y="268"/>
                        <a:pt x="166" y="268"/>
                      </a:cubicBezTo>
                      <a:cubicBezTo>
                        <a:pt x="166" y="115"/>
                        <a:pt x="166" y="115"/>
                        <a:pt x="166" y="115"/>
                      </a:cubicBezTo>
                      <a:cubicBezTo>
                        <a:pt x="166" y="114"/>
                        <a:pt x="166" y="112"/>
                        <a:pt x="166" y="111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solidFill>
                      <a:prstClr val="black"/>
                    </a:solidFill>
                  </a:endParaRPr>
                </a:p>
              </p:txBody>
            </p:sp>
          </p:grpSp>
          <p:grpSp>
            <p:nvGrpSpPr>
              <p:cNvPr id="9" name="组合 8"/>
              <p:cNvGrpSpPr/>
              <p:nvPr/>
            </p:nvGrpSpPr>
            <p:grpSpPr>
              <a:xfrm>
                <a:off x="5156839" y="1824233"/>
                <a:ext cx="2108759" cy="2108759"/>
                <a:chOff x="5156839" y="1824233"/>
                <a:chExt cx="2108759" cy="2108759"/>
              </a:xfrm>
            </p:grpSpPr>
            <p:sp>
              <p:nvSpPr>
                <p:cNvPr id="27" name="出自【趣你的PPT】(微信:qunideppt)：最优质的PPT资源库"/>
                <p:cNvSpPr/>
                <p:nvPr/>
              </p:nvSpPr>
              <p:spPr>
                <a:xfrm rot="2700000">
                  <a:off x="5156839" y="1824233"/>
                  <a:ext cx="2108759" cy="2108759"/>
                </a:xfrm>
                <a:custGeom>
                  <a:avLst/>
                  <a:gdLst>
                    <a:gd name="connsiteX0" fmla="*/ 0 w 2158189"/>
                    <a:gd name="connsiteY0" fmla="*/ 2158189 h 2158189"/>
                    <a:gd name="connsiteX1" fmla="*/ 0 w 2158189"/>
                    <a:gd name="connsiteY1" fmla="*/ 0 h 2158189"/>
                    <a:gd name="connsiteX2" fmla="*/ 2158189 w 2158189"/>
                    <a:gd name="connsiteY2" fmla="*/ 2158189 h 2158189"/>
                    <a:gd name="connsiteX3" fmla="*/ 0 w 2158189"/>
                    <a:gd name="connsiteY3" fmla="*/ 2158189 h 2158189"/>
                    <a:gd name="connsiteX0-1" fmla="*/ 270933 w 2429122"/>
                    <a:gd name="connsiteY0-2" fmla="*/ 2158189 h 2158189"/>
                    <a:gd name="connsiteX1-3" fmla="*/ 270933 w 2429122"/>
                    <a:gd name="connsiteY1-4" fmla="*/ 0 h 2158189"/>
                    <a:gd name="connsiteX2-5" fmla="*/ 2429122 w 2429122"/>
                    <a:gd name="connsiteY2-6" fmla="*/ 2158189 h 2158189"/>
                    <a:gd name="connsiteX3-7" fmla="*/ 270933 w 2429122"/>
                    <a:gd name="connsiteY3-8" fmla="*/ 2158189 h 2158189"/>
                    <a:gd name="connsiteX0-9" fmla="*/ 2158189 w 2158189"/>
                    <a:gd name="connsiteY0-10" fmla="*/ 2158189 h 2158189"/>
                    <a:gd name="connsiteX1-11" fmla="*/ 0 w 2158189"/>
                    <a:gd name="connsiteY1-12" fmla="*/ 0 h 2158189"/>
                    <a:gd name="connsiteX2-13" fmla="*/ 2158189 w 2158189"/>
                    <a:gd name="connsiteY2-14" fmla="*/ 2158189 h 2158189"/>
                    <a:gd name="connsiteX0-15" fmla="*/ 2158189 w 2158189"/>
                    <a:gd name="connsiteY0-16" fmla="*/ 2158189 h 2158189"/>
                    <a:gd name="connsiteX1-17" fmla="*/ 0 w 2158189"/>
                    <a:gd name="connsiteY1-18" fmla="*/ 0 h 2158189"/>
                    <a:gd name="connsiteX2-19" fmla="*/ 2158189 w 2158189"/>
                    <a:gd name="connsiteY2-20" fmla="*/ 2158189 h 2158189"/>
                    <a:gd name="connsiteX0-21" fmla="*/ 2158189 w 2158189"/>
                    <a:gd name="connsiteY0-22" fmla="*/ 2158189 h 2158189"/>
                    <a:gd name="connsiteX1-23" fmla="*/ 0 w 2158189"/>
                    <a:gd name="connsiteY1-24" fmla="*/ 0 h 2158189"/>
                    <a:gd name="connsiteX2-25" fmla="*/ 2158189 w 2158189"/>
                    <a:gd name="connsiteY2-26" fmla="*/ 2158189 h 2158189"/>
                    <a:gd name="connsiteX0-27" fmla="*/ 2158189 w 2158189"/>
                    <a:gd name="connsiteY0-28" fmla="*/ 2158189 h 2158189"/>
                    <a:gd name="connsiteX1-29" fmla="*/ 0 w 2158189"/>
                    <a:gd name="connsiteY1-30" fmla="*/ 0 h 2158189"/>
                    <a:gd name="connsiteX2-31" fmla="*/ 2158189 w 2158189"/>
                    <a:gd name="connsiteY2-32" fmla="*/ 2158189 h 2158189"/>
                    <a:gd name="connsiteX0-33" fmla="*/ 2158189 w 2158189"/>
                    <a:gd name="connsiteY0-34" fmla="*/ 2158189 h 2158189"/>
                    <a:gd name="connsiteX1-35" fmla="*/ 0 w 2158189"/>
                    <a:gd name="connsiteY1-36" fmla="*/ 0 h 2158189"/>
                    <a:gd name="connsiteX2-37" fmla="*/ 2158189 w 2158189"/>
                    <a:gd name="connsiteY2-38" fmla="*/ 2158189 h 2158189"/>
                    <a:gd name="connsiteX0-39" fmla="*/ 2158189 w 2158189"/>
                    <a:gd name="connsiteY0-40" fmla="*/ 2158189 h 2158189"/>
                    <a:gd name="connsiteX1-41" fmla="*/ 0 w 2158189"/>
                    <a:gd name="connsiteY1-42" fmla="*/ 0 h 2158189"/>
                    <a:gd name="connsiteX2-43" fmla="*/ 2158189 w 2158189"/>
                    <a:gd name="connsiteY2-44" fmla="*/ 2158189 h 2158189"/>
                    <a:gd name="connsiteX0-45" fmla="*/ 2158189 w 2158189"/>
                    <a:gd name="connsiteY0-46" fmla="*/ 2158189 h 2158189"/>
                    <a:gd name="connsiteX1-47" fmla="*/ 0 w 2158189"/>
                    <a:gd name="connsiteY1-48" fmla="*/ 0 h 2158189"/>
                    <a:gd name="connsiteX2-49" fmla="*/ 2158189 w 2158189"/>
                    <a:gd name="connsiteY2-50" fmla="*/ 2158189 h 2158189"/>
                    <a:gd name="connsiteX0-51" fmla="*/ 2158189 w 2158189"/>
                    <a:gd name="connsiteY0-52" fmla="*/ 2158189 h 2158189"/>
                    <a:gd name="connsiteX1-53" fmla="*/ 0 w 2158189"/>
                    <a:gd name="connsiteY1-54" fmla="*/ 0 h 2158189"/>
                    <a:gd name="connsiteX2-55" fmla="*/ 2158189 w 2158189"/>
                    <a:gd name="connsiteY2-56" fmla="*/ 2158189 h 2158189"/>
                    <a:gd name="connsiteX0-57" fmla="*/ 2158189 w 2158189"/>
                    <a:gd name="connsiteY0-58" fmla="*/ 2158189 h 2158189"/>
                    <a:gd name="connsiteX1-59" fmla="*/ 0 w 2158189"/>
                    <a:gd name="connsiteY1-60" fmla="*/ 0 h 2158189"/>
                    <a:gd name="connsiteX2-61" fmla="*/ 2158189 w 2158189"/>
                    <a:gd name="connsiteY2-62" fmla="*/ 2158189 h 2158189"/>
                    <a:gd name="connsiteX0-63" fmla="*/ 2158189 w 2158189"/>
                    <a:gd name="connsiteY0-64" fmla="*/ 2158189 h 2158189"/>
                    <a:gd name="connsiteX1-65" fmla="*/ 0 w 2158189"/>
                    <a:gd name="connsiteY1-66" fmla="*/ 0 h 2158189"/>
                    <a:gd name="connsiteX2-67" fmla="*/ 2158189 w 2158189"/>
                    <a:gd name="connsiteY2-68" fmla="*/ 2158189 h 2158189"/>
                    <a:gd name="connsiteX0-69" fmla="*/ 2158189 w 2158189"/>
                    <a:gd name="connsiteY0-70" fmla="*/ 2158189 h 2158189"/>
                    <a:gd name="connsiteX1-71" fmla="*/ 0 w 2158189"/>
                    <a:gd name="connsiteY1-72" fmla="*/ 0 h 2158189"/>
                    <a:gd name="connsiteX2-73" fmla="*/ 2158189 w 2158189"/>
                    <a:gd name="connsiteY2-74" fmla="*/ 2158189 h 2158189"/>
                    <a:gd name="connsiteX0-75" fmla="*/ 2158189 w 2158189"/>
                    <a:gd name="connsiteY0-76" fmla="*/ 2158189 h 2158189"/>
                    <a:gd name="connsiteX1-77" fmla="*/ 0 w 2158189"/>
                    <a:gd name="connsiteY1-78" fmla="*/ 0 h 2158189"/>
                    <a:gd name="connsiteX2-79" fmla="*/ 2158189 w 2158189"/>
                    <a:gd name="connsiteY2-80" fmla="*/ 2158189 h 2158189"/>
                    <a:gd name="connsiteX0-81" fmla="*/ 2158189 w 2158189"/>
                    <a:gd name="connsiteY0-82" fmla="*/ 2158189 h 2158189"/>
                    <a:gd name="connsiteX1-83" fmla="*/ 0 w 2158189"/>
                    <a:gd name="connsiteY1-84" fmla="*/ 0 h 2158189"/>
                    <a:gd name="connsiteX2-85" fmla="*/ 2158189 w 2158189"/>
                    <a:gd name="connsiteY2-86" fmla="*/ 2158189 h 2158189"/>
                    <a:gd name="connsiteX0-87" fmla="*/ 2158189 w 2158189"/>
                    <a:gd name="connsiteY0-88" fmla="*/ 2158189 h 2158189"/>
                    <a:gd name="connsiteX1-89" fmla="*/ 0 w 2158189"/>
                    <a:gd name="connsiteY1-90" fmla="*/ 0 h 2158189"/>
                    <a:gd name="connsiteX2-91" fmla="*/ 2158189 w 2158189"/>
                    <a:gd name="connsiteY2-92" fmla="*/ 2158189 h 2158189"/>
                    <a:gd name="connsiteX0-93" fmla="*/ 2158189 w 2158189"/>
                    <a:gd name="connsiteY0-94" fmla="*/ 2158189 h 2158189"/>
                    <a:gd name="connsiteX1-95" fmla="*/ 0 w 2158189"/>
                    <a:gd name="connsiteY1-96" fmla="*/ 0 h 2158189"/>
                    <a:gd name="connsiteX2-97" fmla="*/ 2158189 w 2158189"/>
                    <a:gd name="connsiteY2-98" fmla="*/ 2158189 h 2158189"/>
                    <a:gd name="connsiteX0-99" fmla="*/ 2158189 w 2158189"/>
                    <a:gd name="connsiteY0-100" fmla="*/ 2158189 h 2158189"/>
                    <a:gd name="connsiteX1-101" fmla="*/ 0 w 2158189"/>
                    <a:gd name="connsiteY1-102" fmla="*/ 0 h 2158189"/>
                    <a:gd name="connsiteX2-103" fmla="*/ 2158189 w 2158189"/>
                    <a:gd name="connsiteY2-104" fmla="*/ 2158189 h 2158189"/>
                    <a:gd name="connsiteX0-105" fmla="*/ 2158189 w 2158189"/>
                    <a:gd name="connsiteY0-106" fmla="*/ 2158189 h 2158189"/>
                    <a:gd name="connsiteX1-107" fmla="*/ 0 w 2158189"/>
                    <a:gd name="connsiteY1-108" fmla="*/ 0 h 2158189"/>
                    <a:gd name="connsiteX2-109" fmla="*/ 2158189 w 2158189"/>
                    <a:gd name="connsiteY2-110" fmla="*/ 2158189 h 2158189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</a:cxnLst>
                  <a:rect l="l" t="t" r="r" b="b"/>
                  <a:pathLst>
                    <a:path w="2158189" h="2158189">
                      <a:moveTo>
                        <a:pt x="2158189" y="2158189"/>
                      </a:moveTo>
                      <a:cubicBezTo>
                        <a:pt x="959822" y="1932280"/>
                        <a:pt x="240425" y="1256425"/>
                        <a:pt x="0" y="0"/>
                      </a:cubicBezTo>
                      <a:cubicBezTo>
                        <a:pt x="1140310" y="283968"/>
                        <a:pt x="1888735" y="916278"/>
                        <a:pt x="2158189" y="2158189"/>
                      </a:cubicBezTo>
                      <a:close/>
                    </a:path>
                  </a:pathLst>
                </a:custGeom>
                <a:solidFill>
                  <a:srgbClr val="1CBB9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8" name="出自【趣你的PPT】(微信:qunideppt)：最优质的PPT资源库"/>
                <p:cNvSpPr/>
                <p:nvPr/>
              </p:nvSpPr>
              <p:spPr bwMode="auto">
                <a:xfrm>
                  <a:off x="5887436" y="2511422"/>
                  <a:ext cx="483307" cy="483305"/>
                </a:xfrm>
                <a:custGeom>
                  <a:avLst/>
                  <a:gdLst>
                    <a:gd name="T0" fmla="*/ 252 w 288"/>
                    <a:gd name="T1" fmla="*/ 179 h 287"/>
                    <a:gd name="T2" fmla="*/ 288 w 288"/>
                    <a:gd name="T3" fmla="*/ 143 h 287"/>
                    <a:gd name="T4" fmla="*/ 252 w 288"/>
                    <a:gd name="T5" fmla="*/ 107 h 287"/>
                    <a:gd name="T6" fmla="*/ 218 w 288"/>
                    <a:gd name="T7" fmla="*/ 133 h 287"/>
                    <a:gd name="T8" fmla="*/ 128 w 288"/>
                    <a:gd name="T9" fmla="*/ 133 h 287"/>
                    <a:gd name="T10" fmla="*/ 178 w 288"/>
                    <a:gd name="T11" fmla="*/ 46 h 287"/>
                    <a:gd name="T12" fmla="*/ 218 w 288"/>
                    <a:gd name="T13" fmla="*/ 46 h 287"/>
                    <a:gd name="T14" fmla="*/ 252 w 288"/>
                    <a:gd name="T15" fmla="*/ 72 h 287"/>
                    <a:gd name="T16" fmla="*/ 288 w 288"/>
                    <a:gd name="T17" fmla="*/ 36 h 287"/>
                    <a:gd name="T18" fmla="*/ 252 w 288"/>
                    <a:gd name="T19" fmla="*/ 0 h 287"/>
                    <a:gd name="T20" fmla="*/ 218 w 288"/>
                    <a:gd name="T21" fmla="*/ 26 h 287"/>
                    <a:gd name="T22" fmla="*/ 166 w 288"/>
                    <a:gd name="T23" fmla="*/ 26 h 287"/>
                    <a:gd name="T24" fmla="*/ 104 w 288"/>
                    <a:gd name="T25" fmla="*/ 133 h 287"/>
                    <a:gd name="T26" fmla="*/ 71 w 288"/>
                    <a:gd name="T27" fmla="*/ 133 h 287"/>
                    <a:gd name="T28" fmla="*/ 36 w 288"/>
                    <a:gd name="T29" fmla="*/ 107 h 287"/>
                    <a:gd name="T30" fmla="*/ 0 w 288"/>
                    <a:gd name="T31" fmla="*/ 143 h 287"/>
                    <a:gd name="T32" fmla="*/ 36 w 288"/>
                    <a:gd name="T33" fmla="*/ 179 h 287"/>
                    <a:gd name="T34" fmla="*/ 71 w 288"/>
                    <a:gd name="T35" fmla="*/ 153 h 287"/>
                    <a:gd name="T36" fmla="*/ 104 w 288"/>
                    <a:gd name="T37" fmla="*/ 153 h 287"/>
                    <a:gd name="T38" fmla="*/ 166 w 288"/>
                    <a:gd name="T39" fmla="*/ 261 h 287"/>
                    <a:gd name="T40" fmla="*/ 218 w 288"/>
                    <a:gd name="T41" fmla="*/ 261 h 287"/>
                    <a:gd name="T42" fmla="*/ 252 w 288"/>
                    <a:gd name="T43" fmla="*/ 287 h 287"/>
                    <a:gd name="T44" fmla="*/ 288 w 288"/>
                    <a:gd name="T45" fmla="*/ 251 h 287"/>
                    <a:gd name="T46" fmla="*/ 252 w 288"/>
                    <a:gd name="T47" fmla="*/ 215 h 287"/>
                    <a:gd name="T48" fmla="*/ 218 w 288"/>
                    <a:gd name="T49" fmla="*/ 241 h 287"/>
                    <a:gd name="T50" fmla="*/ 178 w 288"/>
                    <a:gd name="T51" fmla="*/ 241 h 287"/>
                    <a:gd name="T52" fmla="*/ 128 w 288"/>
                    <a:gd name="T53" fmla="*/ 153 h 287"/>
                    <a:gd name="T54" fmla="*/ 218 w 288"/>
                    <a:gd name="T55" fmla="*/ 153 h 287"/>
                    <a:gd name="T56" fmla="*/ 252 w 288"/>
                    <a:gd name="T57" fmla="*/ 179 h 28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288" h="287">
                      <a:moveTo>
                        <a:pt x="252" y="179"/>
                      </a:moveTo>
                      <a:cubicBezTo>
                        <a:pt x="272" y="179"/>
                        <a:pt x="288" y="163"/>
                        <a:pt x="288" y="143"/>
                      </a:cubicBezTo>
                      <a:cubicBezTo>
                        <a:pt x="288" y="124"/>
                        <a:pt x="272" y="107"/>
                        <a:pt x="252" y="107"/>
                      </a:cubicBezTo>
                      <a:cubicBezTo>
                        <a:pt x="236" y="107"/>
                        <a:pt x="222" y="118"/>
                        <a:pt x="218" y="133"/>
                      </a:cubicBezTo>
                      <a:cubicBezTo>
                        <a:pt x="128" y="133"/>
                        <a:pt x="128" y="133"/>
                        <a:pt x="128" y="133"/>
                      </a:cubicBezTo>
                      <a:cubicBezTo>
                        <a:pt x="178" y="46"/>
                        <a:pt x="178" y="46"/>
                        <a:pt x="178" y="46"/>
                      </a:cubicBezTo>
                      <a:cubicBezTo>
                        <a:pt x="218" y="46"/>
                        <a:pt x="218" y="46"/>
                        <a:pt x="218" y="46"/>
                      </a:cubicBezTo>
                      <a:cubicBezTo>
                        <a:pt x="222" y="61"/>
                        <a:pt x="236" y="72"/>
                        <a:pt x="252" y="72"/>
                      </a:cubicBezTo>
                      <a:cubicBezTo>
                        <a:pt x="272" y="72"/>
                        <a:pt x="288" y="56"/>
                        <a:pt x="288" y="36"/>
                      </a:cubicBezTo>
                      <a:cubicBezTo>
                        <a:pt x="288" y="16"/>
                        <a:pt x="272" y="0"/>
                        <a:pt x="252" y="0"/>
                      </a:cubicBezTo>
                      <a:cubicBezTo>
                        <a:pt x="236" y="0"/>
                        <a:pt x="222" y="11"/>
                        <a:pt x="218" y="26"/>
                      </a:cubicBezTo>
                      <a:cubicBezTo>
                        <a:pt x="166" y="26"/>
                        <a:pt x="166" y="26"/>
                        <a:pt x="166" y="26"/>
                      </a:cubicBezTo>
                      <a:cubicBezTo>
                        <a:pt x="104" y="133"/>
                        <a:pt x="104" y="133"/>
                        <a:pt x="104" y="133"/>
                      </a:cubicBezTo>
                      <a:cubicBezTo>
                        <a:pt x="71" y="133"/>
                        <a:pt x="71" y="133"/>
                        <a:pt x="71" y="133"/>
                      </a:cubicBezTo>
                      <a:cubicBezTo>
                        <a:pt x="66" y="118"/>
                        <a:pt x="53" y="107"/>
                        <a:pt x="36" y="107"/>
                      </a:cubicBezTo>
                      <a:cubicBezTo>
                        <a:pt x="16" y="107"/>
                        <a:pt x="0" y="124"/>
                        <a:pt x="0" y="143"/>
                      </a:cubicBezTo>
                      <a:cubicBezTo>
                        <a:pt x="0" y="163"/>
                        <a:pt x="16" y="179"/>
                        <a:pt x="36" y="179"/>
                      </a:cubicBezTo>
                      <a:cubicBezTo>
                        <a:pt x="53" y="179"/>
                        <a:pt x="66" y="168"/>
                        <a:pt x="71" y="153"/>
                      </a:cubicBezTo>
                      <a:cubicBezTo>
                        <a:pt x="104" y="153"/>
                        <a:pt x="104" y="153"/>
                        <a:pt x="104" y="153"/>
                      </a:cubicBezTo>
                      <a:cubicBezTo>
                        <a:pt x="166" y="261"/>
                        <a:pt x="166" y="261"/>
                        <a:pt x="166" y="261"/>
                      </a:cubicBezTo>
                      <a:cubicBezTo>
                        <a:pt x="218" y="261"/>
                        <a:pt x="218" y="261"/>
                        <a:pt x="218" y="261"/>
                      </a:cubicBezTo>
                      <a:cubicBezTo>
                        <a:pt x="222" y="277"/>
                        <a:pt x="236" y="287"/>
                        <a:pt x="252" y="287"/>
                      </a:cubicBezTo>
                      <a:cubicBezTo>
                        <a:pt x="272" y="287"/>
                        <a:pt x="288" y="271"/>
                        <a:pt x="288" y="251"/>
                      </a:cubicBezTo>
                      <a:cubicBezTo>
                        <a:pt x="288" y="232"/>
                        <a:pt x="272" y="215"/>
                        <a:pt x="252" y="215"/>
                      </a:cubicBezTo>
                      <a:cubicBezTo>
                        <a:pt x="236" y="215"/>
                        <a:pt x="222" y="226"/>
                        <a:pt x="218" y="241"/>
                      </a:cubicBezTo>
                      <a:cubicBezTo>
                        <a:pt x="178" y="241"/>
                        <a:pt x="178" y="241"/>
                        <a:pt x="178" y="241"/>
                      </a:cubicBezTo>
                      <a:cubicBezTo>
                        <a:pt x="128" y="153"/>
                        <a:pt x="128" y="153"/>
                        <a:pt x="128" y="153"/>
                      </a:cubicBezTo>
                      <a:cubicBezTo>
                        <a:pt x="218" y="153"/>
                        <a:pt x="218" y="153"/>
                        <a:pt x="218" y="153"/>
                      </a:cubicBezTo>
                      <a:cubicBezTo>
                        <a:pt x="222" y="168"/>
                        <a:pt x="236" y="179"/>
                        <a:pt x="252" y="179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solidFill>
                      <a:prstClr val="black"/>
                    </a:solidFill>
                  </a:endParaRPr>
                </a:p>
              </p:txBody>
            </p:sp>
          </p:grpSp>
          <p:grpSp>
            <p:nvGrpSpPr>
              <p:cNvPr id="10" name="组合 9"/>
              <p:cNvGrpSpPr/>
              <p:nvPr/>
            </p:nvGrpSpPr>
            <p:grpSpPr>
              <a:xfrm>
                <a:off x="6246598" y="2089310"/>
                <a:ext cx="2108759" cy="2108759"/>
                <a:chOff x="6246598" y="2089310"/>
                <a:chExt cx="2108759" cy="2108759"/>
              </a:xfrm>
            </p:grpSpPr>
            <p:sp>
              <p:nvSpPr>
                <p:cNvPr id="17" name="出自【趣你的PPT】(微信:qunideppt)：最优质的PPT资源库"/>
                <p:cNvSpPr/>
                <p:nvPr/>
              </p:nvSpPr>
              <p:spPr>
                <a:xfrm rot="5400000">
                  <a:off x="6246598" y="2089310"/>
                  <a:ext cx="2108759" cy="2108759"/>
                </a:xfrm>
                <a:custGeom>
                  <a:avLst/>
                  <a:gdLst>
                    <a:gd name="connsiteX0" fmla="*/ 0 w 2158189"/>
                    <a:gd name="connsiteY0" fmla="*/ 2158189 h 2158189"/>
                    <a:gd name="connsiteX1" fmla="*/ 0 w 2158189"/>
                    <a:gd name="connsiteY1" fmla="*/ 0 h 2158189"/>
                    <a:gd name="connsiteX2" fmla="*/ 2158189 w 2158189"/>
                    <a:gd name="connsiteY2" fmla="*/ 2158189 h 2158189"/>
                    <a:gd name="connsiteX3" fmla="*/ 0 w 2158189"/>
                    <a:gd name="connsiteY3" fmla="*/ 2158189 h 2158189"/>
                    <a:gd name="connsiteX0-1" fmla="*/ 270933 w 2429122"/>
                    <a:gd name="connsiteY0-2" fmla="*/ 2158189 h 2158189"/>
                    <a:gd name="connsiteX1-3" fmla="*/ 270933 w 2429122"/>
                    <a:gd name="connsiteY1-4" fmla="*/ 0 h 2158189"/>
                    <a:gd name="connsiteX2-5" fmla="*/ 2429122 w 2429122"/>
                    <a:gd name="connsiteY2-6" fmla="*/ 2158189 h 2158189"/>
                    <a:gd name="connsiteX3-7" fmla="*/ 270933 w 2429122"/>
                    <a:gd name="connsiteY3-8" fmla="*/ 2158189 h 2158189"/>
                    <a:gd name="connsiteX0-9" fmla="*/ 2158189 w 2158189"/>
                    <a:gd name="connsiteY0-10" fmla="*/ 2158189 h 2158189"/>
                    <a:gd name="connsiteX1-11" fmla="*/ 0 w 2158189"/>
                    <a:gd name="connsiteY1-12" fmla="*/ 0 h 2158189"/>
                    <a:gd name="connsiteX2-13" fmla="*/ 2158189 w 2158189"/>
                    <a:gd name="connsiteY2-14" fmla="*/ 2158189 h 2158189"/>
                    <a:gd name="connsiteX0-15" fmla="*/ 2158189 w 2158189"/>
                    <a:gd name="connsiteY0-16" fmla="*/ 2158189 h 2158189"/>
                    <a:gd name="connsiteX1-17" fmla="*/ 0 w 2158189"/>
                    <a:gd name="connsiteY1-18" fmla="*/ 0 h 2158189"/>
                    <a:gd name="connsiteX2-19" fmla="*/ 2158189 w 2158189"/>
                    <a:gd name="connsiteY2-20" fmla="*/ 2158189 h 2158189"/>
                    <a:gd name="connsiteX0-21" fmla="*/ 2158189 w 2158189"/>
                    <a:gd name="connsiteY0-22" fmla="*/ 2158189 h 2158189"/>
                    <a:gd name="connsiteX1-23" fmla="*/ 0 w 2158189"/>
                    <a:gd name="connsiteY1-24" fmla="*/ 0 h 2158189"/>
                    <a:gd name="connsiteX2-25" fmla="*/ 2158189 w 2158189"/>
                    <a:gd name="connsiteY2-26" fmla="*/ 2158189 h 2158189"/>
                    <a:gd name="connsiteX0-27" fmla="*/ 2158189 w 2158189"/>
                    <a:gd name="connsiteY0-28" fmla="*/ 2158189 h 2158189"/>
                    <a:gd name="connsiteX1-29" fmla="*/ 0 w 2158189"/>
                    <a:gd name="connsiteY1-30" fmla="*/ 0 h 2158189"/>
                    <a:gd name="connsiteX2-31" fmla="*/ 2158189 w 2158189"/>
                    <a:gd name="connsiteY2-32" fmla="*/ 2158189 h 2158189"/>
                    <a:gd name="connsiteX0-33" fmla="*/ 2158189 w 2158189"/>
                    <a:gd name="connsiteY0-34" fmla="*/ 2158189 h 2158189"/>
                    <a:gd name="connsiteX1-35" fmla="*/ 0 w 2158189"/>
                    <a:gd name="connsiteY1-36" fmla="*/ 0 h 2158189"/>
                    <a:gd name="connsiteX2-37" fmla="*/ 2158189 w 2158189"/>
                    <a:gd name="connsiteY2-38" fmla="*/ 2158189 h 2158189"/>
                    <a:gd name="connsiteX0-39" fmla="*/ 2158189 w 2158189"/>
                    <a:gd name="connsiteY0-40" fmla="*/ 2158189 h 2158189"/>
                    <a:gd name="connsiteX1-41" fmla="*/ 0 w 2158189"/>
                    <a:gd name="connsiteY1-42" fmla="*/ 0 h 2158189"/>
                    <a:gd name="connsiteX2-43" fmla="*/ 2158189 w 2158189"/>
                    <a:gd name="connsiteY2-44" fmla="*/ 2158189 h 2158189"/>
                    <a:gd name="connsiteX0-45" fmla="*/ 2158189 w 2158189"/>
                    <a:gd name="connsiteY0-46" fmla="*/ 2158189 h 2158189"/>
                    <a:gd name="connsiteX1-47" fmla="*/ 0 w 2158189"/>
                    <a:gd name="connsiteY1-48" fmla="*/ 0 h 2158189"/>
                    <a:gd name="connsiteX2-49" fmla="*/ 2158189 w 2158189"/>
                    <a:gd name="connsiteY2-50" fmla="*/ 2158189 h 2158189"/>
                    <a:gd name="connsiteX0-51" fmla="*/ 2158189 w 2158189"/>
                    <a:gd name="connsiteY0-52" fmla="*/ 2158189 h 2158189"/>
                    <a:gd name="connsiteX1-53" fmla="*/ 0 w 2158189"/>
                    <a:gd name="connsiteY1-54" fmla="*/ 0 h 2158189"/>
                    <a:gd name="connsiteX2-55" fmla="*/ 2158189 w 2158189"/>
                    <a:gd name="connsiteY2-56" fmla="*/ 2158189 h 2158189"/>
                    <a:gd name="connsiteX0-57" fmla="*/ 2158189 w 2158189"/>
                    <a:gd name="connsiteY0-58" fmla="*/ 2158189 h 2158189"/>
                    <a:gd name="connsiteX1-59" fmla="*/ 0 w 2158189"/>
                    <a:gd name="connsiteY1-60" fmla="*/ 0 h 2158189"/>
                    <a:gd name="connsiteX2-61" fmla="*/ 2158189 w 2158189"/>
                    <a:gd name="connsiteY2-62" fmla="*/ 2158189 h 2158189"/>
                    <a:gd name="connsiteX0-63" fmla="*/ 2158189 w 2158189"/>
                    <a:gd name="connsiteY0-64" fmla="*/ 2158189 h 2158189"/>
                    <a:gd name="connsiteX1-65" fmla="*/ 0 w 2158189"/>
                    <a:gd name="connsiteY1-66" fmla="*/ 0 h 2158189"/>
                    <a:gd name="connsiteX2-67" fmla="*/ 2158189 w 2158189"/>
                    <a:gd name="connsiteY2-68" fmla="*/ 2158189 h 2158189"/>
                    <a:gd name="connsiteX0-69" fmla="*/ 2158189 w 2158189"/>
                    <a:gd name="connsiteY0-70" fmla="*/ 2158189 h 2158189"/>
                    <a:gd name="connsiteX1-71" fmla="*/ 0 w 2158189"/>
                    <a:gd name="connsiteY1-72" fmla="*/ 0 h 2158189"/>
                    <a:gd name="connsiteX2-73" fmla="*/ 2158189 w 2158189"/>
                    <a:gd name="connsiteY2-74" fmla="*/ 2158189 h 2158189"/>
                    <a:gd name="connsiteX0-75" fmla="*/ 2158189 w 2158189"/>
                    <a:gd name="connsiteY0-76" fmla="*/ 2158189 h 2158189"/>
                    <a:gd name="connsiteX1-77" fmla="*/ 0 w 2158189"/>
                    <a:gd name="connsiteY1-78" fmla="*/ 0 h 2158189"/>
                    <a:gd name="connsiteX2-79" fmla="*/ 2158189 w 2158189"/>
                    <a:gd name="connsiteY2-80" fmla="*/ 2158189 h 2158189"/>
                    <a:gd name="connsiteX0-81" fmla="*/ 2158189 w 2158189"/>
                    <a:gd name="connsiteY0-82" fmla="*/ 2158189 h 2158189"/>
                    <a:gd name="connsiteX1-83" fmla="*/ 0 w 2158189"/>
                    <a:gd name="connsiteY1-84" fmla="*/ 0 h 2158189"/>
                    <a:gd name="connsiteX2-85" fmla="*/ 2158189 w 2158189"/>
                    <a:gd name="connsiteY2-86" fmla="*/ 2158189 h 2158189"/>
                    <a:gd name="connsiteX0-87" fmla="*/ 2158189 w 2158189"/>
                    <a:gd name="connsiteY0-88" fmla="*/ 2158189 h 2158189"/>
                    <a:gd name="connsiteX1-89" fmla="*/ 0 w 2158189"/>
                    <a:gd name="connsiteY1-90" fmla="*/ 0 h 2158189"/>
                    <a:gd name="connsiteX2-91" fmla="*/ 2158189 w 2158189"/>
                    <a:gd name="connsiteY2-92" fmla="*/ 2158189 h 2158189"/>
                    <a:gd name="connsiteX0-93" fmla="*/ 2158189 w 2158189"/>
                    <a:gd name="connsiteY0-94" fmla="*/ 2158189 h 2158189"/>
                    <a:gd name="connsiteX1-95" fmla="*/ 0 w 2158189"/>
                    <a:gd name="connsiteY1-96" fmla="*/ 0 h 2158189"/>
                    <a:gd name="connsiteX2-97" fmla="*/ 2158189 w 2158189"/>
                    <a:gd name="connsiteY2-98" fmla="*/ 2158189 h 2158189"/>
                    <a:gd name="connsiteX0-99" fmla="*/ 2158189 w 2158189"/>
                    <a:gd name="connsiteY0-100" fmla="*/ 2158189 h 2158189"/>
                    <a:gd name="connsiteX1-101" fmla="*/ 0 w 2158189"/>
                    <a:gd name="connsiteY1-102" fmla="*/ 0 h 2158189"/>
                    <a:gd name="connsiteX2-103" fmla="*/ 2158189 w 2158189"/>
                    <a:gd name="connsiteY2-104" fmla="*/ 2158189 h 2158189"/>
                    <a:gd name="connsiteX0-105" fmla="*/ 2158189 w 2158189"/>
                    <a:gd name="connsiteY0-106" fmla="*/ 2158189 h 2158189"/>
                    <a:gd name="connsiteX1-107" fmla="*/ 0 w 2158189"/>
                    <a:gd name="connsiteY1-108" fmla="*/ 0 h 2158189"/>
                    <a:gd name="connsiteX2-109" fmla="*/ 2158189 w 2158189"/>
                    <a:gd name="connsiteY2-110" fmla="*/ 2158189 h 2158189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</a:cxnLst>
                  <a:rect l="l" t="t" r="r" b="b"/>
                  <a:pathLst>
                    <a:path w="2158189" h="2158189">
                      <a:moveTo>
                        <a:pt x="2158189" y="2158189"/>
                      </a:moveTo>
                      <a:cubicBezTo>
                        <a:pt x="959822" y="1932280"/>
                        <a:pt x="240425" y="1256425"/>
                        <a:pt x="0" y="0"/>
                      </a:cubicBezTo>
                      <a:cubicBezTo>
                        <a:pt x="1140310" y="283968"/>
                        <a:pt x="1888735" y="916278"/>
                        <a:pt x="2158189" y="2158189"/>
                      </a:cubicBezTo>
                      <a:close/>
                    </a:path>
                  </a:pathLst>
                </a:custGeom>
                <a:solidFill>
                  <a:srgbClr val="E74E3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prstClr val="white"/>
                    </a:solidFill>
                  </a:endParaRPr>
                </a:p>
              </p:txBody>
            </p:sp>
            <p:grpSp>
              <p:nvGrpSpPr>
                <p:cNvPr id="18" name="组合 17"/>
                <p:cNvGrpSpPr/>
                <p:nvPr/>
              </p:nvGrpSpPr>
              <p:grpSpPr>
                <a:xfrm>
                  <a:off x="7008791" y="2994727"/>
                  <a:ext cx="531741" cy="371911"/>
                  <a:chOff x="3286126" y="3176588"/>
                  <a:chExt cx="274637" cy="192087"/>
                </a:xfrm>
                <a:solidFill>
                  <a:schemeClr val="bg1"/>
                </a:solidFill>
              </p:grpSpPr>
              <p:sp>
                <p:nvSpPr>
                  <p:cNvPr id="19" name="出自【趣你的PPT】(微信:qunideppt)：最优质的PPT资源库"/>
                  <p:cNvSpPr/>
                  <p:nvPr/>
                </p:nvSpPr>
                <p:spPr bwMode="auto">
                  <a:xfrm>
                    <a:off x="3286126" y="3176588"/>
                    <a:ext cx="219075" cy="136525"/>
                  </a:xfrm>
                  <a:custGeom>
                    <a:avLst/>
                    <a:gdLst>
                      <a:gd name="T0" fmla="*/ 9 w 138"/>
                      <a:gd name="T1" fmla="*/ 9 h 86"/>
                      <a:gd name="T2" fmla="*/ 138 w 138"/>
                      <a:gd name="T3" fmla="*/ 9 h 86"/>
                      <a:gd name="T4" fmla="*/ 138 w 138"/>
                      <a:gd name="T5" fmla="*/ 0 h 86"/>
                      <a:gd name="T6" fmla="*/ 0 w 138"/>
                      <a:gd name="T7" fmla="*/ 0 h 86"/>
                      <a:gd name="T8" fmla="*/ 0 w 138"/>
                      <a:gd name="T9" fmla="*/ 86 h 86"/>
                      <a:gd name="T10" fmla="*/ 9 w 138"/>
                      <a:gd name="T11" fmla="*/ 86 h 86"/>
                      <a:gd name="T12" fmla="*/ 9 w 138"/>
                      <a:gd name="T13" fmla="*/ 9 h 8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138" h="86">
                        <a:moveTo>
                          <a:pt x="9" y="9"/>
                        </a:moveTo>
                        <a:lnTo>
                          <a:pt x="138" y="9"/>
                        </a:lnTo>
                        <a:lnTo>
                          <a:pt x="138" y="0"/>
                        </a:lnTo>
                        <a:lnTo>
                          <a:pt x="0" y="0"/>
                        </a:lnTo>
                        <a:lnTo>
                          <a:pt x="0" y="86"/>
                        </a:lnTo>
                        <a:lnTo>
                          <a:pt x="9" y="86"/>
                        </a:lnTo>
                        <a:lnTo>
                          <a:pt x="9" y="9"/>
                        </a:ln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/>
                  <a:lstStyle/>
                  <a:p>
                    <a:endParaRPr lang="zh-CN" altLang="en-US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0" name="出自【趣你的PPT】(微信:qunideppt)：最优质的PPT资源库"/>
                  <p:cNvSpPr/>
                  <p:nvPr/>
                </p:nvSpPr>
                <p:spPr bwMode="auto">
                  <a:xfrm>
                    <a:off x="3313113" y="3203575"/>
                    <a:ext cx="220663" cy="136525"/>
                  </a:xfrm>
                  <a:custGeom>
                    <a:avLst/>
                    <a:gdLst>
                      <a:gd name="T0" fmla="*/ 10 w 139"/>
                      <a:gd name="T1" fmla="*/ 9 h 86"/>
                      <a:gd name="T2" fmla="*/ 139 w 139"/>
                      <a:gd name="T3" fmla="*/ 9 h 86"/>
                      <a:gd name="T4" fmla="*/ 139 w 139"/>
                      <a:gd name="T5" fmla="*/ 0 h 86"/>
                      <a:gd name="T6" fmla="*/ 0 w 139"/>
                      <a:gd name="T7" fmla="*/ 0 h 86"/>
                      <a:gd name="T8" fmla="*/ 0 w 139"/>
                      <a:gd name="T9" fmla="*/ 86 h 86"/>
                      <a:gd name="T10" fmla="*/ 10 w 139"/>
                      <a:gd name="T11" fmla="*/ 86 h 86"/>
                      <a:gd name="T12" fmla="*/ 10 w 139"/>
                      <a:gd name="T13" fmla="*/ 9 h 8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139" h="86">
                        <a:moveTo>
                          <a:pt x="10" y="9"/>
                        </a:moveTo>
                        <a:lnTo>
                          <a:pt x="139" y="9"/>
                        </a:lnTo>
                        <a:lnTo>
                          <a:pt x="139" y="0"/>
                        </a:lnTo>
                        <a:lnTo>
                          <a:pt x="0" y="0"/>
                        </a:lnTo>
                        <a:lnTo>
                          <a:pt x="0" y="86"/>
                        </a:lnTo>
                        <a:lnTo>
                          <a:pt x="10" y="86"/>
                        </a:lnTo>
                        <a:lnTo>
                          <a:pt x="10" y="9"/>
                        </a:ln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/>
                  <a:lstStyle/>
                  <a:p>
                    <a:endParaRPr lang="zh-CN" altLang="en-US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1" name="出自【趣你的PPT】(微信:qunideppt)：最优质的PPT资源库"/>
                  <p:cNvSpPr>
                    <a:spLocks noEditPoints="1"/>
                  </p:cNvSpPr>
                  <p:nvPr/>
                </p:nvSpPr>
                <p:spPr bwMode="auto">
                  <a:xfrm>
                    <a:off x="3341688" y="3230563"/>
                    <a:ext cx="219075" cy="138112"/>
                  </a:xfrm>
                  <a:custGeom>
                    <a:avLst/>
                    <a:gdLst>
                      <a:gd name="T0" fmla="*/ 0 w 138"/>
                      <a:gd name="T1" fmla="*/ 0 h 87"/>
                      <a:gd name="T2" fmla="*/ 0 w 138"/>
                      <a:gd name="T3" fmla="*/ 87 h 87"/>
                      <a:gd name="T4" fmla="*/ 138 w 138"/>
                      <a:gd name="T5" fmla="*/ 87 h 87"/>
                      <a:gd name="T6" fmla="*/ 138 w 138"/>
                      <a:gd name="T7" fmla="*/ 0 h 87"/>
                      <a:gd name="T8" fmla="*/ 0 w 138"/>
                      <a:gd name="T9" fmla="*/ 0 h 87"/>
                      <a:gd name="T10" fmla="*/ 130 w 138"/>
                      <a:gd name="T11" fmla="*/ 79 h 87"/>
                      <a:gd name="T12" fmla="*/ 7 w 138"/>
                      <a:gd name="T13" fmla="*/ 79 h 87"/>
                      <a:gd name="T14" fmla="*/ 7 w 138"/>
                      <a:gd name="T15" fmla="*/ 8 h 87"/>
                      <a:gd name="T16" fmla="*/ 130 w 138"/>
                      <a:gd name="T17" fmla="*/ 8 h 87"/>
                      <a:gd name="T18" fmla="*/ 130 w 138"/>
                      <a:gd name="T19" fmla="*/ 79 h 8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138" h="87">
                        <a:moveTo>
                          <a:pt x="0" y="0"/>
                        </a:moveTo>
                        <a:lnTo>
                          <a:pt x="0" y="87"/>
                        </a:lnTo>
                        <a:lnTo>
                          <a:pt x="138" y="87"/>
                        </a:lnTo>
                        <a:lnTo>
                          <a:pt x="138" y="0"/>
                        </a:lnTo>
                        <a:lnTo>
                          <a:pt x="0" y="0"/>
                        </a:lnTo>
                        <a:close/>
                        <a:moveTo>
                          <a:pt x="130" y="79"/>
                        </a:moveTo>
                        <a:lnTo>
                          <a:pt x="7" y="79"/>
                        </a:lnTo>
                        <a:lnTo>
                          <a:pt x="7" y="8"/>
                        </a:lnTo>
                        <a:lnTo>
                          <a:pt x="130" y="8"/>
                        </a:lnTo>
                        <a:lnTo>
                          <a:pt x="130" y="79"/>
                        </a:ln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/>
                  <a:lstStyle/>
                  <a:p>
                    <a:endParaRPr lang="zh-CN" altLang="en-US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" name="出自【趣你的PPT】(微信:qunideppt)：最优质的PPT资源库"/>
                  <p:cNvSpPr>
                    <a:spLocks noChangeArrowheads="1"/>
                  </p:cNvSpPr>
                  <p:nvPr/>
                </p:nvSpPr>
                <p:spPr bwMode="auto">
                  <a:xfrm>
                    <a:off x="3379788" y="3289300"/>
                    <a:ext cx="9525" cy="19050"/>
                  </a:xfrm>
                  <a:prstGeom prst="ellipse">
                    <a:avLst/>
                  </a:pr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/>
                  <a:lstStyle/>
                  <a:p>
                    <a:endParaRPr lang="zh-CN" altLang="en-US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3" name="出自【趣你的PPT】(微信:qunideppt)：最优质的PPT资源库"/>
                  <p:cNvSpPr>
                    <a:spLocks noChangeArrowheads="1"/>
                  </p:cNvSpPr>
                  <p:nvPr/>
                </p:nvSpPr>
                <p:spPr bwMode="auto">
                  <a:xfrm>
                    <a:off x="3513138" y="3289300"/>
                    <a:ext cx="7938" cy="19050"/>
                  </a:xfrm>
                  <a:prstGeom prst="ellipse">
                    <a:avLst/>
                  </a:pr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/>
                  <a:lstStyle/>
                  <a:p>
                    <a:endParaRPr lang="zh-CN" altLang="en-US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4" name="出自【趣你的PPT】(微信:qunideppt)：最优质的PPT资源库"/>
                  <p:cNvSpPr>
                    <a:spLocks noEditPoints="1"/>
                  </p:cNvSpPr>
                  <p:nvPr/>
                </p:nvSpPr>
                <p:spPr bwMode="auto">
                  <a:xfrm>
                    <a:off x="3362326" y="3251200"/>
                    <a:ext cx="69850" cy="96837"/>
                  </a:xfrm>
                  <a:custGeom>
                    <a:avLst/>
                    <a:gdLst>
                      <a:gd name="T0" fmla="*/ 51 w 73"/>
                      <a:gd name="T1" fmla="*/ 50 h 100"/>
                      <a:gd name="T2" fmla="*/ 72 w 73"/>
                      <a:gd name="T3" fmla="*/ 0 h 100"/>
                      <a:gd name="T4" fmla="*/ 0 w 73"/>
                      <a:gd name="T5" fmla="*/ 0 h 100"/>
                      <a:gd name="T6" fmla="*/ 0 w 73"/>
                      <a:gd name="T7" fmla="*/ 100 h 100"/>
                      <a:gd name="T8" fmla="*/ 73 w 73"/>
                      <a:gd name="T9" fmla="*/ 100 h 100"/>
                      <a:gd name="T10" fmla="*/ 51 w 73"/>
                      <a:gd name="T11" fmla="*/ 50 h 100"/>
                      <a:gd name="T12" fmla="*/ 13 w 73"/>
                      <a:gd name="T13" fmla="*/ 50 h 100"/>
                      <a:gd name="T14" fmla="*/ 23 w 73"/>
                      <a:gd name="T15" fmla="*/ 33 h 100"/>
                      <a:gd name="T16" fmla="*/ 34 w 73"/>
                      <a:gd name="T17" fmla="*/ 50 h 100"/>
                      <a:gd name="T18" fmla="*/ 23 w 73"/>
                      <a:gd name="T19" fmla="*/ 67 h 100"/>
                      <a:gd name="T20" fmla="*/ 13 w 73"/>
                      <a:gd name="T21" fmla="*/ 50 h 1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3" h="100">
                        <a:moveTo>
                          <a:pt x="51" y="50"/>
                        </a:moveTo>
                        <a:cubicBezTo>
                          <a:pt x="51" y="29"/>
                          <a:pt x="59" y="10"/>
                          <a:pt x="72" y="0"/>
                        </a:cubicBezTo>
                        <a:cubicBezTo>
                          <a:pt x="0" y="0"/>
                          <a:pt x="0" y="0"/>
                          <a:pt x="0" y="0"/>
                        </a:cubicBezTo>
                        <a:cubicBezTo>
                          <a:pt x="0" y="100"/>
                          <a:pt x="0" y="100"/>
                          <a:pt x="0" y="100"/>
                        </a:cubicBezTo>
                        <a:cubicBezTo>
                          <a:pt x="73" y="100"/>
                          <a:pt x="73" y="100"/>
                          <a:pt x="73" y="100"/>
                        </a:cubicBezTo>
                        <a:cubicBezTo>
                          <a:pt x="60" y="90"/>
                          <a:pt x="51" y="71"/>
                          <a:pt x="51" y="50"/>
                        </a:cubicBezTo>
                        <a:close/>
                        <a:moveTo>
                          <a:pt x="13" y="50"/>
                        </a:moveTo>
                        <a:cubicBezTo>
                          <a:pt x="13" y="40"/>
                          <a:pt x="18" y="33"/>
                          <a:pt x="23" y="33"/>
                        </a:cubicBezTo>
                        <a:cubicBezTo>
                          <a:pt x="29" y="33"/>
                          <a:pt x="34" y="40"/>
                          <a:pt x="34" y="50"/>
                        </a:cubicBezTo>
                        <a:cubicBezTo>
                          <a:pt x="34" y="59"/>
                          <a:pt x="29" y="67"/>
                          <a:pt x="23" y="67"/>
                        </a:cubicBezTo>
                        <a:cubicBezTo>
                          <a:pt x="18" y="67"/>
                          <a:pt x="13" y="59"/>
                          <a:pt x="13" y="50"/>
                        </a:cubicBez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/>
                  <a:lstStyle/>
                  <a:p>
                    <a:endParaRPr lang="zh-CN" altLang="en-US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5" name="出自【趣你的PPT】(微信:qunideppt)：最优质的PPT资源库"/>
                  <p:cNvSpPr>
                    <a:spLocks noEditPoints="1"/>
                  </p:cNvSpPr>
                  <p:nvPr/>
                </p:nvSpPr>
                <p:spPr bwMode="auto">
                  <a:xfrm>
                    <a:off x="3468688" y="3251200"/>
                    <a:ext cx="71438" cy="96837"/>
                  </a:xfrm>
                  <a:custGeom>
                    <a:avLst/>
                    <a:gdLst>
                      <a:gd name="T0" fmla="*/ 1 w 74"/>
                      <a:gd name="T1" fmla="*/ 0 h 100"/>
                      <a:gd name="T2" fmla="*/ 23 w 74"/>
                      <a:gd name="T3" fmla="*/ 50 h 100"/>
                      <a:gd name="T4" fmla="*/ 0 w 74"/>
                      <a:gd name="T5" fmla="*/ 100 h 100"/>
                      <a:gd name="T6" fmla="*/ 74 w 74"/>
                      <a:gd name="T7" fmla="*/ 100 h 100"/>
                      <a:gd name="T8" fmla="*/ 74 w 74"/>
                      <a:gd name="T9" fmla="*/ 0 h 100"/>
                      <a:gd name="T10" fmla="*/ 1 w 74"/>
                      <a:gd name="T11" fmla="*/ 0 h 100"/>
                      <a:gd name="T12" fmla="*/ 50 w 74"/>
                      <a:gd name="T13" fmla="*/ 33 h 100"/>
                      <a:gd name="T14" fmla="*/ 61 w 74"/>
                      <a:gd name="T15" fmla="*/ 50 h 100"/>
                      <a:gd name="T16" fmla="*/ 50 w 74"/>
                      <a:gd name="T17" fmla="*/ 67 h 100"/>
                      <a:gd name="T18" fmla="*/ 40 w 74"/>
                      <a:gd name="T19" fmla="*/ 50 h 100"/>
                      <a:gd name="T20" fmla="*/ 50 w 74"/>
                      <a:gd name="T21" fmla="*/ 33 h 1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4" h="100">
                        <a:moveTo>
                          <a:pt x="1" y="0"/>
                        </a:moveTo>
                        <a:cubicBezTo>
                          <a:pt x="14" y="10"/>
                          <a:pt x="23" y="29"/>
                          <a:pt x="23" y="50"/>
                        </a:cubicBezTo>
                        <a:cubicBezTo>
                          <a:pt x="23" y="71"/>
                          <a:pt x="14" y="90"/>
                          <a:pt x="0" y="100"/>
                        </a:cubicBezTo>
                        <a:cubicBezTo>
                          <a:pt x="74" y="100"/>
                          <a:pt x="74" y="100"/>
                          <a:pt x="74" y="100"/>
                        </a:cubicBezTo>
                        <a:cubicBezTo>
                          <a:pt x="74" y="0"/>
                          <a:pt x="74" y="0"/>
                          <a:pt x="74" y="0"/>
                        </a:cubicBezTo>
                        <a:lnTo>
                          <a:pt x="1" y="0"/>
                        </a:lnTo>
                        <a:close/>
                        <a:moveTo>
                          <a:pt x="50" y="33"/>
                        </a:moveTo>
                        <a:cubicBezTo>
                          <a:pt x="56" y="33"/>
                          <a:pt x="61" y="40"/>
                          <a:pt x="61" y="50"/>
                        </a:cubicBezTo>
                        <a:cubicBezTo>
                          <a:pt x="61" y="59"/>
                          <a:pt x="56" y="67"/>
                          <a:pt x="50" y="67"/>
                        </a:cubicBezTo>
                        <a:cubicBezTo>
                          <a:pt x="44" y="67"/>
                          <a:pt x="40" y="59"/>
                          <a:pt x="40" y="50"/>
                        </a:cubicBezTo>
                        <a:cubicBezTo>
                          <a:pt x="40" y="40"/>
                          <a:pt x="44" y="33"/>
                          <a:pt x="50" y="33"/>
                        </a:cubicBez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/>
                  <a:lstStyle/>
                  <a:p>
                    <a:endParaRPr lang="zh-CN" altLang="en-US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6" name="出自【趣你的PPT】(微信:qunideppt)：最优质的PPT资源库"/>
                  <p:cNvSpPr>
                    <a:spLocks noEditPoints="1"/>
                  </p:cNvSpPr>
                  <p:nvPr/>
                </p:nvSpPr>
                <p:spPr bwMode="auto">
                  <a:xfrm>
                    <a:off x="3430588" y="3259138"/>
                    <a:ext cx="41275" cy="80962"/>
                  </a:xfrm>
                  <a:custGeom>
                    <a:avLst/>
                    <a:gdLst>
                      <a:gd name="T0" fmla="*/ 18 w 42"/>
                      <a:gd name="T1" fmla="*/ 77 h 84"/>
                      <a:gd name="T2" fmla="*/ 18 w 42"/>
                      <a:gd name="T3" fmla="*/ 82 h 84"/>
                      <a:gd name="T4" fmla="*/ 20 w 42"/>
                      <a:gd name="T5" fmla="*/ 84 h 84"/>
                      <a:gd name="T6" fmla="*/ 22 w 42"/>
                      <a:gd name="T7" fmla="*/ 84 h 84"/>
                      <a:gd name="T8" fmla="*/ 24 w 42"/>
                      <a:gd name="T9" fmla="*/ 82 h 84"/>
                      <a:gd name="T10" fmla="*/ 24 w 42"/>
                      <a:gd name="T11" fmla="*/ 77 h 84"/>
                      <a:gd name="T12" fmla="*/ 42 w 42"/>
                      <a:gd name="T13" fmla="*/ 58 h 84"/>
                      <a:gd name="T14" fmla="*/ 24 w 42"/>
                      <a:gd name="T15" fmla="*/ 37 h 84"/>
                      <a:gd name="T16" fmla="*/ 24 w 42"/>
                      <a:gd name="T17" fmla="*/ 18 h 84"/>
                      <a:gd name="T18" fmla="*/ 36 w 42"/>
                      <a:gd name="T19" fmla="*/ 22 h 84"/>
                      <a:gd name="T20" fmla="*/ 37 w 42"/>
                      <a:gd name="T21" fmla="*/ 21 h 84"/>
                      <a:gd name="T22" fmla="*/ 40 w 42"/>
                      <a:gd name="T23" fmla="*/ 14 h 84"/>
                      <a:gd name="T24" fmla="*/ 40 w 42"/>
                      <a:gd name="T25" fmla="*/ 13 h 84"/>
                      <a:gd name="T26" fmla="*/ 24 w 42"/>
                      <a:gd name="T27" fmla="*/ 7 h 84"/>
                      <a:gd name="T28" fmla="*/ 24 w 42"/>
                      <a:gd name="T29" fmla="*/ 2 h 84"/>
                      <a:gd name="T30" fmla="*/ 22 w 42"/>
                      <a:gd name="T31" fmla="*/ 0 h 84"/>
                      <a:gd name="T32" fmla="*/ 20 w 42"/>
                      <a:gd name="T33" fmla="*/ 0 h 84"/>
                      <a:gd name="T34" fmla="*/ 18 w 42"/>
                      <a:gd name="T35" fmla="*/ 2 h 84"/>
                      <a:gd name="T36" fmla="*/ 18 w 42"/>
                      <a:gd name="T37" fmla="*/ 7 h 84"/>
                      <a:gd name="T38" fmla="*/ 0 w 42"/>
                      <a:gd name="T39" fmla="*/ 27 h 84"/>
                      <a:gd name="T40" fmla="*/ 18 w 42"/>
                      <a:gd name="T41" fmla="*/ 47 h 84"/>
                      <a:gd name="T42" fmla="*/ 18 w 42"/>
                      <a:gd name="T43" fmla="*/ 66 h 84"/>
                      <a:gd name="T44" fmla="*/ 4 w 42"/>
                      <a:gd name="T45" fmla="*/ 62 h 84"/>
                      <a:gd name="T46" fmla="*/ 3 w 42"/>
                      <a:gd name="T47" fmla="*/ 63 h 84"/>
                      <a:gd name="T48" fmla="*/ 0 w 42"/>
                      <a:gd name="T49" fmla="*/ 71 h 84"/>
                      <a:gd name="T50" fmla="*/ 0 w 42"/>
                      <a:gd name="T51" fmla="*/ 72 h 84"/>
                      <a:gd name="T52" fmla="*/ 18 w 42"/>
                      <a:gd name="T53" fmla="*/ 77 h 84"/>
                      <a:gd name="T54" fmla="*/ 12 w 42"/>
                      <a:gd name="T55" fmla="*/ 26 h 84"/>
                      <a:gd name="T56" fmla="*/ 18 w 42"/>
                      <a:gd name="T57" fmla="*/ 18 h 84"/>
                      <a:gd name="T58" fmla="*/ 18 w 42"/>
                      <a:gd name="T59" fmla="*/ 35 h 84"/>
                      <a:gd name="T60" fmla="*/ 12 w 42"/>
                      <a:gd name="T61" fmla="*/ 26 h 84"/>
                      <a:gd name="T62" fmla="*/ 23 w 42"/>
                      <a:gd name="T63" fmla="*/ 49 h 84"/>
                      <a:gd name="T64" fmla="*/ 30 w 42"/>
                      <a:gd name="T65" fmla="*/ 58 h 84"/>
                      <a:gd name="T66" fmla="*/ 23 w 42"/>
                      <a:gd name="T67" fmla="*/ 66 h 84"/>
                      <a:gd name="T68" fmla="*/ 23 w 42"/>
                      <a:gd name="T69" fmla="*/ 49 h 8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</a:cxnLst>
                    <a:rect l="0" t="0" r="r" b="b"/>
                    <a:pathLst>
                      <a:path w="42" h="84">
                        <a:moveTo>
                          <a:pt x="18" y="77"/>
                        </a:moveTo>
                        <a:cubicBezTo>
                          <a:pt x="18" y="82"/>
                          <a:pt x="18" y="82"/>
                          <a:pt x="18" y="82"/>
                        </a:cubicBezTo>
                        <a:cubicBezTo>
                          <a:pt x="18" y="84"/>
                          <a:pt x="18" y="84"/>
                          <a:pt x="20" y="84"/>
                        </a:cubicBezTo>
                        <a:cubicBezTo>
                          <a:pt x="22" y="84"/>
                          <a:pt x="22" y="84"/>
                          <a:pt x="22" y="84"/>
                        </a:cubicBezTo>
                        <a:cubicBezTo>
                          <a:pt x="24" y="84"/>
                          <a:pt x="24" y="84"/>
                          <a:pt x="24" y="82"/>
                        </a:cubicBezTo>
                        <a:cubicBezTo>
                          <a:pt x="24" y="77"/>
                          <a:pt x="24" y="77"/>
                          <a:pt x="24" y="77"/>
                        </a:cubicBezTo>
                        <a:cubicBezTo>
                          <a:pt x="31" y="76"/>
                          <a:pt x="42" y="72"/>
                          <a:pt x="42" y="58"/>
                        </a:cubicBezTo>
                        <a:cubicBezTo>
                          <a:pt x="42" y="44"/>
                          <a:pt x="31" y="40"/>
                          <a:pt x="24" y="37"/>
                        </a:cubicBezTo>
                        <a:cubicBezTo>
                          <a:pt x="24" y="18"/>
                          <a:pt x="24" y="18"/>
                          <a:pt x="24" y="18"/>
                        </a:cubicBezTo>
                        <a:cubicBezTo>
                          <a:pt x="28" y="18"/>
                          <a:pt x="35" y="22"/>
                          <a:pt x="36" y="22"/>
                        </a:cubicBezTo>
                        <a:cubicBezTo>
                          <a:pt x="36" y="22"/>
                          <a:pt x="36" y="22"/>
                          <a:pt x="37" y="21"/>
                        </a:cubicBezTo>
                        <a:cubicBezTo>
                          <a:pt x="40" y="14"/>
                          <a:pt x="40" y="14"/>
                          <a:pt x="40" y="14"/>
                        </a:cubicBezTo>
                        <a:cubicBezTo>
                          <a:pt x="40" y="14"/>
                          <a:pt x="40" y="14"/>
                          <a:pt x="40" y="13"/>
                        </a:cubicBezTo>
                        <a:cubicBezTo>
                          <a:pt x="40" y="10"/>
                          <a:pt x="27" y="8"/>
                          <a:pt x="24" y="7"/>
                        </a:cubicBezTo>
                        <a:cubicBezTo>
                          <a:pt x="24" y="2"/>
                          <a:pt x="24" y="2"/>
                          <a:pt x="24" y="2"/>
                        </a:cubicBezTo>
                        <a:cubicBezTo>
                          <a:pt x="24" y="1"/>
                          <a:pt x="24" y="0"/>
                          <a:pt x="22" y="0"/>
                        </a:cubicBezTo>
                        <a:cubicBezTo>
                          <a:pt x="20" y="0"/>
                          <a:pt x="20" y="0"/>
                          <a:pt x="20" y="0"/>
                        </a:cubicBezTo>
                        <a:cubicBezTo>
                          <a:pt x="18" y="0"/>
                          <a:pt x="18" y="1"/>
                          <a:pt x="18" y="2"/>
                        </a:cubicBezTo>
                        <a:cubicBezTo>
                          <a:pt x="18" y="7"/>
                          <a:pt x="18" y="7"/>
                          <a:pt x="18" y="7"/>
                        </a:cubicBezTo>
                        <a:cubicBezTo>
                          <a:pt x="13" y="8"/>
                          <a:pt x="0" y="12"/>
                          <a:pt x="0" y="27"/>
                        </a:cubicBezTo>
                        <a:cubicBezTo>
                          <a:pt x="0" y="40"/>
                          <a:pt x="12" y="44"/>
                          <a:pt x="18" y="47"/>
                        </a:cubicBezTo>
                        <a:cubicBezTo>
                          <a:pt x="18" y="66"/>
                          <a:pt x="18" y="66"/>
                          <a:pt x="18" y="66"/>
                        </a:cubicBezTo>
                        <a:cubicBezTo>
                          <a:pt x="12" y="66"/>
                          <a:pt x="5" y="62"/>
                          <a:pt x="4" y="62"/>
                        </a:cubicBezTo>
                        <a:cubicBezTo>
                          <a:pt x="4" y="62"/>
                          <a:pt x="3" y="62"/>
                          <a:pt x="3" y="63"/>
                        </a:cubicBezTo>
                        <a:cubicBezTo>
                          <a:pt x="0" y="71"/>
                          <a:pt x="0" y="71"/>
                          <a:pt x="0" y="71"/>
                        </a:cubicBezTo>
                        <a:cubicBezTo>
                          <a:pt x="0" y="72"/>
                          <a:pt x="0" y="72"/>
                          <a:pt x="0" y="72"/>
                        </a:cubicBezTo>
                        <a:cubicBezTo>
                          <a:pt x="0" y="75"/>
                          <a:pt x="14" y="77"/>
                          <a:pt x="18" y="77"/>
                        </a:cubicBezTo>
                        <a:close/>
                        <a:moveTo>
                          <a:pt x="12" y="26"/>
                        </a:moveTo>
                        <a:cubicBezTo>
                          <a:pt x="12" y="20"/>
                          <a:pt x="16" y="19"/>
                          <a:pt x="18" y="18"/>
                        </a:cubicBezTo>
                        <a:cubicBezTo>
                          <a:pt x="18" y="35"/>
                          <a:pt x="18" y="35"/>
                          <a:pt x="18" y="35"/>
                        </a:cubicBezTo>
                        <a:cubicBezTo>
                          <a:pt x="16" y="34"/>
                          <a:pt x="12" y="31"/>
                          <a:pt x="12" y="26"/>
                        </a:cubicBezTo>
                        <a:close/>
                        <a:moveTo>
                          <a:pt x="23" y="49"/>
                        </a:moveTo>
                        <a:cubicBezTo>
                          <a:pt x="26" y="50"/>
                          <a:pt x="30" y="52"/>
                          <a:pt x="30" y="58"/>
                        </a:cubicBezTo>
                        <a:cubicBezTo>
                          <a:pt x="30" y="64"/>
                          <a:pt x="26" y="66"/>
                          <a:pt x="23" y="66"/>
                        </a:cubicBezTo>
                        <a:lnTo>
                          <a:pt x="23" y="49"/>
                        </a:ln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/>
                  <a:lstStyle/>
                  <a:p>
                    <a:endParaRPr lang="zh-CN" altLang="en-US">
                      <a:solidFill>
                        <a:prstClr val="black"/>
                      </a:solidFill>
                    </a:endParaRPr>
                  </a:p>
                </p:txBody>
              </p:sp>
            </p:grpSp>
          </p:grpSp>
          <p:grpSp>
            <p:nvGrpSpPr>
              <p:cNvPr id="11" name="组合 10"/>
              <p:cNvGrpSpPr/>
              <p:nvPr/>
            </p:nvGrpSpPr>
            <p:grpSpPr>
              <a:xfrm>
                <a:off x="6935055" y="2967328"/>
                <a:ext cx="2108759" cy="2108759"/>
                <a:chOff x="6935055" y="2967328"/>
                <a:chExt cx="2108759" cy="2108759"/>
              </a:xfrm>
            </p:grpSpPr>
            <p:sp>
              <p:nvSpPr>
                <p:cNvPr id="12" name="出自【趣你的PPT】(微信:qunideppt)：最优质的PPT资源库"/>
                <p:cNvSpPr/>
                <p:nvPr/>
              </p:nvSpPr>
              <p:spPr>
                <a:xfrm rot="8100000">
                  <a:off x="6935055" y="2967328"/>
                  <a:ext cx="2108759" cy="2108759"/>
                </a:xfrm>
                <a:custGeom>
                  <a:avLst/>
                  <a:gdLst>
                    <a:gd name="connsiteX0" fmla="*/ 0 w 2158189"/>
                    <a:gd name="connsiteY0" fmla="*/ 2158189 h 2158189"/>
                    <a:gd name="connsiteX1" fmla="*/ 0 w 2158189"/>
                    <a:gd name="connsiteY1" fmla="*/ 0 h 2158189"/>
                    <a:gd name="connsiteX2" fmla="*/ 2158189 w 2158189"/>
                    <a:gd name="connsiteY2" fmla="*/ 2158189 h 2158189"/>
                    <a:gd name="connsiteX3" fmla="*/ 0 w 2158189"/>
                    <a:gd name="connsiteY3" fmla="*/ 2158189 h 2158189"/>
                    <a:gd name="connsiteX0-1" fmla="*/ 270933 w 2429122"/>
                    <a:gd name="connsiteY0-2" fmla="*/ 2158189 h 2158189"/>
                    <a:gd name="connsiteX1-3" fmla="*/ 270933 w 2429122"/>
                    <a:gd name="connsiteY1-4" fmla="*/ 0 h 2158189"/>
                    <a:gd name="connsiteX2-5" fmla="*/ 2429122 w 2429122"/>
                    <a:gd name="connsiteY2-6" fmla="*/ 2158189 h 2158189"/>
                    <a:gd name="connsiteX3-7" fmla="*/ 270933 w 2429122"/>
                    <a:gd name="connsiteY3-8" fmla="*/ 2158189 h 2158189"/>
                    <a:gd name="connsiteX0-9" fmla="*/ 2158189 w 2158189"/>
                    <a:gd name="connsiteY0-10" fmla="*/ 2158189 h 2158189"/>
                    <a:gd name="connsiteX1-11" fmla="*/ 0 w 2158189"/>
                    <a:gd name="connsiteY1-12" fmla="*/ 0 h 2158189"/>
                    <a:gd name="connsiteX2-13" fmla="*/ 2158189 w 2158189"/>
                    <a:gd name="connsiteY2-14" fmla="*/ 2158189 h 2158189"/>
                    <a:gd name="connsiteX0-15" fmla="*/ 2158189 w 2158189"/>
                    <a:gd name="connsiteY0-16" fmla="*/ 2158189 h 2158189"/>
                    <a:gd name="connsiteX1-17" fmla="*/ 0 w 2158189"/>
                    <a:gd name="connsiteY1-18" fmla="*/ 0 h 2158189"/>
                    <a:gd name="connsiteX2-19" fmla="*/ 2158189 w 2158189"/>
                    <a:gd name="connsiteY2-20" fmla="*/ 2158189 h 2158189"/>
                    <a:gd name="connsiteX0-21" fmla="*/ 2158189 w 2158189"/>
                    <a:gd name="connsiteY0-22" fmla="*/ 2158189 h 2158189"/>
                    <a:gd name="connsiteX1-23" fmla="*/ 0 w 2158189"/>
                    <a:gd name="connsiteY1-24" fmla="*/ 0 h 2158189"/>
                    <a:gd name="connsiteX2-25" fmla="*/ 2158189 w 2158189"/>
                    <a:gd name="connsiteY2-26" fmla="*/ 2158189 h 2158189"/>
                    <a:gd name="connsiteX0-27" fmla="*/ 2158189 w 2158189"/>
                    <a:gd name="connsiteY0-28" fmla="*/ 2158189 h 2158189"/>
                    <a:gd name="connsiteX1-29" fmla="*/ 0 w 2158189"/>
                    <a:gd name="connsiteY1-30" fmla="*/ 0 h 2158189"/>
                    <a:gd name="connsiteX2-31" fmla="*/ 2158189 w 2158189"/>
                    <a:gd name="connsiteY2-32" fmla="*/ 2158189 h 2158189"/>
                    <a:gd name="connsiteX0-33" fmla="*/ 2158189 w 2158189"/>
                    <a:gd name="connsiteY0-34" fmla="*/ 2158189 h 2158189"/>
                    <a:gd name="connsiteX1-35" fmla="*/ 0 w 2158189"/>
                    <a:gd name="connsiteY1-36" fmla="*/ 0 h 2158189"/>
                    <a:gd name="connsiteX2-37" fmla="*/ 2158189 w 2158189"/>
                    <a:gd name="connsiteY2-38" fmla="*/ 2158189 h 2158189"/>
                    <a:gd name="connsiteX0-39" fmla="*/ 2158189 w 2158189"/>
                    <a:gd name="connsiteY0-40" fmla="*/ 2158189 h 2158189"/>
                    <a:gd name="connsiteX1-41" fmla="*/ 0 w 2158189"/>
                    <a:gd name="connsiteY1-42" fmla="*/ 0 h 2158189"/>
                    <a:gd name="connsiteX2-43" fmla="*/ 2158189 w 2158189"/>
                    <a:gd name="connsiteY2-44" fmla="*/ 2158189 h 2158189"/>
                    <a:gd name="connsiteX0-45" fmla="*/ 2158189 w 2158189"/>
                    <a:gd name="connsiteY0-46" fmla="*/ 2158189 h 2158189"/>
                    <a:gd name="connsiteX1-47" fmla="*/ 0 w 2158189"/>
                    <a:gd name="connsiteY1-48" fmla="*/ 0 h 2158189"/>
                    <a:gd name="connsiteX2-49" fmla="*/ 2158189 w 2158189"/>
                    <a:gd name="connsiteY2-50" fmla="*/ 2158189 h 2158189"/>
                    <a:gd name="connsiteX0-51" fmla="*/ 2158189 w 2158189"/>
                    <a:gd name="connsiteY0-52" fmla="*/ 2158189 h 2158189"/>
                    <a:gd name="connsiteX1-53" fmla="*/ 0 w 2158189"/>
                    <a:gd name="connsiteY1-54" fmla="*/ 0 h 2158189"/>
                    <a:gd name="connsiteX2-55" fmla="*/ 2158189 w 2158189"/>
                    <a:gd name="connsiteY2-56" fmla="*/ 2158189 h 2158189"/>
                    <a:gd name="connsiteX0-57" fmla="*/ 2158189 w 2158189"/>
                    <a:gd name="connsiteY0-58" fmla="*/ 2158189 h 2158189"/>
                    <a:gd name="connsiteX1-59" fmla="*/ 0 w 2158189"/>
                    <a:gd name="connsiteY1-60" fmla="*/ 0 h 2158189"/>
                    <a:gd name="connsiteX2-61" fmla="*/ 2158189 w 2158189"/>
                    <a:gd name="connsiteY2-62" fmla="*/ 2158189 h 2158189"/>
                    <a:gd name="connsiteX0-63" fmla="*/ 2158189 w 2158189"/>
                    <a:gd name="connsiteY0-64" fmla="*/ 2158189 h 2158189"/>
                    <a:gd name="connsiteX1-65" fmla="*/ 0 w 2158189"/>
                    <a:gd name="connsiteY1-66" fmla="*/ 0 h 2158189"/>
                    <a:gd name="connsiteX2-67" fmla="*/ 2158189 w 2158189"/>
                    <a:gd name="connsiteY2-68" fmla="*/ 2158189 h 2158189"/>
                    <a:gd name="connsiteX0-69" fmla="*/ 2158189 w 2158189"/>
                    <a:gd name="connsiteY0-70" fmla="*/ 2158189 h 2158189"/>
                    <a:gd name="connsiteX1-71" fmla="*/ 0 w 2158189"/>
                    <a:gd name="connsiteY1-72" fmla="*/ 0 h 2158189"/>
                    <a:gd name="connsiteX2-73" fmla="*/ 2158189 w 2158189"/>
                    <a:gd name="connsiteY2-74" fmla="*/ 2158189 h 2158189"/>
                    <a:gd name="connsiteX0-75" fmla="*/ 2158189 w 2158189"/>
                    <a:gd name="connsiteY0-76" fmla="*/ 2158189 h 2158189"/>
                    <a:gd name="connsiteX1-77" fmla="*/ 0 w 2158189"/>
                    <a:gd name="connsiteY1-78" fmla="*/ 0 h 2158189"/>
                    <a:gd name="connsiteX2-79" fmla="*/ 2158189 w 2158189"/>
                    <a:gd name="connsiteY2-80" fmla="*/ 2158189 h 2158189"/>
                    <a:gd name="connsiteX0-81" fmla="*/ 2158189 w 2158189"/>
                    <a:gd name="connsiteY0-82" fmla="*/ 2158189 h 2158189"/>
                    <a:gd name="connsiteX1-83" fmla="*/ 0 w 2158189"/>
                    <a:gd name="connsiteY1-84" fmla="*/ 0 h 2158189"/>
                    <a:gd name="connsiteX2-85" fmla="*/ 2158189 w 2158189"/>
                    <a:gd name="connsiteY2-86" fmla="*/ 2158189 h 2158189"/>
                    <a:gd name="connsiteX0-87" fmla="*/ 2158189 w 2158189"/>
                    <a:gd name="connsiteY0-88" fmla="*/ 2158189 h 2158189"/>
                    <a:gd name="connsiteX1-89" fmla="*/ 0 w 2158189"/>
                    <a:gd name="connsiteY1-90" fmla="*/ 0 h 2158189"/>
                    <a:gd name="connsiteX2-91" fmla="*/ 2158189 w 2158189"/>
                    <a:gd name="connsiteY2-92" fmla="*/ 2158189 h 2158189"/>
                    <a:gd name="connsiteX0-93" fmla="*/ 2158189 w 2158189"/>
                    <a:gd name="connsiteY0-94" fmla="*/ 2158189 h 2158189"/>
                    <a:gd name="connsiteX1-95" fmla="*/ 0 w 2158189"/>
                    <a:gd name="connsiteY1-96" fmla="*/ 0 h 2158189"/>
                    <a:gd name="connsiteX2-97" fmla="*/ 2158189 w 2158189"/>
                    <a:gd name="connsiteY2-98" fmla="*/ 2158189 h 2158189"/>
                    <a:gd name="connsiteX0-99" fmla="*/ 2158189 w 2158189"/>
                    <a:gd name="connsiteY0-100" fmla="*/ 2158189 h 2158189"/>
                    <a:gd name="connsiteX1-101" fmla="*/ 0 w 2158189"/>
                    <a:gd name="connsiteY1-102" fmla="*/ 0 h 2158189"/>
                    <a:gd name="connsiteX2-103" fmla="*/ 2158189 w 2158189"/>
                    <a:gd name="connsiteY2-104" fmla="*/ 2158189 h 2158189"/>
                    <a:gd name="connsiteX0-105" fmla="*/ 2158189 w 2158189"/>
                    <a:gd name="connsiteY0-106" fmla="*/ 2158189 h 2158189"/>
                    <a:gd name="connsiteX1-107" fmla="*/ 0 w 2158189"/>
                    <a:gd name="connsiteY1-108" fmla="*/ 0 h 2158189"/>
                    <a:gd name="connsiteX2-109" fmla="*/ 2158189 w 2158189"/>
                    <a:gd name="connsiteY2-110" fmla="*/ 2158189 h 2158189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</a:cxnLst>
                  <a:rect l="l" t="t" r="r" b="b"/>
                  <a:pathLst>
                    <a:path w="2158189" h="2158189">
                      <a:moveTo>
                        <a:pt x="2158189" y="2158189"/>
                      </a:moveTo>
                      <a:cubicBezTo>
                        <a:pt x="959822" y="1932280"/>
                        <a:pt x="240425" y="1256425"/>
                        <a:pt x="0" y="0"/>
                      </a:cubicBezTo>
                      <a:cubicBezTo>
                        <a:pt x="1140310" y="283968"/>
                        <a:pt x="1888735" y="916278"/>
                        <a:pt x="2158189" y="2158189"/>
                      </a:cubicBezTo>
                      <a:close/>
                    </a:path>
                  </a:pathLst>
                </a:custGeom>
                <a:solidFill>
                  <a:srgbClr val="1CBB9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prstClr val="white"/>
                    </a:solidFill>
                  </a:endParaRPr>
                </a:p>
              </p:txBody>
            </p:sp>
            <p:grpSp>
              <p:nvGrpSpPr>
                <p:cNvPr id="13" name="组合 12"/>
                <p:cNvGrpSpPr/>
                <p:nvPr/>
              </p:nvGrpSpPr>
              <p:grpSpPr>
                <a:xfrm>
                  <a:off x="7780698" y="3767878"/>
                  <a:ext cx="485548" cy="499744"/>
                  <a:chOff x="5494338" y="4791075"/>
                  <a:chExt cx="271463" cy="279400"/>
                </a:xfrm>
                <a:solidFill>
                  <a:schemeClr val="bg1"/>
                </a:solidFill>
              </p:grpSpPr>
              <p:sp>
                <p:nvSpPr>
                  <p:cNvPr id="14" name="出自【趣你的PPT】(微信:qunideppt)：最优质的PPT资源库"/>
                  <p:cNvSpPr/>
                  <p:nvPr/>
                </p:nvSpPr>
                <p:spPr bwMode="auto">
                  <a:xfrm>
                    <a:off x="5494338" y="4791075"/>
                    <a:ext cx="271463" cy="279400"/>
                  </a:xfrm>
                  <a:custGeom>
                    <a:avLst/>
                    <a:gdLst>
                      <a:gd name="T0" fmla="*/ 102 w 283"/>
                      <a:gd name="T1" fmla="*/ 233 h 292"/>
                      <a:gd name="T2" fmla="*/ 102 w 283"/>
                      <a:gd name="T3" fmla="*/ 8 h 292"/>
                      <a:gd name="T4" fmla="*/ 94 w 283"/>
                      <a:gd name="T5" fmla="*/ 0 h 292"/>
                      <a:gd name="T6" fmla="*/ 86 w 283"/>
                      <a:gd name="T7" fmla="*/ 8 h 292"/>
                      <a:gd name="T8" fmla="*/ 86 w 283"/>
                      <a:gd name="T9" fmla="*/ 233 h 292"/>
                      <a:gd name="T10" fmla="*/ 0 w 283"/>
                      <a:gd name="T11" fmla="*/ 233 h 292"/>
                      <a:gd name="T12" fmla="*/ 141 w 283"/>
                      <a:gd name="T13" fmla="*/ 288 h 292"/>
                      <a:gd name="T14" fmla="*/ 283 w 283"/>
                      <a:gd name="T15" fmla="*/ 233 h 292"/>
                      <a:gd name="T16" fmla="*/ 102 w 283"/>
                      <a:gd name="T17" fmla="*/ 233 h 2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283" h="292">
                        <a:moveTo>
                          <a:pt x="102" y="233"/>
                        </a:moveTo>
                        <a:cubicBezTo>
                          <a:pt x="102" y="8"/>
                          <a:pt x="102" y="8"/>
                          <a:pt x="102" y="8"/>
                        </a:cubicBezTo>
                        <a:cubicBezTo>
                          <a:pt x="102" y="4"/>
                          <a:pt x="98" y="0"/>
                          <a:pt x="94" y="0"/>
                        </a:cubicBezTo>
                        <a:cubicBezTo>
                          <a:pt x="89" y="0"/>
                          <a:pt x="86" y="4"/>
                          <a:pt x="86" y="8"/>
                        </a:cubicBezTo>
                        <a:cubicBezTo>
                          <a:pt x="86" y="233"/>
                          <a:pt x="86" y="233"/>
                          <a:pt x="86" y="233"/>
                        </a:cubicBezTo>
                        <a:cubicBezTo>
                          <a:pt x="0" y="233"/>
                          <a:pt x="0" y="233"/>
                          <a:pt x="0" y="233"/>
                        </a:cubicBezTo>
                        <a:cubicBezTo>
                          <a:pt x="0" y="292"/>
                          <a:pt x="0" y="288"/>
                          <a:pt x="141" y="288"/>
                        </a:cubicBezTo>
                        <a:cubicBezTo>
                          <a:pt x="219" y="288"/>
                          <a:pt x="283" y="268"/>
                          <a:pt x="283" y="233"/>
                        </a:cubicBezTo>
                        <a:lnTo>
                          <a:pt x="102" y="233"/>
                        </a:ln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/>
                  <a:lstStyle/>
                  <a:p>
                    <a:endParaRPr lang="zh-CN" altLang="en-US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5" name="出自【趣你的PPT】(微信:qunideppt)：最优质的PPT资源库"/>
                  <p:cNvSpPr/>
                  <p:nvPr/>
                </p:nvSpPr>
                <p:spPr bwMode="auto">
                  <a:xfrm>
                    <a:off x="5618163" y="4819650"/>
                    <a:ext cx="122238" cy="163512"/>
                  </a:xfrm>
                  <a:custGeom>
                    <a:avLst/>
                    <a:gdLst>
                      <a:gd name="T0" fmla="*/ 0 w 128"/>
                      <a:gd name="T1" fmla="*/ 0 h 172"/>
                      <a:gd name="T2" fmla="*/ 0 w 128"/>
                      <a:gd name="T3" fmla="*/ 172 h 172"/>
                      <a:gd name="T4" fmla="*/ 128 w 128"/>
                      <a:gd name="T5" fmla="*/ 172 h 172"/>
                      <a:gd name="T6" fmla="*/ 0 w 128"/>
                      <a:gd name="T7" fmla="*/ 0 h 17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128" h="172">
                        <a:moveTo>
                          <a:pt x="0" y="0"/>
                        </a:moveTo>
                        <a:cubicBezTo>
                          <a:pt x="0" y="172"/>
                          <a:pt x="0" y="172"/>
                          <a:pt x="0" y="172"/>
                        </a:cubicBezTo>
                        <a:cubicBezTo>
                          <a:pt x="128" y="172"/>
                          <a:pt x="128" y="172"/>
                          <a:pt x="128" y="172"/>
                        </a:cubicBezTo>
                        <a:cubicBezTo>
                          <a:pt x="128" y="111"/>
                          <a:pt x="0" y="0"/>
                          <a:pt x="0" y="0"/>
                        </a:cubicBez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/>
                  <a:lstStyle/>
                  <a:p>
                    <a:endParaRPr lang="zh-CN" altLang="en-US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6" name="出自【趣你的PPT】(微信:qunideppt)：最优质的PPT资源库"/>
                  <p:cNvSpPr/>
                  <p:nvPr/>
                </p:nvSpPr>
                <p:spPr bwMode="auto">
                  <a:xfrm>
                    <a:off x="5503863" y="4818063"/>
                    <a:ext cx="46038" cy="165100"/>
                  </a:xfrm>
                  <a:custGeom>
                    <a:avLst/>
                    <a:gdLst>
                      <a:gd name="T0" fmla="*/ 49 w 49"/>
                      <a:gd name="T1" fmla="*/ 0 h 173"/>
                      <a:gd name="T2" fmla="*/ 0 w 49"/>
                      <a:gd name="T3" fmla="*/ 173 h 173"/>
                      <a:gd name="T4" fmla="*/ 49 w 49"/>
                      <a:gd name="T5" fmla="*/ 173 h 173"/>
                      <a:gd name="T6" fmla="*/ 49 w 49"/>
                      <a:gd name="T7" fmla="*/ 0 h 17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49" h="173">
                        <a:moveTo>
                          <a:pt x="49" y="0"/>
                        </a:moveTo>
                        <a:cubicBezTo>
                          <a:pt x="49" y="0"/>
                          <a:pt x="0" y="122"/>
                          <a:pt x="0" y="173"/>
                        </a:cubicBezTo>
                        <a:cubicBezTo>
                          <a:pt x="49" y="173"/>
                          <a:pt x="49" y="173"/>
                          <a:pt x="49" y="173"/>
                        </a:cubicBezTo>
                        <a:lnTo>
                          <a:pt x="49" y="0"/>
                        </a:ln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/>
                  <a:lstStyle/>
                  <a:p>
                    <a:endParaRPr lang="zh-CN" altLang="en-US">
                      <a:solidFill>
                        <a:prstClr val="black"/>
                      </a:solidFill>
                    </a:endParaRPr>
                  </a:p>
                </p:txBody>
              </p:sp>
            </p:grpSp>
          </p:grpSp>
        </p:grpSp>
      </p:grpSp>
      <p:sp>
        <p:nvSpPr>
          <p:cNvPr id="41" name="出自【趣你的PPT】(微信:qunideppt)：最优质的PPT资源库"/>
          <p:cNvSpPr/>
          <p:nvPr/>
        </p:nvSpPr>
        <p:spPr>
          <a:xfrm>
            <a:off x="2722982" y="4608455"/>
            <a:ext cx="12217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您的标题</a:t>
            </a:r>
            <a:endParaRPr lang="zh-CN" altLang="en-US" b="1" dirty="0"/>
          </a:p>
        </p:txBody>
      </p:sp>
      <p:sp>
        <p:nvSpPr>
          <p:cNvPr id="44" name="出自【趣你的PPT】(微信:qunideppt)：最优质的PPT资源库"/>
          <p:cNvSpPr/>
          <p:nvPr/>
        </p:nvSpPr>
        <p:spPr>
          <a:xfrm>
            <a:off x="8119169" y="4608455"/>
            <a:ext cx="12217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您的标题</a:t>
            </a:r>
            <a:endParaRPr lang="zh-CN" altLang="en-US" b="1" dirty="0"/>
          </a:p>
        </p:txBody>
      </p:sp>
      <p:sp>
        <p:nvSpPr>
          <p:cNvPr id="47" name="出自【趣你的PPT】(微信:qunideppt)：最优质的PPT资源库"/>
          <p:cNvSpPr/>
          <p:nvPr/>
        </p:nvSpPr>
        <p:spPr>
          <a:xfrm>
            <a:off x="7896179" y="2435118"/>
            <a:ext cx="12217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您的标题</a:t>
            </a:r>
            <a:endParaRPr lang="zh-CN" altLang="en-US" b="1" dirty="0"/>
          </a:p>
        </p:txBody>
      </p:sp>
      <p:grpSp>
        <p:nvGrpSpPr>
          <p:cNvPr id="48" name="Group 47出自【趣你的PPT】(微信:qunideppt)：最优质的PPT资源库"/>
          <p:cNvGrpSpPr/>
          <p:nvPr/>
        </p:nvGrpSpPr>
        <p:grpSpPr>
          <a:xfrm>
            <a:off x="1587263" y="2435118"/>
            <a:ext cx="2799650" cy="942218"/>
            <a:chOff x="6707208" y="1723562"/>
            <a:chExt cx="2799650" cy="942218"/>
          </a:xfrm>
        </p:grpSpPr>
        <p:sp>
          <p:nvSpPr>
            <p:cNvPr id="49" name="出自【趣你的PPT】(微信:qunideppt)：最优质的PPT资源库"/>
            <p:cNvSpPr/>
            <p:nvPr/>
          </p:nvSpPr>
          <p:spPr>
            <a:xfrm>
              <a:off x="6707208" y="2142560"/>
              <a:ext cx="2642019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zh-CN" altLang="en-US" sz="1400" dirty="0">
                  <a:solidFill>
                    <a:prstClr val="black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我们工作室致力于专业PPT模板的发布，课件及汇报PPT的</a:t>
              </a:r>
              <a:r>
                <a:rPr lang="zh-CN" altLang="en-US" sz="1400" dirty="0" smtClean="0">
                  <a:solidFill>
                    <a:prstClr val="black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美化。</a:t>
              </a:r>
              <a:endParaRPr lang="zh-CN" altLang="en-US" sz="1400" dirty="0">
                <a:solidFill>
                  <a:prstClr val="black"/>
                </a:solidFill>
              </a:endParaRPr>
            </a:p>
          </p:txBody>
        </p:sp>
        <p:sp>
          <p:nvSpPr>
            <p:cNvPr id="50" name="出自【趣你的PPT】(微信:qunideppt)：最优质的PPT资源库"/>
            <p:cNvSpPr/>
            <p:nvPr/>
          </p:nvSpPr>
          <p:spPr>
            <a:xfrm>
              <a:off x="8285142" y="1723562"/>
              <a:ext cx="1221716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您的标题</a:t>
              </a:r>
              <a:endParaRPr lang="zh-CN" altLang="en-US" b="1" dirty="0"/>
            </a:p>
          </p:txBody>
        </p:sp>
      </p:grpSp>
      <p:sp>
        <p:nvSpPr>
          <p:cNvPr id="53" name="出自【趣你的PPT】(微信:qunideppt)：最优质的PPT资源库"/>
          <p:cNvSpPr/>
          <p:nvPr/>
        </p:nvSpPr>
        <p:spPr>
          <a:xfrm>
            <a:off x="5379336" y="1014428"/>
            <a:ext cx="12217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您的标题</a:t>
            </a:r>
            <a:endParaRPr lang="zh-CN" altLang="en-US" b="1" dirty="0"/>
          </a:p>
        </p:txBody>
      </p:sp>
      <p:sp>
        <p:nvSpPr>
          <p:cNvPr id="54" name="出自【趣你的PPT】(微信:qunideppt)：最优质的PPT资源库"/>
          <p:cNvSpPr/>
          <p:nvPr/>
        </p:nvSpPr>
        <p:spPr>
          <a:xfrm>
            <a:off x="1206585" y="4996488"/>
            <a:ext cx="264201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我们工作室致力于专业PPT模板的发布，课件及汇报PPT的</a:t>
            </a:r>
            <a:r>
              <a:rPr lang="zh-CN" altLang="en-US" sz="1400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美化。</a:t>
            </a:r>
            <a:endParaRPr lang="zh-CN" altLang="en-US" sz="1400" dirty="0">
              <a:solidFill>
                <a:prstClr val="black"/>
              </a:solidFill>
            </a:endParaRPr>
          </a:p>
        </p:txBody>
      </p:sp>
      <p:sp>
        <p:nvSpPr>
          <p:cNvPr id="55" name="出自【趣你的PPT】(微信:qunideppt)：最优质的PPT资源库"/>
          <p:cNvSpPr/>
          <p:nvPr/>
        </p:nvSpPr>
        <p:spPr>
          <a:xfrm>
            <a:off x="4580372" y="1434653"/>
            <a:ext cx="264201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我们工作室致力于专业PPT模板的发布，课件及汇报PPT的</a:t>
            </a:r>
            <a:r>
              <a:rPr lang="zh-CN" altLang="en-US" sz="1400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美化。</a:t>
            </a:r>
            <a:endParaRPr lang="zh-CN" altLang="en-US" sz="1400" dirty="0">
              <a:solidFill>
                <a:prstClr val="black"/>
              </a:solidFill>
            </a:endParaRPr>
          </a:p>
        </p:txBody>
      </p:sp>
      <p:sp>
        <p:nvSpPr>
          <p:cNvPr id="56" name="出自【趣你的PPT】(微信:qunideppt)：最优质的PPT资源库"/>
          <p:cNvSpPr/>
          <p:nvPr/>
        </p:nvSpPr>
        <p:spPr>
          <a:xfrm>
            <a:off x="7859753" y="2804450"/>
            <a:ext cx="264201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我们工作室致力于专业PPT模板的发布，课件及汇报PPT的</a:t>
            </a:r>
            <a:r>
              <a:rPr lang="zh-CN" altLang="en-US" sz="1400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美化。</a:t>
            </a:r>
            <a:endParaRPr lang="zh-CN" altLang="en-US" sz="1400" dirty="0">
              <a:solidFill>
                <a:prstClr val="black"/>
              </a:solidFill>
            </a:endParaRPr>
          </a:p>
        </p:txBody>
      </p:sp>
      <p:sp>
        <p:nvSpPr>
          <p:cNvPr id="57" name="出自【趣你的PPT】(微信:qunideppt)：最优质的PPT资源库"/>
          <p:cNvSpPr/>
          <p:nvPr/>
        </p:nvSpPr>
        <p:spPr>
          <a:xfrm>
            <a:off x="8090898" y="5027416"/>
            <a:ext cx="264201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我们工作室致力于专业PPT模板的发布，课件及汇报PPT的</a:t>
            </a:r>
            <a:r>
              <a:rPr lang="zh-CN" altLang="en-US" sz="1400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美化。</a:t>
            </a:r>
            <a:endParaRPr lang="zh-CN" altLang="en-US" sz="1400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出自【趣你的PPT】(微信:qunideppt)：最优质的PPT资源库"/>
          <p:cNvCxnSpPr/>
          <p:nvPr/>
        </p:nvCxnSpPr>
        <p:spPr>
          <a:xfrm>
            <a:off x="343290" y="4336446"/>
            <a:ext cx="327443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出自【趣你的PPT】(微信:qunideppt)：最优质的PPT资源库"/>
          <p:cNvSpPr txBox="1"/>
          <p:nvPr/>
        </p:nvSpPr>
        <p:spPr>
          <a:xfrm>
            <a:off x="377952" y="3340696"/>
            <a:ext cx="32397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zh-CN" altLang="en-US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我们工作室致力于专业</a:t>
            </a:r>
            <a:r>
              <a:rPr lang="en-US" altLang="zh-CN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模板的发布，课件及汇报</a:t>
            </a:r>
            <a:r>
              <a:rPr lang="en-US" altLang="zh-CN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的美化，并为您提供专业的</a:t>
            </a:r>
            <a:r>
              <a:rPr lang="en-US" altLang="zh-CN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个性定制服务</a:t>
            </a:r>
            <a:r>
              <a:rPr lang="zh-CN" alt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1600" dirty="0">
              <a:solidFill>
                <a:prstClr val="black">
                  <a:lumMod val="75000"/>
                  <a:lumOff val="2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出自【趣你的PPT】(微信:qunideppt)：最优质的PPT资源库"/>
          <p:cNvSpPr txBox="1"/>
          <p:nvPr/>
        </p:nvSpPr>
        <p:spPr>
          <a:xfrm>
            <a:off x="387096" y="4478839"/>
            <a:ext cx="32397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zh-CN" altLang="en-US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我们工作室致力于专业</a:t>
            </a:r>
            <a:r>
              <a:rPr lang="en-US" altLang="zh-CN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模板的发布，课件及汇报</a:t>
            </a:r>
            <a:r>
              <a:rPr lang="en-US" altLang="zh-CN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的美化，并为您提供专业的</a:t>
            </a:r>
            <a:r>
              <a:rPr lang="en-US" altLang="zh-CN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个性定制服务</a:t>
            </a:r>
            <a:r>
              <a:rPr lang="zh-CN" alt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1600" dirty="0">
              <a:solidFill>
                <a:prstClr val="black">
                  <a:lumMod val="75000"/>
                  <a:lumOff val="2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7" name="出自【趣你的PPT】(微信:qunideppt)：最优质的PPT资源库"/>
          <p:cNvCxnSpPr/>
          <p:nvPr/>
        </p:nvCxnSpPr>
        <p:spPr>
          <a:xfrm>
            <a:off x="8313810" y="4336446"/>
            <a:ext cx="327443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出自【趣你的PPT】(微信:qunideppt)：最优质的PPT资源库"/>
          <p:cNvSpPr txBox="1"/>
          <p:nvPr/>
        </p:nvSpPr>
        <p:spPr>
          <a:xfrm>
            <a:off x="8348472" y="3340696"/>
            <a:ext cx="32397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zh-CN" altLang="en-US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我们工作室致力于专业</a:t>
            </a:r>
            <a:r>
              <a:rPr lang="en-US" altLang="zh-CN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模板的发布，课件及汇报</a:t>
            </a:r>
            <a:r>
              <a:rPr lang="en-US" altLang="zh-CN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的美化，并为您提供专业的</a:t>
            </a:r>
            <a:r>
              <a:rPr lang="en-US" altLang="zh-CN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个性定制服务</a:t>
            </a:r>
            <a:r>
              <a:rPr lang="zh-CN" alt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1600" dirty="0">
              <a:solidFill>
                <a:prstClr val="black">
                  <a:lumMod val="75000"/>
                  <a:lumOff val="2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出自【趣你的PPT】(微信:qunideppt)：最优质的PPT资源库"/>
          <p:cNvSpPr txBox="1"/>
          <p:nvPr/>
        </p:nvSpPr>
        <p:spPr>
          <a:xfrm>
            <a:off x="8357616" y="4478839"/>
            <a:ext cx="32397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zh-CN" altLang="en-US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我们工作室致力于专业</a:t>
            </a:r>
            <a:r>
              <a:rPr lang="en-US" altLang="zh-CN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模板的发布，课件及汇报</a:t>
            </a:r>
            <a:r>
              <a:rPr lang="en-US" altLang="zh-CN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的美化，并为您提供专业的</a:t>
            </a:r>
            <a:r>
              <a:rPr lang="en-US" altLang="zh-CN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个性定制服务</a:t>
            </a:r>
            <a:r>
              <a:rPr lang="zh-CN" alt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1600" dirty="0">
              <a:solidFill>
                <a:prstClr val="black">
                  <a:lumMod val="75000"/>
                  <a:lumOff val="2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出自【趣你的PPT】(微信:qunideppt)：最优质的PPT资源库"/>
          <p:cNvSpPr/>
          <p:nvPr/>
        </p:nvSpPr>
        <p:spPr bwMode="auto">
          <a:xfrm>
            <a:off x="6139824" y="2482395"/>
            <a:ext cx="1811274" cy="1854051"/>
          </a:xfrm>
          <a:custGeom>
            <a:avLst/>
            <a:gdLst>
              <a:gd name="T0" fmla="*/ 0 w 800"/>
              <a:gd name="T1" fmla="*/ 819 h 819"/>
              <a:gd name="T2" fmla="*/ 412 w 800"/>
              <a:gd name="T3" fmla="*/ 819 h 819"/>
              <a:gd name="T4" fmla="*/ 800 w 800"/>
              <a:gd name="T5" fmla="*/ 431 h 819"/>
              <a:gd name="T6" fmla="*/ 800 w 800"/>
              <a:gd name="T7" fmla="*/ 0 h 819"/>
              <a:gd name="T8" fmla="*/ 388 w 800"/>
              <a:gd name="T9" fmla="*/ 0 h 819"/>
              <a:gd name="T10" fmla="*/ 0 w 800"/>
              <a:gd name="T11" fmla="*/ 388 h 819"/>
              <a:gd name="T12" fmla="*/ 0 w 800"/>
              <a:gd name="T13" fmla="*/ 819 h 8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00" h="819">
                <a:moveTo>
                  <a:pt x="0" y="819"/>
                </a:moveTo>
                <a:cubicBezTo>
                  <a:pt x="412" y="819"/>
                  <a:pt x="412" y="819"/>
                  <a:pt x="412" y="819"/>
                </a:cubicBezTo>
                <a:cubicBezTo>
                  <a:pt x="625" y="819"/>
                  <a:pt x="800" y="644"/>
                  <a:pt x="800" y="431"/>
                </a:cubicBezTo>
                <a:cubicBezTo>
                  <a:pt x="800" y="0"/>
                  <a:pt x="800" y="0"/>
                  <a:pt x="800" y="0"/>
                </a:cubicBezTo>
                <a:cubicBezTo>
                  <a:pt x="388" y="0"/>
                  <a:pt x="388" y="0"/>
                  <a:pt x="388" y="0"/>
                </a:cubicBezTo>
                <a:cubicBezTo>
                  <a:pt x="175" y="0"/>
                  <a:pt x="0" y="175"/>
                  <a:pt x="0" y="388"/>
                </a:cubicBezTo>
                <a:lnTo>
                  <a:pt x="0" y="819"/>
                </a:lnTo>
                <a:close/>
              </a:path>
            </a:pathLst>
          </a:custGeom>
          <a:solidFill>
            <a:srgbClr val="B1C14A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25" name="出自【趣你的PPT】(微信:qunideppt)：最优质的PPT资源库"/>
          <p:cNvSpPr/>
          <p:nvPr/>
        </p:nvSpPr>
        <p:spPr bwMode="auto">
          <a:xfrm>
            <a:off x="6246767" y="2588212"/>
            <a:ext cx="1595137" cy="1641291"/>
          </a:xfrm>
          <a:custGeom>
            <a:avLst/>
            <a:gdLst>
              <a:gd name="T0" fmla="*/ 0 w 705"/>
              <a:gd name="T1" fmla="*/ 725 h 725"/>
              <a:gd name="T2" fmla="*/ 365 w 705"/>
              <a:gd name="T3" fmla="*/ 725 h 725"/>
              <a:gd name="T4" fmla="*/ 705 w 705"/>
              <a:gd name="T5" fmla="*/ 384 h 725"/>
              <a:gd name="T6" fmla="*/ 705 w 705"/>
              <a:gd name="T7" fmla="*/ 0 h 725"/>
              <a:gd name="T8" fmla="*/ 341 w 705"/>
              <a:gd name="T9" fmla="*/ 0 h 725"/>
              <a:gd name="T10" fmla="*/ 0 w 705"/>
              <a:gd name="T11" fmla="*/ 341 h 725"/>
              <a:gd name="T12" fmla="*/ 0 w 705"/>
              <a:gd name="T13" fmla="*/ 725 h 7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05" h="725">
                <a:moveTo>
                  <a:pt x="0" y="725"/>
                </a:moveTo>
                <a:cubicBezTo>
                  <a:pt x="365" y="725"/>
                  <a:pt x="365" y="725"/>
                  <a:pt x="365" y="725"/>
                </a:cubicBezTo>
                <a:cubicBezTo>
                  <a:pt x="552" y="725"/>
                  <a:pt x="705" y="571"/>
                  <a:pt x="705" y="384"/>
                </a:cubicBezTo>
                <a:cubicBezTo>
                  <a:pt x="705" y="0"/>
                  <a:pt x="705" y="0"/>
                  <a:pt x="705" y="0"/>
                </a:cubicBezTo>
                <a:cubicBezTo>
                  <a:pt x="341" y="0"/>
                  <a:pt x="341" y="0"/>
                  <a:pt x="341" y="0"/>
                </a:cubicBezTo>
                <a:cubicBezTo>
                  <a:pt x="154" y="0"/>
                  <a:pt x="0" y="154"/>
                  <a:pt x="0" y="341"/>
                </a:cubicBezTo>
                <a:lnTo>
                  <a:pt x="0" y="725"/>
                </a:lnTo>
                <a:close/>
              </a:path>
            </a:pathLst>
          </a:custGeom>
          <a:solidFill>
            <a:srgbClr val="FCFCF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22" name="出自【趣你的PPT】(微信:qunideppt)：最优质的PPT资源库"/>
          <p:cNvSpPr/>
          <p:nvPr/>
        </p:nvSpPr>
        <p:spPr bwMode="auto">
          <a:xfrm>
            <a:off x="6139824" y="4336446"/>
            <a:ext cx="1496074" cy="1532097"/>
          </a:xfrm>
          <a:custGeom>
            <a:avLst/>
            <a:gdLst>
              <a:gd name="T0" fmla="*/ 0 w 661"/>
              <a:gd name="T1" fmla="*/ 0 h 677"/>
              <a:gd name="T2" fmla="*/ 340 w 661"/>
              <a:gd name="T3" fmla="*/ 0 h 677"/>
              <a:gd name="T4" fmla="*/ 661 w 661"/>
              <a:gd name="T5" fmla="*/ 321 h 677"/>
              <a:gd name="T6" fmla="*/ 661 w 661"/>
              <a:gd name="T7" fmla="*/ 677 h 677"/>
              <a:gd name="T8" fmla="*/ 321 w 661"/>
              <a:gd name="T9" fmla="*/ 677 h 677"/>
              <a:gd name="T10" fmla="*/ 0 w 661"/>
              <a:gd name="T11" fmla="*/ 356 h 677"/>
              <a:gd name="T12" fmla="*/ 0 w 661"/>
              <a:gd name="T13" fmla="*/ 0 h 6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61" h="677">
                <a:moveTo>
                  <a:pt x="0" y="0"/>
                </a:moveTo>
                <a:cubicBezTo>
                  <a:pt x="340" y="0"/>
                  <a:pt x="340" y="0"/>
                  <a:pt x="340" y="0"/>
                </a:cubicBezTo>
                <a:cubicBezTo>
                  <a:pt x="517" y="0"/>
                  <a:pt x="661" y="144"/>
                  <a:pt x="661" y="321"/>
                </a:cubicBezTo>
                <a:cubicBezTo>
                  <a:pt x="661" y="677"/>
                  <a:pt x="661" y="677"/>
                  <a:pt x="661" y="677"/>
                </a:cubicBezTo>
                <a:cubicBezTo>
                  <a:pt x="321" y="677"/>
                  <a:pt x="321" y="677"/>
                  <a:pt x="321" y="677"/>
                </a:cubicBezTo>
                <a:cubicBezTo>
                  <a:pt x="144" y="677"/>
                  <a:pt x="0" y="532"/>
                  <a:pt x="0" y="356"/>
                </a:cubicBezTo>
                <a:lnTo>
                  <a:pt x="0" y="0"/>
                </a:lnTo>
                <a:close/>
              </a:path>
            </a:pathLst>
          </a:custGeom>
          <a:solidFill>
            <a:srgbClr val="B1C14A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23" name="出自【趣你的PPT】(微信:qunideppt)：最优质的PPT资源库"/>
          <p:cNvSpPr/>
          <p:nvPr/>
        </p:nvSpPr>
        <p:spPr bwMode="auto">
          <a:xfrm>
            <a:off x="6246767" y="4442263"/>
            <a:ext cx="1283314" cy="1319337"/>
          </a:xfrm>
          <a:custGeom>
            <a:avLst/>
            <a:gdLst>
              <a:gd name="T0" fmla="*/ 0 w 567"/>
              <a:gd name="T1" fmla="*/ 0 h 583"/>
              <a:gd name="T2" fmla="*/ 0 w 567"/>
              <a:gd name="T3" fmla="*/ 309 h 583"/>
              <a:gd name="T4" fmla="*/ 274 w 567"/>
              <a:gd name="T5" fmla="*/ 583 h 583"/>
              <a:gd name="T6" fmla="*/ 567 w 567"/>
              <a:gd name="T7" fmla="*/ 583 h 583"/>
              <a:gd name="T8" fmla="*/ 567 w 567"/>
              <a:gd name="T9" fmla="*/ 274 h 583"/>
              <a:gd name="T10" fmla="*/ 293 w 567"/>
              <a:gd name="T11" fmla="*/ 0 h 583"/>
              <a:gd name="T12" fmla="*/ 0 w 567"/>
              <a:gd name="T13" fmla="*/ 0 h 5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67" h="583">
                <a:moveTo>
                  <a:pt x="0" y="0"/>
                </a:moveTo>
                <a:cubicBezTo>
                  <a:pt x="0" y="309"/>
                  <a:pt x="0" y="309"/>
                  <a:pt x="0" y="309"/>
                </a:cubicBezTo>
                <a:cubicBezTo>
                  <a:pt x="0" y="459"/>
                  <a:pt x="124" y="583"/>
                  <a:pt x="274" y="583"/>
                </a:cubicBezTo>
                <a:cubicBezTo>
                  <a:pt x="567" y="583"/>
                  <a:pt x="567" y="583"/>
                  <a:pt x="567" y="583"/>
                </a:cubicBezTo>
                <a:cubicBezTo>
                  <a:pt x="567" y="274"/>
                  <a:pt x="567" y="274"/>
                  <a:pt x="567" y="274"/>
                </a:cubicBezTo>
                <a:cubicBezTo>
                  <a:pt x="567" y="123"/>
                  <a:pt x="444" y="0"/>
                  <a:pt x="293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FCFCF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20" name="出自【趣你的PPT】(微信:qunideppt)：最优质的PPT资源库"/>
          <p:cNvSpPr/>
          <p:nvPr/>
        </p:nvSpPr>
        <p:spPr bwMode="auto">
          <a:xfrm>
            <a:off x="4175452" y="2482395"/>
            <a:ext cx="1811274" cy="1854051"/>
          </a:xfrm>
          <a:custGeom>
            <a:avLst/>
            <a:gdLst>
              <a:gd name="T0" fmla="*/ 800 w 800"/>
              <a:gd name="T1" fmla="*/ 819 h 819"/>
              <a:gd name="T2" fmla="*/ 388 w 800"/>
              <a:gd name="T3" fmla="*/ 819 h 819"/>
              <a:gd name="T4" fmla="*/ 0 w 800"/>
              <a:gd name="T5" fmla="*/ 431 h 819"/>
              <a:gd name="T6" fmla="*/ 0 w 800"/>
              <a:gd name="T7" fmla="*/ 0 h 819"/>
              <a:gd name="T8" fmla="*/ 412 w 800"/>
              <a:gd name="T9" fmla="*/ 0 h 819"/>
              <a:gd name="T10" fmla="*/ 800 w 800"/>
              <a:gd name="T11" fmla="*/ 388 h 819"/>
              <a:gd name="T12" fmla="*/ 800 w 800"/>
              <a:gd name="T13" fmla="*/ 819 h 8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00" h="819">
                <a:moveTo>
                  <a:pt x="800" y="819"/>
                </a:moveTo>
                <a:cubicBezTo>
                  <a:pt x="388" y="819"/>
                  <a:pt x="388" y="819"/>
                  <a:pt x="388" y="819"/>
                </a:cubicBezTo>
                <a:cubicBezTo>
                  <a:pt x="175" y="819"/>
                  <a:pt x="0" y="644"/>
                  <a:pt x="0" y="431"/>
                </a:cubicBezTo>
                <a:cubicBezTo>
                  <a:pt x="0" y="0"/>
                  <a:pt x="0" y="0"/>
                  <a:pt x="0" y="0"/>
                </a:cubicBezTo>
                <a:cubicBezTo>
                  <a:pt x="412" y="0"/>
                  <a:pt x="412" y="0"/>
                  <a:pt x="412" y="0"/>
                </a:cubicBezTo>
                <a:cubicBezTo>
                  <a:pt x="625" y="0"/>
                  <a:pt x="800" y="175"/>
                  <a:pt x="800" y="388"/>
                </a:cubicBezTo>
                <a:lnTo>
                  <a:pt x="800" y="819"/>
                </a:lnTo>
                <a:close/>
              </a:path>
            </a:pathLst>
          </a:custGeom>
          <a:solidFill>
            <a:srgbClr val="B1C14A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21" name="出自【趣你的PPT】(微信:qunideppt)：最优质的PPT资源库"/>
          <p:cNvSpPr/>
          <p:nvPr/>
        </p:nvSpPr>
        <p:spPr bwMode="auto">
          <a:xfrm>
            <a:off x="4283521" y="2588212"/>
            <a:ext cx="1596263" cy="1641291"/>
          </a:xfrm>
          <a:custGeom>
            <a:avLst/>
            <a:gdLst>
              <a:gd name="T0" fmla="*/ 705 w 705"/>
              <a:gd name="T1" fmla="*/ 725 h 725"/>
              <a:gd name="T2" fmla="*/ 705 w 705"/>
              <a:gd name="T3" fmla="*/ 341 h 725"/>
              <a:gd name="T4" fmla="*/ 364 w 705"/>
              <a:gd name="T5" fmla="*/ 0 h 725"/>
              <a:gd name="T6" fmla="*/ 0 w 705"/>
              <a:gd name="T7" fmla="*/ 0 h 725"/>
              <a:gd name="T8" fmla="*/ 0 w 705"/>
              <a:gd name="T9" fmla="*/ 384 h 725"/>
              <a:gd name="T10" fmla="*/ 340 w 705"/>
              <a:gd name="T11" fmla="*/ 725 h 725"/>
              <a:gd name="T12" fmla="*/ 705 w 705"/>
              <a:gd name="T13" fmla="*/ 725 h 7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05" h="725">
                <a:moveTo>
                  <a:pt x="705" y="725"/>
                </a:moveTo>
                <a:cubicBezTo>
                  <a:pt x="705" y="341"/>
                  <a:pt x="705" y="341"/>
                  <a:pt x="705" y="341"/>
                </a:cubicBezTo>
                <a:cubicBezTo>
                  <a:pt x="705" y="154"/>
                  <a:pt x="551" y="0"/>
                  <a:pt x="364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384"/>
                  <a:pt x="0" y="384"/>
                  <a:pt x="0" y="384"/>
                </a:cubicBezTo>
                <a:cubicBezTo>
                  <a:pt x="0" y="571"/>
                  <a:pt x="153" y="725"/>
                  <a:pt x="340" y="725"/>
                </a:cubicBezTo>
                <a:lnTo>
                  <a:pt x="705" y="725"/>
                </a:lnTo>
                <a:close/>
              </a:path>
            </a:pathLst>
          </a:custGeom>
          <a:solidFill>
            <a:srgbClr val="FCFCF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4" name="出自【趣你的PPT】(微信:qunideppt)：最优质的PPT资源库"/>
          <p:cNvSpPr/>
          <p:nvPr/>
        </p:nvSpPr>
        <p:spPr bwMode="auto">
          <a:xfrm>
            <a:off x="5542069" y="1723663"/>
            <a:ext cx="509949" cy="1292319"/>
          </a:xfrm>
          <a:custGeom>
            <a:avLst/>
            <a:gdLst>
              <a:gd name="T0" fmla="*/ 117 w 225"/>
              <a:gd name="T1" fmla="*/ 132 h 571"/>
              <a:gd name="T2" fmla="*/ 63 w 225"/>
              <a:gd name="T3" fmla="*/ 132 h 571"/>
              <a:gd name="T4" fmla="*/ 0 w 225"/>
              <a:gd name="T5" fmla="*/ 69 h 571"/>
              <a:gd name="T6" fmla="*/ 0 w 225"/>
              <a:gd name="T7" fmla="*/ 0 h 571"/>
              <a:gd name="T8" fmla="*/ 66 w 225"/>
              <a:gd name="T9" fmla="*/ 0 h 571"/>
              <a:gd name="T10" fmla="*/ 129 w 225"/>
              <a:gd name="T11" fmla="*/ 63 h 571"/>
              <a:gd name="T12" fmla="*/ 129 w 225"/>
              <a:gd name="T13" fmla="*/ 115 h 571"/>
              <a:gd name="T14" fmla="*/ 225 w 225"/>
              <a:gd name="T15" fmla="*/ 558 h 571"/>
              <a:gd name="T16" fmla="*/ 205 w 225"/>
              <a:gd name="T17" fmla="*/ 558 h 571"/>
              <a:gd name="T18" fmla="*/ 117 w 225"/>
              <a:gd name="T19" fmla="*/ 132 h 5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25" h="571">
                <a:moveTo>
                  <a:pt x="117" y="132"/>
                </a:moveTo>
                <a:cubicBezTo>
                  <a:pt x="63" y="132"/>
                  <a:pt x="63" y="132"/>
                  <a:pt x="63" y="132"/>
                </a:cubicBezTo>
                <a:cubicBezTo>
                  <a:pt x="28" y="132"/>
                  <a:pt x="0" y="104"/>
                  <a:pt x="0" y="69"/>
                </a:cubicBezTo>
                <a:cubicBezTo>
                  <a:pt x="0" y="0"/>
                  <a:pt x="0" y="0"/>
                  <a:pt x="0" y="0"/>
                </a:cubicBezTo>
                <a:cubicBezTo>
                  <a:pt x="66" y="0"/>
                  <a:pt x="66" y="0"/>
                  <a:pt x="66" y="0"/>
                </a:cubicBezTo>
                <a:cubicBezTo>
                  <a:pt x="101" y="0"/>
                  <a:pt x="129" y="28"/>
                  <a:pt x="129" y="63"/>
                </a:cubicBezTo>
                <a:cubicBezTo>
                  <a:pt x="129" y="115"/>
                  <a:pt x="129" y="115"/>
                  <a:pt x="129" y="115"/>
                </a:cubicBezTo>
                <a:cubicBezTo>
                  <a:pt x="219" y="218"/>
                  <a:pt x="225" y="428"/>
                  <a:pt x="225" y="558"/>
                </a:cubicBezTo>
                <a:cubicBezTo>
                  <a:pt x="225" y="571"/>
                  <a:pt x="205" y="571"/>
                  <a:pt x="205" y="558"/>
                </a:cubicBezTo>
                <a:cubicBezTo>
                  <a:pt x="205" y="420"/>
                  <a:pt x="204" y="247"/>
                  <a:pt x="117" y="132"/>
                </a:cubicBezTo>
                <a:close/>
              </a:path>
            </a:pathLst>
          </a:custGeom>
          <a:solidFill>
            <a:srgbClr val="51322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5" name="出自【趣你的PPT】(微信:qunideppt)：最优质的PPT资源库"/>
          <p:cNvSpPr/>
          <p:nvPr/>
        </p:nvSpPr>
        <p:spPr bwMode="auto">
          <a:xfrm>
            <a:off x="6074532" y="1723663"/>
            <a:ext cx="508822" cy="1292319"/>
          </a:xfrm>
          <a:custGeom>
            <a:avLst/>
            <a:gdLst>
              <a:gd name="T0" fmla="*/ 108 w 225"/>
              <a:gd name="T1" fmla="*/ 132 h 571"/>
              <a:gd name="T2" fmla="*/ 163 w 225"/>
              <a:gd name="T3" fmla="*/ 132 h 571"/>
              <a:gd name="T4" fmla="*/ 225 w 225"/>
              <a:gd name="T5" fmla="*/ 69 h 571"/>
              <a:gd name="T6" fmla="*/ 225 w 225"/>
              <a:gd name="T7" fmla="*/ 0 h 571"/>
              <a:gd name="T8" fmla="*/ 159 w 225"/>
              <a:gd name="T9" fmla="*/ 0 h 571"/>
              <a:gd name="T10" fmla="*/ 97 w 225"/>
              <a:gd name="T11" fmla="*/ 63 h 571"/>
              <a:gd name="T12" fmla="*/ 97 w 225"/>
              <a:gd name="T13" fmla="*/ 115 h 571"/>
              <a:gd name="T14" fmla="*/ 0 w 225"/>
              <a:gd name="T15" fmla="*/ 558 h 571"/>
              <a:gd name="T16" fmla="*/ 20 w 225"/>
              <a:gd name="T17" fmla="*/ 558 h 571"/>
              <a:gd name="T18" fmla="*/ 108 w 225"/>
              <a:gd name="T19" fmla="*/ 132 h 5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25" h="571">
                <a:moveTo>
                  <a:pt x="108" y="132"/>
                </a:moveTo>
                <a:cubicBezTo>
                  <a:pt x="163" y="132"/>
                  <a:pt x="163" y="132"/>
                  <a:pt x="163" y="132"/>
                </a:cubicBezTo>
                <a:cubicBezTo>
                  <a:pt x="197" y="132"/>
                  <a:pt x="225" y="104"/>
                  <a:pt x="225" y="69"/>
                </a:cubicBezTo>
                <a:cubicBezTo>
                  <a:pt x="225" y="0"/>
                  <a:pt x="225" y="0"/>
                  <a:pt x="225" y="0"/>
                </a:cubicBezTo>
                <a:cubicBezTo>
                  <a:pt x="159" y="0"/>
                  <a:pt x="159" y="0"/>
                  <a:pt x="159" y="0"/>
                </a:cubicBezTo>
                <a:cubicBezTo>
                  <a:pt x="125" y="0"/>
                  <a:pt x="97" y="28"/>
                  <a:pt x="97" y="63"/>
                </a:cubicBezTo>
                <a:cubicBezTo>
                  <a:pt x="97" y="115"/>
                  <a:pt x="97" y="115"/>
                  <a:pt x="97" y="115"/>
                </a:cubicBezTo>
                <a:cubicBezTo>
                  <a:pt x="6" y="218"/>
                  <a:pt x="0" y="428"/>
                  <a:pt x="0" y="558"/>
                </a:cubicBezTo>
                <a:cubicBezTo>
                  <a:pt x="0" y="571"/>
                  <a:pt x="20" y="571"/>
                  <a:pt x="20" y="558"/>
                </a:cubicBezTo>
                <a:cubicBezTo>
                  <a:pt x="20" y="420"/>
                  <a:pt x="21" y="247"/>
                  <a:pt x="108" y="132"/>
                </a:cubicBezTo>
                <a:close/>
              </a:path>
            </a:pathLst>
          </a:custGeom>
          <a:solidFill>
            <a:srgbClr val="51322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8" name="出自【趣你的PPT】(微信:qunideppt)：最优质的PPT资源库"/>
          <p:cNvSpPr/>
          <p:nvPr/>
        </p:nvSpPr>
        <p:spPr bwMode="auto">
          <a:xfrm>
            <a:off x="4489526" y="4336446"/>
            <a:ext cx="1497200" cy="1532097"/>
          </a:xfrm>
          <a:custGeom>
            <a:avLst/>
            <a:gdLst>
              <a:gd name="T0" fmla="*/ 661 w 661"/>
              <a:gd name="T1" fmla="*/ 0 h 677"/>
              <a:gd name="T2" fmla="*/ 321 w 661"/>
              <a:gd name="T3" fmla="*/ 0 h 677"/>
              <a:gd name="T4" fmla="*/ 0 w 661"/>
              <a:gd name="T5" fmla="*/ 321 h 677"/>
              <a:gd name="T6" fmla="*/ 0 w 661"/>
              <a:gd name="T7" fmla="*/ 677 h 677"/>
              <a:gd name="T8" fmla="*/ 340 w 661"/>
              <a:gd name="T9" fmla="*/ 677 h 677"/>
              <a:gd name="T10" fmla="*/ 661 w 661"/>
              <a:gd name="T11" fmla="*/ 356 h 677"/>
              <a:gd name="T12" fmla="*/ 661 w 661"/>
              <a:gd name="T13" fmla="*/ 0 h 6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61" h="677">
                <a:moveTo>
                  <a:pt x="661" y="0"/>
                </a:moveTo>
                <a:cubicBezTo>
                  <a:pt x="321" y="0"/>
                  <a:pt x="321" y="0"/>
                  <a:pt x="321" y="0"/>
                </a:cubicBezTo>
                <a:cubicBezTo>
                  <a:pt x="144" y="0"/>
                  <a:pt x="0" y="144"/>
                  <a:pt x="0" y="321"/>
                </a:cubicBezTo>
                <a:cubicBezTo>
                  <a:pt x="0" y="677"/>
                  <a:pt x="0" y="677"/>
                  <a:pt x="0" y="677"/>
                </a:cubicBezTo>
                <a:cubicBezTo>
                  <a:pt x="340" y="677"/>
                  <a:pt x="340" y="677"/>
                  <a:pt x="340" y="677"/>
                </a:cubicBezTo>
                <a:cubicBezTo>
                  <a:pt x="517" y="677"/>
                  <a:pt x="661" y="532"/>
                  <a:pt x="661" y="356"/>
                </a:cubicBezTo>
                <a:lnTo>
                  <a:pt x="661" y="0"/>
                </a:lnTo>
                <a:close/>
              </a:path>
            </a:pathLst>
          </a:custGeom>
          <a:solidFill>
            <a:srgbClr val="B1C14A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9" name="出自【趣你的PPT】(微信:qunideppt)：最优质的PPT资源库"/>
          <p:cNvSpPr/>
          <p:nvPr/>
        </p:nvSpPr>
        <p:spPr bwMode="auto">
          <a:xfrm>
            <a:off x="4596469" y="4442263"/>
            <a:ext cx="1283315" cy="1319337"/>
          </a:xfrm>
          <a:custGeom>
            <a:avLst/>
            <a:gdLst>
              <a:gd name="T0" fmla="*/ 567 w 567"/>
              <a:gd name="T1" fmla="*/ 0 h 583"/>
              <a:gd name="T2" fmla="*/ 274 w 567"/>
              <a:gd name="T3" fmla="*/ 0 h 583"/>
              <a:gd name="T4" fmla="*/ 0 w 567"/>
              <a:gd name="T5" fmla="*/ 274 h 583"/>
              <a:gd name="T6" fmla="*/ 0 w 567"/>
              <a:gd name="T7" fmla="*/ 583 h 583"/>
              <a:gd name="T8" fmla="*/ 293 w 567"/>
              <a:gd name="T9" fmla="*/ 583 h 583"/>
              <a:gd name="T10" fmla="*/ 567 w 567"/>
              <a:gd name="T11" fmla="*/ 309 h 583"/>
              <a:gd name="T12" fmla="*/ 567 w 567"/>
              <a:gd name="T13" fmla="*/ 0 h 5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67" h="583">
                <a:moveTo>
                  <a:pt x="567" y="0"/>
                </a:moveTo>
                <a:cubicBezTo>
                  <a:pt x="274" y="0"/>
                  <a:pt x="274" y="0"/>
                  <a:pt x="274" y="0"/>
                </a:cubicBezTo>
                <a:cubicBezTo>
                  <a:pt x="123" y="0"/>
                  <a:pt x="0" y="123"/>
                  <a:pt x="0" y="274"/>
                </a:cubicBezTo>
                <a:cubicBezTo>
                  <a:pt x="0" y="583"/>
                  <a:pt x="0" y="583"/>
                  <a:pt x="0" y="583"/>
                </a:cubicBezTo>
                <a:cubicBezTo>
                  <a:pt x="293" y="583"/>
                  <a:pt x="293" y="583"/>
                  <a:pt x="293" y="583"/>
                </a:cubicBezTo>
                <a:cubicBezTo>
                  <a:pt x="443" y="583"/>
                  <a:pt x="567" y="459"/>
                  <a:pt x="567" y="309"/>
                </a:cubicBezTo>
                <a:lnTo>
                  <a:pt x="567" y="0"/>
                </a:lnTo>
                <a:close/>
              </a:path>
            </a:pathLst>
          </a:custGeom>
          <a:solidFill>
            <a:srgbClr val="FCFCF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7" name="出自【趣你的PPT】(微信:qunideppt)：最优质的PPT资源库"/>
          <p:cNvSpPr/>
          <p:nvPr/>
        </p:nvSpPr>
        <p:spPr bwMode="auto">
          <a:xfrm>
            <a:off x="5986726" y="2832492"/>
            <a:ext cx="153097" cy="2818788"/>
          </a:xfrm>
          <a:custGeom>
            <a:avLst/>
            <a:gdLst>
              <a:gd name="T0" fmla="*/ 34 w 68"/>
              <a:gd name="T1" fmla="*/ 0 h 1245"/>
              <a:gd name="T2" fmla="*/ 34 w 68"/>
              <a:gd name="T3" fmla="*/ 0 h 1245"/>
              <a:gd name="T4" fmla="*/ 68 w 68"/>
              <a:gd name="T5" fmla="*/ 34 h 1245"/>
              <a:gd name="T6" fmla="*/ 68 w 68"/>
              <a:gd name="T7" fmla="*/ 1211 h 1245"/>
              <a:gd name="T8" fmla="*/ 34 w 68"/>
              <a:gd name="T9" fmla="*/ 1245 h 1245"/>
              <a:gd name="T10" fmla="*/ 34 w 68"/>
              <a:gd name="T11" fmla="*/ 1245 h 1245"/>
              <a:gd name="T12" fmla="*/ 0 w 68"/>
              <a:gd name="T13" fmla="*/ 1211 h 1245"/>
              <a:gd name="T14" fmla="*/ 0 w 68"/>
              <a:gd name="T15" fmla="*/ 34 h 1245"/>
              <a:gd name="T16" fmla="*/ 34 w 68"/>
              <a:gd name="T17" fmla="*/ 0 h 12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8" h="1245">
                <a:moveTo>
                  <a:pt x="34" y="0"/>
                </a:moveTo>
                <a:cubicBezTo>
                  <a:pt x="34" y="0"/>
                  <a:pt x="34" y="0"/>
                  <a:pt x="34" y="0"/>
                </a:cubicBezTo>
                <a:cubicBezTo>
                  <a:pt x="53" y="0"/>
                  <a:pt x="68" y="16"/>
                  <a:pt x="68" y="34"/>
                </a:cubicBezTo>
                <a:cubicBezTo>
                  <a:pt x="68" y="1211"/>
                  <a:pt x="68" y="1211"/>
                  <a:pt x="68" y="1211"/>
                </a:cubicBezTo>
                <a:cubicBezTo>
                  <a:pt x="68" y="1229"/>
                  <a:pt x="53" y="1245"/>
                  <a:pt x="34" y="1245"/>
                </a:cubicBezTo>
                <a:cubicBezTo>
                  <a:pt x="34" y="1245"/>
                  <a:pt x="34" y="1245"/>
                  <a:pt x="34" y="1245"/>
                </a:cubicBezTo>
                <a:cubicBezTo>
                  <a:pt x="15" y="1245"/>
                  <a:pt x="0" y="1229"/>
                  <a:pt x="0" y="1211"/>
                </a:cubicBezTo>
                <a:cubicBezTo>
                  <a:pt x="0" y="34"/>
                  <a:pt x="0" y="34"/>
                  <a:pt x="0" y="34"/>
                </a:cubicBezTo>
                <a:cubicBezTo>
                  <a:pt x="0" y="16"/>
                  <a:pt x="15" y="0"/>
                  <a:pt x="34" y="0"/>
                </a:cubicBezTo>
                <a:close/>
              </a:path>
            </a:pathLst>
          </a:custGeom>
          <a:solidFill>
            <a:srgbClr val="51322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26" name="出自【趣你的PPT】(微信:qunideppt)：最优质的PPT资源库"/>
          <p:cNvSpPr txBox="1"/>
          <p:nvPr/>
        </p:nvSpPr>
        <p:spPr>
          <a:xfrm>
            <a:off x="5245694" y="3657111"/>
            <a:ext cx="7410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51322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01</a:t>
            </a:r>
            <a:endParaRPr lang="zh-CN" altLang="en-US" sz="3200" b="1" dirty="0" smtClean="0">
              <a:solidFill>
                <a:srgbClr val="51322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出自【趣你的PPT】(微信:qunideppt)：最优质的PPT资源库"/>
          <p:cNvSpPr txBox="1"/>
          <p:nvPr/>
        </p:nvSpPr>
        <p:spPr>
          <a:xfrm>
            <a:off x="6246765" y="3657111"/>
            <a:ext cx="7410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51322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02</a:t>
            </a:r>
            <a:endParaRPr lang="zh-CN" altLang="en-US" sz="3200" b="1" dirty="0" smtClean="0">
              <a:solidFill>
                <a:srgbClr val="51322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出自【趣你的PPT】(微信:qunideppt)：最优质的PPT资源库"/>
          <p:cNvSpPr txBox="1"/>
          <p:nvPr/>
        </p:nvSpPr>
        <p:spPr>
          <a:xfrm>
            <a:off x="5241171" y="4409087"/>
            <a:ext cx="7410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51322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03</a:t>
            </a:r>
            <a:endParaRPr lang="zh-CN" altLang="en-US" sz="3200" b="1" dirty="0" smtClean="0">
              <a:solidFill>
                <a:srgbClr val="51322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" name="出自【趣你的PPT】(微信:qunideppt)：最优质的PPT资源库"/>
          <p:cNvSpPr txBox="1"/>
          <p:nvPr/>
        </p:nvSpPr>
        <p:spPr>
          <a:xfrm>
            <a:off x="6242242" y="4409087"/>
            <a:ext cx="7410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51322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04</a:t>
            </a:r>
            <a:endParaRPr lang="zh-CN" altLang="en-US" sz="3200" b="1" dirty="0" smtClean="0">
              <a:solidFill>
                <a:srgbClr val="51322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出自【趣你的PPT】(微信:qunideppt)：最优质的PPT资源库"/>
          <p:cNvSpPr>
            <a:spLocks noChangeAspect="1" noChangeArrowheads="1" noTextEdit="1"/>
          </p:cNvSpPr>
          <p:nvPr/>
        </p:nvSpPr>
        <p:spPr bwMode="auto">
          <a:xfrm>
            <a:off x="5611018" y="1897063"/>
            <a:ext cx="6237287" cy="443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solidFill>
                <a:prstClr val="black"/>
              </a:solidFill>
              <a:ea typeface="微软雅黑" panose="020B0503020204020204" pitchFamily="34" charset="-122"/>
            </a:endParaRPr>
          </a:p>
        </p:txBody>
      </p:sp>
      <p:sp>
        <p:nvSpPr>
          <p:cNvPr id="5" name="出自【趣你的PPT】(微信:qunideppt)：最优质的PPT资源库"/>
          <p:cNvSpPr/>
          <p:nvPr/>
        </p:nvSpPr>
        <p:spPr>
          <a:xfrm>
            <a:off x="18253" y="1509712"/>
            <a:ext cx="9255126" cy="2290763"/>
          </a:xfrm>
          <a:custGeom>
            <a:avLst/>
            <a:gdLst>
              <a:gd name="connsiteX0" fmla="*/ 6394451 w 9255126"/>
              <a:gd name="connsiteY0" fmla="*/ 0 h 2290763"/>
              <a:gd name="connsiteX1" fmla="*/ 9255126 w 9255126"/>
              <a:gd name="connsiteY1" fmla="*/ 2290763 h 2290763"/>
              <a:gd name="connsiteX2" fmla="*/ 6394452 w 9255126"/>
              <a:gd name="connsiteY2" fmla="*/ 972410 h 2290763"/>
              <a:gd name="connsiteX3" fmla="*/ 6394452 w 9255126"/>
              <a:gd name="connsiteY3" fmla="*/ 979489 h 2290763"/>
              <a:gd name="connsiteX4" fmla="*/ 0 w 9255126"/>
              <a:gd name="connsiteY4" fmla="*/ 979489 h 2290763"/>
              <a:gd name="connsiteX5" fmla="*/ 0 w 9255126"/>
              <a:gd name="connsiteY5" fmla="*/ 4763 h 2290763"/>
              <a:gd name="connsiteX6" fmla="*/ 6394451 w 9255126"/>
              <a:gd name="connsiteY6" fmla="*/ 4763 h 2290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5126" h="2290763">
                <a:moveTo>
                  <a:pt x="6394451" y="0"/>
                </a:moveTo>
                <a:lnTo>
                  <a:pt x="9255126" y="2290763"/>
                </a:lnTo>
                <a:lnTo>
                  <a:pt x="6394452" y="972410"/>
                </a:lnTo>
                <a:lnTo>
                  <a:pt x="6394452" y="979489"/>
                </a:lnTo>
                <a:lnTo>
                  <a:pt x="0" y="979489"/>
                </a:lnTo>
                <a:lnTo>
                  <a:pt x="0" y="4763"/>
                </a:lnTo>
                <a:lnTo>
                  <a:pt x="6394451" y="476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ea typeface="微软雅黑" panose="020B0503020204020204" pitchFamily="34" charset="-122"/>
            </a:endParaRPr>
          </a:p>
        </p:txBody>
      </p:sp>
      <p:sp>
        <p:nvSpPr>
          <p:cNvPr id="6" name="出自【趣你的PPT】(微信:qunideppt)：最优质的PPT资源库"/>
          <p:cNvSpPr/>
          <p:nvPr/>
        </p:nvSpPr>
        <p:spPr>
          <a:xfrm>
            <a:off x="18253" y="2489201"/>
            <a:ext cx="9170195" cy="986631"/>
          </a:xfrm>
          <a:custGeom>
            <a:avLst/>
            <a:gdLst>
              <a:gd name="connsiteX0" fmla="*/ 0 w 9170195"/>
              <a:gd name="connsiteY0" fmla="*/ 0 h 986631"/>
              <a:gd name="connsiteX1" fmla="*/ 6396835 w 9170195"/>
              <a:gd name="connsiteY1" fmla="*/ 0 h 986631"/>
              <a:gd name="connsiteX2" fmla="*/ 6396835 w 9170195"/>
              <a:gd name="connsiteY2" fmla="*/ 1641 h 986631"/>
              <a:gd name="connsiteX3" fmla="*/ 9170195 w 9170195"/>
              <a:gd name="connsiteY3" fmla="*/ 986631 h 986631"/>
              <a:gd name="connsiteX4" fmla="*/ 6394452 w 9170195"/>
              <a:gd name="connsiteY4" fmla="*/ 986631 h 986631"/>
              <a:gd name="connsiteX5" fmla="*/ 6394452 w 9170195"/>
              <a:gd name="connsiteY5" fmla="*/ 974726 h 986631"/>
              <a:gd name="connsiteX6" fmla="*/ 0 w 9170195"/>
              <a:gd name="connsiteY6" fmla="*/ 974726 h 986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70195" h="986631">
                <a:moveTo>
                  <a:pt x="0" y="0"/>
                </a:moveTo>
                <a:lnTo>
                  <a:pt x="6396835" y="0"/>
                </a:lnTo>
                <a:lnTo>
                  <a:pt x="6396835" y="1641"/>
                </a:lnTo>
                <a:lnTo>
                  <a:pt x="9170195" y="986631"/>
                </a:lnTo>
                <a:lnTo>
                  <a:pt x="6394452" y="986631"/>
                </a:lnTo>
                <a:lnTo>
                  <a:pt x="6394452" y="974726"/>
                </a:lnTo>
                <a:lnTo>
                  <a:pt x="0" y="974726"/>
                </a:lnTo>
                <a:close/>
              </a:path>
            </a:pathLst>
          </a:custGeom>
          <a:solidFill>
            <a:srgbClr val="B1C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ea typeface="微软雅黑" panose="020B0503020204020204" pitchFamily="34" charset="-122"/>
            </a:endParaRPr>
          </a:p>
        </p:txBody>
      </p:sp>
      <p:sp>
        <p:nvSpPr>
          <p:cNvPr id="7" name="出自【趣你的PPT】(微信:qunideppt)：最优质的PPT资源库"/>
          <p:cNvSpPr/>
          <p:nvPr/>
        </p:nvSpPr>
        <p:spPr>
          <a:xfrm flipV="1">
            <a:off x="-1" y="3457576"/>
            <a:ext cx="9159476" cy="974726"/>
          </a:xfrm>
          <a:custGeom>
            <a:avLst/>
            <a:gdLst>
              <a:gd name="connsiteX0" fmla="*/ 0 w 9159476"/>
              <a:gd name="connsiteY0" fmla="*/ 974726 h 974726"/>
              <a:gd name="connsiteX1" fmla="*/ 6394452 w 9159476"/>
              <a:gd name="connsiteY1" fmla="*/ 974726 h 974726"/>
              <a:gd name="connsiteX2" fmla="*/ 6394452 w 9159476"/>
              <a:gd name="connsiteY2" fmla="*/ 974523 h 974726"/>
              <a:gd name="connsiteX3" fmla="*/ 9159476 w 9159476"/>
              <a:gd name="connsiteY3" fmla="*/ 974523 h 974726"/>
              <a:gd name="connsiteX4" fmla="*/ 6394452 w 9159476"/>
              <a:gd name="connsiteY4" fmla="*/ 11471 h 974726"/>
              <a:gd name="connsiteX5" fmla="*/ 6394452 w 9159476"/>
              <a:gd name="connsiteY5" fmla="*/ 0 h 974726"/>
              <a:gd name="connsiteX6" fmla="*/ 0 w 9159476"/>
              <a:gd name="connsiteY6" fmla="*/ 0 h 9747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59476" h="974726">
                <a:moveTo>
                  <a:pt x="0" y="974726"/>
                </a:moveTo>
                <a:lnTo>
                  <a:pt x="6394452" y="974726"/>
                </a:lnTo>
                <a:lnTo>
                  <a:pt x="6394452" y="974523"/>
                </a:lnTo>
                <a:lnTo>
                  <a:pt x="9159476" y="974523"/>
                </a:lnTo>
                <a:lnTo>
                  <a:pt x="6394452" y="11471"/>
                </a:lnTo>
                <a:lnTo>
                  <a:pt x="6394452" y="0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ea typeface="微软雅黑" panose="020B0503020204020204" pitchFamily="34" charset="-122"/>
            </a:endParaRPr>
          </a:p>
        </p:txBody>
      </p:sp>
      <p:sp>
        <p:nvSpPr>
          <p:cNvPr id="8" name="出自【趣你的PPT】(微信:qunideppt)：最优质的PPT资源库"/>
          <p:cNvSpPr/>
          <p:nvPr/>
        </p:nvSpPr>
        <p:spPr>
          <a:xfrm flipV="1">
            <a:off x="6350" y="3109117"/>
            <a:ext cx="9247978" cy="2276475"/>
          </a:xfrm>
          <a:custGeom>
            <a:avLst/>
            <a:gdLst>
              <a:gd name="connsiteX0" fmla="*/ 9247978 w 9247978"/>
              <a:gd name="connsiteY0" fmla="*/ 2276475 h 2276475"/>
              <a:gd name="connsiteX1" fmla="*/ 6394452 w 9247978"/>
              <a:gd name="connsiteY1" fmla="*/ 5689 h 2276475"/>
              <a:gd name="connsiteX2" fmla="*/ 6394452 w 9247978"/>
              <a:gd name="connsiteY2" fmla="*/ 0 h 2276475"/>
              <a:gd name="connsiteX3" fmla="*/ 6387303 w 9247978"/>
              <a:gd name="connsiteY3" fmla="*/ 0 h 2276475"/>
              <a:gd name="connsiteX4" fmla="*/ 0 w 9247978"/>
              <a:gd name="connsiteY4" fmla="*/ 0 h 2276475"/>
              <a:gd name="connsiteX5" fmla="*/ 0 w 9247978"/>
              <a:gd name="connsiteY5" fmla="*/ 961625 h 2276475"/>
              <a:gd name="connsiteX6" fmla="*/ 6387303 w 9247978"/>
              <a:gd name="connsiteY6" fmla="*/ 961625 h 2276475"/>
              <a:gd name="connsiteX7" fmla="*/ 6387303 w 9247978"/>
              <a:gd name="connsiteY7" fmla="*/ 966345 h 2276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247978" h="2276475">
                <a:moveTo>
                  <a:pt x="9247978" y="2276475"/>
                </a:moveTo>
                <a:lnTo>
                  <a:pt x="6394452" y="5689"/>
                </a:lnTo>
                <a:lnTo>
                  <a:pt x="6394452" y="0"/>
                </a:lnTo>
                <a:lnTo>
                  <a:pt x="6387303" y="0"/>
                </a:lnTo>
                <a:lnTo>
                  <a:pt x="0" y="0"/>
                </a:lnTo>
                <a:lnTo>
                  <a:pt x="0" y="961625"/>
                </a:lnTo>
                <a:lnTo>
                  <a:pt x="6387303" y="961625"/>
                </a:lnTo>
                <a:lnTo>
                  <a:pt x="6387303" y="966345"/>
                </a:lnTo>
                <a:close/>
              </a:path>
            </a:pathLst>
          </a:custGeom>
          <a:solidFill>
            <a:srgbClr val="B1C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ea typeface="微软雅黑" panose="020B0503020204020204" pitchFamily="34" charset="-122"/>
            </a:endParaRPr>
          </a:p>
        </p:txBody>
      </p:sp>
      <p:grpSp>
        <p:nvGrpSpPr>
          <p:cNvPr id="9" name="Group 8出自【趣你的PPT】(微信:qunideppt)：最优质的PPT资源库"/>
          <p:cNvGrpSpPr/>
          <p:nvPr/>
        </p:nvGrpSpPr>
        <p:grpSpPr>
          <a:xfrm>
            <a:off x="467377" y="1591773"/>
            <a:ext cx="5323510" cy="812643"/>
            <a:chOff x="454152" y="1595002"/>
            <a:chExt cx="5323510" cy="812643"/>
          </a:xfrm>
        </p:grpSpPr>
        <p:sp>
          <p:nvSpPr>
            <p:cNvPr id="10" name="出自【趣你的PPT】(微信:qunideppt)：最优质的PPT资源库"/>
            <p:cNvSpPr/>
            <p:nvPr/>
          </p:nvSpPr>
          <p:spPr>
            <a:xfrm>
              <a:off x="454152" y="1884425"/>
              <a:ext cx="5323510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zh-CN" altLang="en-US" sz="1400" dirty="0">
                  <a:solidFill>
                    <a:prstClr val="whit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我们工作室致力于专业PPT模板的发布，课件及汇报PPT的美化，并为您提供专业的PPT个性定制</a:t>
              </a:r>
              <a:r>
                <a:rPr lang="zh-CN" altLang="en-US" sz="1400" dirty="0" smtClean="0">
                  <a:solidFill>
                    <a:prstClr val="whit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服务</a:t>
              </a:r>
              <a:endParaRPr lang="zh-CN" altLang="en-US" sz="1400" dirty="0">
                <a:solidFill>
                  <a:prstClr val="white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11" name="出自【趣你的PPT】(微信:qunideppt)：最优质的PPT资源库"/>
            <p:cNvSpPr/>
            <p:nvPr/>
          </p:nvSpPr>
          <p:spPr>
            <a:xfrm>
              <a:off x="454152" y="1595002"/>
              <a:ext cx="122951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zh-CN" altLang="en-US" b="1" dirty="0">
                  <a:solidFill>
                    <a:prstClr val="whit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您的标题</a:t>
              </a:r>
              <a:endParaRPr lang="zh-CN" altLang="en-US" b="1" dirty="0">
                <a:solidFill>
                  <a:prstClr val="white"/>
                </a:solidFill>
                <a:ea typeface="微软雅黑" panose="020B0503020204020204" pitchFamily="34" charset="-122"/>
              </a:endParaRPr>
            </a:p>
          </p:txBody>
        </p:sp>
      </p:grpSp>
      <p:grpSp>
        <p:nvGrpSpPr>
          <p:cNvPr id="12" name="Group 11出自【趣你的PPT】(微信:qunideppt)：最优质的PPT资源库"/>
          <p:cNvGrpSpPr/>
          <p:nvPr/>
        </p:nvGrpSpPr>
        <p:grpSpPr>
          <a:xfrm>
            <a:off x="467377" y="2578671"/>
            <a:ext cx="5323510" cy="812643"/>
            <a:chOff x="481664" y="2581900"/>
            <a:chExt cx="5323510" cy="812643"/>
          </a:xfrm>
        </p:grpSpPr>
        <p:sp>
          <p:nvSpPr>
            <p:cNvPr id="13" name="出自【趣你的PPT】(微信:qunideppt)：最优质的PPT资源库"/>
            <p:cNvSpPr/>
            <p:nvPr/>
          </p:nvSpPr>
          <p:spPr>
            <a:xfrm>
              <a:off x="481664" y="2871323"/>
              <a:ext cx="5323510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zh-CN" altLang="en-US" sz="1400" dirty="0">
                  <a:solidFill>
                    <a:prstClr val="whit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我们工作室致力于专业PPT模板的发布，课件及汇报PPT的美化，并为您提供专业的PPT个性定制</a:t>
              </a:r>
              <a:r>
                <a:rPr lang="zh-CN" altLang="en-US" sz="1400" dirty="0" smtClean="0">
                  <a:solidFill>
                    <a:prstClr val="whit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服务</a:t>
              </a:r>
              <a:endParaRPr lang="zh-CN" altLang="en-US" sz="1400" dirty="0">
                <a:solidFill>
                  <a:prstClr val="white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14" name="出自【趣你的PPT】(微信:qunideppt)：最优质的PPT资源库"/>
            <p:cNvSpPr/>
            <p:nvPr/>
          </p:nvSpPr>
          <p:spPr>
            <a:xfrm>
              <a:off x="481664" y="2581900"/>
              <a:ext cx="122951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zh-CN" altLang="en-US" b="1" dirty="0">
                  <a:solidFill>
                    <a:prstClr val="whit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您的标题</a:t>
              </a:r>
              <a:endParaRPr lang="zh-CN" altLang="en-US" b="1" dirty="0">
                <a:solidFill>
                  <a:prstClr val="white"/>
                </a:solidFill>
                <a:ea typeface="微软雅黑" panose="020B0503020204020204" pitchFamily="34" charset="-122"/>
              </a:endParaRPr>
            </a:p>
          </p:txBody>
        </p:sp>
      </p:grpSp>
      <p:grpSp>
        <p:nvGrpSpPr>
          <p:cNvPr id="15" name="Group 14出自【趣你的PPT】(微信:qunideppt)：最优质的PPT资源库"/>
          <p:cNvGrpSpPr/>
          <p:nvPr/>
        </p:nvGrpSpPr>
        <p:grpSpPr>
          <a:xfrm>
            <a:off x="467377" y="3564218"/>
            <a:ext cx="5323510" cy="812643"/>
            <a:chOff x="495951" y="3567447"/>
            <a:chExt cx="5323510" cy="812643"/>
          </a:xfrm>
        </p:grpSpPr>
        <p:sp>
          <p:nvSpPr>
            <p:cNvPr id="16" name="出自【趣你的PPT】(微信:qunideppt)：最优质的PPT资源库"/>
            <p:cNvSpPr/>
            <p:nvPr/>
          </p:nvSpPr>
          <p:spPr>
            <a:xfrm>
              <a:off x="495951" y="3856870"/>
              <a:ext cx="5323510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zh-CN" altLang="en-US" sz="1400" dirty="0">
                  <a:solidFill>
                    <a:prstClr val="whit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我们工作室致力于专业PPT模板的发布，课件及汇报PPT的美化，并为您提供专业的PPT个性定制</a:t>
              </a:r>
              <a:r>
                <a:rPr lang="zh-CN" altLang="en-US" sz="1400" dirty="0" smtClean="0">
                  <a:solidFill>
                    <a:prstClr val="whit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服务</a:t>
              </a:r>
              <a:endParaRPr lang="zh-CN" altLang="en-US" sz="1400" dirty="0">
                <a:solidFill>
                  <a:prstClr val="white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17" name="出自【趣你的PPT】(微信:qunideppt)：最优质的PPT资源库"/>
            <p:cNvSpPr/>
            <p:nvPr/>
          </p:nvSpPr>
          <p:spPr>
            <a:xfrm>
              <a:off x="495951" y="3567447"/>
              <a:ext cx="122951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zh-CN" altLang="en-US" b="1" dirty="0">
                  <a:solidFill>
                    <a:prstClr val="whit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您的标题</a:t>
              </a:r>
              <a:endParaRPr lang="zh-CN" altLang="en-US" b="1" dirty="0">
                <a:solidFill>
                  <a:prstClr val="white"/>
                </a:solidFill>
                <a:ea typeface="微软雅黑" panose="020B0503020204020204" pitchFamily="34" charset="-122"/>
              </a:endParaRPr>
            </a:p>
          </p:txBody>
        </p:sp>
      </p:grpSp>
      <p:grpSp>
        <p:nvGrpSpPr>
          <p:cNvPr id="18" name="Group 17出自【趣你的PPT】(微信:qunideppt)：最优质的PPT资源库"/>
          <p:cNvGrpSpPr/>
          <p:nvPr/>
        </p:nvGrpSpPr>
        <p:grpSpPr>
          <a:xfrm>
            <a:off x="467377" y="4493616"/>
            <a:ext cx="5323510" cy="812643"/>
            <a:chOff x="520330" y="4496845"/>
            <a:chExt cx="5323510" cy="812643"/>
          </a:xfrm>
        </p:grpSpPr>
        <p:sp>
          <p:nvSpPr>
            <p:cNvPr id="19" name="出自【趣你的PPT】(微信:qunideppt)：最优质的PPT资源库"/>
            <p:cNvSpPr/>
            <p:nvPr/>
          </p:nvSpPr>
          <p:spPr>
            <a:xfrm>
              <a:off x="520330" y="4786268"/>
              <a:ext cx="5323510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zh-CN" altLang="en-US" sz="1400" dirty="0">
                  <a:solidFill>
                    <a:prstClr val="whit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我们工作室致力于专业PPT模板的发布，课件及汇报PPT的美化，并为您提供专业的PPT个性定制</a:t>
              </a:r>
              <a:r>
                <a:rPr lang="zh-CN" altLang="en-US" sz="1400" dirty="0" smtClean="0">
                  <a:solidFill>
                    <a:prstClr val="whit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服务</a:t>
              </a:r>
              <a:endParaRPr lang="zh-CN" altLang="en-US" sz="1400" dirty="0">
                <a:solidFill>
                  <a:prstClr val="white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20" name="出自【趣你的PPT】(微信:qunideppt)：最优质的PPT资源库"/>
            <p:cNvSpPr/>
            <p:nvPr/>
          </p:nvSpPr>
          <p:spPr>
            <a:xfrm>
              <a:off x="520330" y="4496845"/>
              <a:ext cx="122951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zh-CN" altLang="en-US" b="1" dirty="0">
                  <a:solidFill>
                    <a:prstClr val="whit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您的标题</a:t>
              </a:r>
              <a:endParaRPr lang="zh-CN" altLang="en-US" b="1" dirty="0">
                <a:solidFill>
                  <a:prstClr val="white"/>
                </a:solidFill>
                <a:ea typeface="微软雅黑" panose="020B0503020204020204" pitchFamily="34" charset="-122"/>
              </a:endParaRPr>
            </a:p>
          </p:txBody>
        </p:sp>
      </p:grpSp>
      <p:sp>
        <p:nvSpPr>
          <p:cNvPr id="21" name="出自【趣你的PPT】(微信:qunideppt)：最优质的PPT资源库"/>
          <p:cNvSpPr/>
          <p:nvPr/>
        </p:nvSpPr>
        <p:spPr>
          <a:xfrm rot="18835528" flipH="1">
            <a:off x="8061604" y="3006575"/>
            <a:ext cx="912894" cy="869893"/>
          </a:xfrm>
          <a:custGeom>
            <a:avLst/>
            <a:gdLst>
              <a:gd name="connsiteX0" fmla="*/ 0 w 1099287"/>
              <a:gd name="connsiteY0" fmla="*/ 1035957 h 1035957"/>
              <a:gd name="connsiteX1" fmla="*/ 0 w 1099287"/>
              <a:gd name="connsiteY1" fmla="*/ 0 h 1035957"/>
              <a:gd name="connsiteX2" fmla="*/ 1099287 w 1099287"/>
              <a:gd name="connsiteY2" fmla="*/ 1035957 h 1035957"/>
              <a:gd name="connsiteX3" fmla="*/ 0 w 1099287"/>
              <a:gd name="connsiteY3" fmla="*/ 1035957 h 1035957"/>
              <a:gd name="connsiteX0-1" fmla="*/ 0 w 1099287"/>
              <a:gd name="connsiteY0-2" fmla="*/ 814765 h 814765"/>
              <a:gd name="connsiteX1-3" fmla="*/ 242082 w 1099287"/>
              <a:gd name="connsiteY1-4" fmla="*/ 0 h 814765"/>
              <a:gd name="connsiteX2-5" fmla="*/ 1099287 w 1099287"/>
              <a:gd name="connsiteY2-6" fmla="*/ 814765 h 814765"/>
              <a:gd name="connsiteX3-7" fmla="*/ 0 w 1099287"/>
              <a:gd name="connsiteY3-8" fmla="*/ 814765 h 814765"/>
              <a:gd name="connsiteX0-9" fmla="*/ 0 w 869631"/>
              <a:gd name="connsiteY0-10" fmla="*/ 814765 h 814765"/>
              <a:gd name="connsiteX1-11" fmla="*/ 242082 w 869631"/>
              <a:gd name="connsiteY1-12" fmla="*/ 0 h 814765"/>
              <a:gd name="connsiteX2-13" fmla="*/ 869631 w 869631"/>
              <a:gd name="connsiteY2-14" fmla="*/ 605542 h 814765"/>
              <a:gd name="connsiteX3-15" fmla="*/ 0 w 869631"/>
              <a:gd name="connsiteY3-16" fmla="*/ 814765 h 814765"/>
              <a:gd name="connsiteX0-17" fmla="*/ 0 w 869631"/>
              <a:gd name="connsiteY0-18" fmla="*/ 739586 h 739586"/>
              <a:gd name="connsiteX1-19" fmla="*/ 243683 w 869631"/>
              <a:gd name="connsiteY1-20" fmla="*/ 0 h 739586"/>
              <a:gd name="connsiteX2-21" fmla="*/ 869631 w 869631"/>
              <a:gd name="connsiteY2-22" fmla="*/ 530363 h 739586"/>
              <a:gd name="connsiteX3-23" fmla="*/ 0 w 869631"/>
              <a:gd name="connsiteY3-24" fmla="*/ 739586 h 739586"/>
              <a:gd name="connsiteX0-25" fmla="*/ 0 w 912894"/>
              <a:gd name="connsiteY0-26" fmla="*/ 739586 h 739586"/>
              <a:gd name="connsiteX1-27" fmla="*/ 243683 w 912894"/>
              <a:gd name="connsiteY1-28" fmla="*/ 0 h 739586"/>
              <a:gd name="connsiteX2-29" fmla="*/ 912894 w 912894"/>
              <a:gd name="connsiteY2-30" fmla="*/ 556506 h 739586"/>
              <a:gd name="connsiteX3-31" fmla="*/ 0 w 912894"/>
              <a:gd name="connsiteY3-32" fmla="*/ 739586 h 739586"/>
              <a:gd name="connsiteX0-33" fmla="*/ 0 w 912894"/>
              <a:gd name="connsiteY0-34" fmla="*/ 765932 h 765932"/>
              <a:gd name="connsiteX1-35" fmla="*/ 212618 w 912894"/>
              <a:gd name="connsiteY1-36" fmla="*/ 0 h 765932"/>
              <a:gd name="connsiteX2-37" fmla="*/ 912894 w 912894"/>
              <a:gd name="connsiteY2-38" fmla="*/ 582852 h 765932"/>
              <a:gd name="connsiteX3-39" fmla="*/ 0 w 912894"/>
              <a:gd name="connsiteY3-40" fmla="*/ 765932 h 765932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912894" h="765932">
                <a:moveTo>
                  <a:pt x="0" y="765932"/>
                </a:moveTo>
                <a:lnTo>
                  <a:pt x="212618" y="0"/>
                </a:lnTo>
                <a:lnTo>
                  <a:pt x="912894" y="582852"/>
                </a:lnTo>
                <a:lnTo>
                  <a:pt x="0" y="765932"/>
                </a:lnTo>
                <a:close/>
              </a:path>
            </a:pathLst>
          </a:custGeom>
          <a:solidFill>
            <a:srgbClr val="3A97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ea typeface="微软雅黑" panose="020B0503020204020204" pitchFamily="34" charset="-122"/>
            </a:endParaRPr>
          </a:p>
        </p:txBody>
      </p:sp>
      <p:grpSp>
        <p:nvGrpSpPr>
          <p:cNvPr id="22" name="Group 21出自【趣你的PPT】(微信:qunideppt)：最优质的PPT资源库"/>
          <p:cNvGrpSpPr/>
          <p:nvPr/>
        </p:nvGrpSpPr>
        <p:grpSpPr>
          <a:xfrm>
            <a:off x="8885235" y="1782965"/>
            <a:ext cx="2438400" cy="4430713"/>
            <a:chOff x="8626475" y="2225675"/>
            <a:chExt cx="2438400" cy="4430713"/>
          </a:xfrm>
        </p:grpSpPr>
        <p:sp>
          <p:nvSpPr>
            <p:cNvPr id="23" name="出自【趣你的PPT】(微信:qunideppt)：最优质的PPT资源库"/>
            <p:cNvSpPr/>
            <p:nvPr/>
          </p:nvSpPr>
          <p:spPr bwMode="auto">
            <a:xfrm>
              <a:off x="9734550" y="3335338"/>
              <a:ext cx="388937" cy="85725"/>
            </a:xfrm>
            <a:custGeom>
              <a:avLst/>
              <a:gdLst>
                <a:gd name="T0" fmla="*/ 77 w 77"/>
                <a:gd name="T1" fmla="*/ 9 h 17"/>
                <a:gd name="T2" fmla="*/ 69 w 77"/>
                <a:gd name="T3" fmla="*/ 17 h 17"/>
                <a:gd name="T4" fmla="*/ 8 w 77"/>
                <a:gd name="T5" fmla="*/ 17 h 17"/>
                <a:gd name="T6" fmla="*/ 0 w 77"/>
                <a:gd name="T7" fmla="*/ 9 h 17"/>
                <a:gd name="T8" fmla="*/ 8 w 77"/>
                <a:gd name="T9" fmla="*/ 0 h 17"/>
                <a:gd name="T10" fmla="*/ 69 w 77"/>
                <a:gd name="T11" fmla="*/ 0 h 17"/>
                <a:gd name="T12" fmla="*/ 77 w 77"/>
                <a:gd name="T13" fmla="*/ 9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7" h="17">
                  <a:moveTo>
                    <a:pt x="77" y="9"/>
                  </a:moveTo>
                  <a:cubicBezTo>
                    <a:pt x="77" y="13"/>
                    <a:pt x="74" y="17"/>
                    <a:pt x="69" y="17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3" y="17"/>
                    <a:pt x="0" y="13"/>
                    <a:pt x="0" y="9"/>
                  </a:cubicBezTo>
                  <a:cubicBezTo>
                    <a:pt x="0" y="4"/>
                    <a:pt x="3" y="0"/>
                    <a:pt x="8" y="0"/>
                  </a:cubicBezTo>
                  <a:cubicBezTo>
                    <a:pt x="69" y="0"/>
                    <a:pt x="69" y="0"/>
                    <a:pt x="69" y="0"/>
                  </a:cubicBezTo>
                  <a:cubicBezTo>
                    <a:pt x="74" y="0"/>
                    <a:pt x="77" y="4"/>
                    <a:pt x="77" y="9"/>
                  </a:cubicBezTo>
                  <a:close/>
                </a:path>
              </a:pathLst>
            </a:custGeom>
            <a:solidFill>
              <a:srgbClr val="74C5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24" name="出自【趣你的PPT】(微信:qunideppt)：最优质的PPT资源库"/>
            <p:cNvSpPr/>
            <p:nvPr/>
          </p:nvSpPr>
          <p:spPr bwMode="auto">
            <a:xfrm>
              <a:off x="10882313" y="3562350"/>
              <a:ext cx="106362" cy="485775"/>
            </a:xfrm>
            <a:custGeom>
              <a:avLst/>
              <a:gdLst>
                <a:gd name="T0" fmla="*/ 21 w 21"/>
                <a:gd name="T1" fmla="*/ 85 h 96"/>
                <a:gd name="T2" fmla="*/ 10 w 21"/>
                <a:gd name="T3" fmla="*/ 96 h 96"/>
                <a:gd name="T4" fmla="*/ 0 w 21"/>
                <a:gd name="T5" fmla="*/ 85 h 96"/>
                <a:gd name="T6" fmla="*/ 0 w 21"/>
                <a:gd name="T7" fmla="*/ 11 h 96"/>
                <a:gd name="T8" fmla="*/ 10 w 21"/>
                <a:gd name="T9" fmla="*/ 0 h 96"/>
                <a:gd name="T10" fmla="*/ 21 w 21"/>
                <a:gd name="T11" fmla="*/ 11 h 96"/>
                <a:gd name="T12" fmla="*/ 21 w 21"/>
                <a:gd name="T13" fmla="*/ 85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" h="96">
                  <a:moveTo>
                    <a:pt x="21" y="85"/>
                  </a:moveTo>
                  <a:cubicBezTo>
                    <a:pt x="21" y="91"/>
                    <a:pt x="16" y="96"/>
                    <a:pt x="10" y="96"/>
                  </a:cubicBezTo>
                  <a:cubicBezTo>
                    <a:pt x="4" y="96"/>
                    <a:pt x="0" y="91"/>
                    <a:pt x="0" y="85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5"/>
                    <a:pt x="4" y="0"/>
                    <a:pt x="10" y="0"/>
                  </a:cubicBezTo>
                  <a:cubicBezTo>
                    <a:pt x="16" y="0"/>
                    <a:pt x="21" y="5"/>
                    <a:pt x="21" y="11"/>
                  </a:cubicBezTo>
                  <a:lnTo>
                    <a:pt x="21" y="85"/>
                  </a:lnTo>
                  <a:close/>
                </a:path>
              </a:pathLst>
            </a:custGeom>
            <a:solidFill>
              <a:srgbClr val="317F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25" name="出自【趣你的PPT】(微信:qunideppt)：最优质的PPT资源库"/>
            <p:cNvSpPr/>
            <p:nvPr/>
          </p:nvSpPr>
          <p:spPr bwMode="auto">
            <a:xfrm>
              <a:off x="9339263" y="4144963"/>
              <a:ext cx="1179512" cy="182563"/>
            </a:xfrm>
            <a:custGeom>
              <a:avLst/>
              <a:gdLst>
                <a:gd name="T0" fmla="*/ 233 w 233"/>
                <a:gd name="T1" fmla="*/ 18 h 36"/>
                <a:gd name="T2" fmla="*/ 215 w 233"/>
                <a:gd name="T3" fmla="*/ 36 h 36"/>
                <a:gd name="T4" fmla="*/ 18 w 233"/>
                <a:gd name="T5" fmla="*/ 36 h 36"/>
                <a:gd name="T6" fmla="*/ 0 w 233"/>
                <a:gd name="T7" fmla="*/ 18 h 36"/>
                <a:gd name="T8" fmla="*/ 18 w 233"/>
                <a:gd name="T9" fmla="*/ 0 h 36"/>
                <a:gd name="T10" fmla="*/ 215 w 233"/>
                <a:gd name="T11" fmla="*/ 0 h 36"/>
                <a:gd name="T12" fmla="*/ 233 w 233"/>
                <a:gd name="T13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3" h="36">
                  <a:moveTo>
                    <a:pt x="233" y="18"/>
                  </a:moveTo>
                  <a:cubicBezTo>
                    <a:pt x="233" y="28"/>
                    <a:pt x="225" y="36"/>
                    <a:pt x="215" y="36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8" y="36"/>
                    <a:pt x="0" y="28"/>
                    <a:pt x="0" y="18"/>
                  </a:cubicBezTo>
                  <a:cubicBezTo>
                    <a:pt x="0" y="8"/>
                    <a:pt x="8" y="0"/>
                    <a:pt x="18" y="0"/>
                  </a:cubicBezTo>
                  <a:cubicBezTo>
                    <a:pt x="215" y="0"/>
                    <a:pt x="215" y="0"/>
                    <a:pt x="215" y="0"/>
                  </a:cubicBezTo>
                  <a:cubicBezTo>
                    <a:pt x="225" y="0"/>
                    <a:pt x="233" y="8"/>
                    <a:pt x="233" y="18"/>
                  </a:cubicBezTo>
                  <a:close/>
                </a:path>
              </a:pathLst>
            </a:custGeom>
            <a:solidFill>
              <a:srgbClr val="3B99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26" name="出自【趣你的PPT】(微信:qunideppt)：最优质的PPT资源库"/>
            <p:cNvSpPr/>
            <p:nvPr/>
          </p:nvSpPr>
          <p:spPr bwMode="auto">
            <a:xfrm>
              <a:off x="9491663" y="2343150"/>
              <a:ext cx="1041400" cy="192088"/>
            </a:xfrm>
            <a:custGeom>
              <a:avLst/>
              <a:gdLst>
                <a:gd name="T0" fmla="*/ 0 w 656"/>
                <a:gd name="T1" fmla="*/ 6 h 121"/>
                <a:gd name="T2" fmla="*/ 0 w 656"/>
                <a:gd name="T3" fmla="*/ 0 h 121"/>
                <a:gd name="T4" fmla="*/ 656 w 656"/>
                <a:gd name="T5" fmla="*/ 114 h 121"/>
                <a:gd name="T6" fmla="*/ 656 w 656"/>
                <a:gd name="T7" fmla="*/ 121 h 121"/>
                <a:gd name="T8" fmla="*/ 0 w 656"/>
                <a:gd name="T9" fmla="*/ 6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6" h="121">
                  <a:moveTo>
                    <a:pt x="0" y="6"/>
                  </a:moveTo>
                  <a:lnTo>
                    <a:pt x="0" y="0"/>
                  </a:lnTo>
                  <a:lnTo>
                    <a:pt x="656" y="114"/>
                  </a:lnTo>
                  <a:lnTo>
                    <a:pt x="656" y="121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334D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27" name="出自【趣你的PPT】(微信:qunideppt)：最优质的PPT资源库"/>
            <p:cNvSpPr/>
            <p:nvPr/>
          </p:nvSpPr>
          <p:spPr bwMode="auto">
            <a:xfrm>
              <a:off x="9385300" y="3224213"/>
              <a:ext cx="971550" cy="25400"/>
            </a:xfrm>
            <a:custGeom>
              <a:avLst/>
              <a:gdLst>
                <a:gd name="T0" fmla="*/ 0 w 612"/>
                <a:gd name="T1" fmla="*/ 9 h 16"/>
                <a:gd name="T2" fmla="*/ 612 w 612"/>
                <a:gd name="T3" fmla="*/ 0 h 16"/>
                <a:gd name="T4" fmla="*/ 612 w 612"/>
                <a:gd name="T5" fmla="*/ 6 h 16"/>
                <a:gd name="T6" fmla="*/ 0 w 612"/>
                <a:gd name="T7" fmla="*/ 16 h 16"/>
                <a:gd name="T8" fmla="*/ 0 w 612"/>
                <a:gd name="T9" fmla="*/ 9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2" h="16">
                  <a:moveTo>
                    <a:pt x="0" y="9"/>
                  </a:moveTo>
                  <a:lnTo>
                    <a:pt x="612" y="0"/>
                  </a:lnTo>
                  <a:lnTo>
                    <a:pt x="612" y="6"/>
                  </a:lnTo>
                  <a:lnTo>
                    <a:pt x="0" y="16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334D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28" name="出自【趣你的PPT】(微信:qunideppt)：最优质的PPT资源库"/>
            <p:cNvSpPr>
              <a:spLocks noChangeArrowheads="1"/>
            </p:cNvSpPr>
            <p:nvPr/>
          </p:nvSpPr>
          <p:spPr bwMode="auto">
            <a:xfrm>
              <a:off x="8772525" y="3548063"/>
              <a:ext cx="177800" cy="531813"/>
            </a:xfrm>
            <a:prstGeom prst="rect">
              <a:avLst/>
            </a:prstGeom>
            <a:solidFill>
              <a:srgbClr val="3B99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29" name="出自【趣你的PPT】(微信:qunideppt)：最优质的PPT资源库"/>
            <p:cNvSpPr>
              <a:spLocks noChangeArrowheads="1"/>
            </p:cNvSpPr>
            <p:nvPr/>
          </p:nvSpPr>
          <p:spPr bwMode="auto">
            <a:xfrm>
              <a:off x="8772525" y="3548063"/>
              <a:ext cx="177800" cy="531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30" name="出自【趣你的PPT】(微信:qunideppt)：最优质的PPT资源库"/>
            <p:cNvSpPr>
              <a:spLocks noChangeArrowheads="1"/>
            </p:cNvSpPr>
            <p:nvPr/>
          </p:nvSpPr>
          <p:spPr bwMode="auto">
            <a:xfrm>
              <a:off x="8626475" y="3548063"/>
              <a:ext cx="177800" cy="531813"/>
            </a:xfrm>
            <a:prstGeom prst="rect">
              <a:avLst/>
            </a:prstGeom>
            <a:solidFill>
              <a:srgbClr val="3B99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31" name="出自【趣你的PPT】(微信:qunideppt)：最优质的PPT资源库"/>
            <p:cNvSpPr>
              <a:spLocks noChangeArrowheads="1"/>
            </p:cNvSpPr>
            <p:nvPr/>
          </p:nvSpPr>
          <p:spPr bwMode="auto">
            <a:xfrm>
              <a:off x="8691563" y="3506788"/>
              <a:ext cx="101600" cy="612775"/>
            </a:xfrm>
            <a:prstGeom prst="rect">
              <a:avLst/>
            </a:prstGeom>
            <a:solidFill>
              <a:srgbClr val="45B2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32" name="出自【趣你的PPT】(微信:qunideppt)：最优质的PPT资源库"/>
            <p:cNvSpPr/>
            <p:nvPr/>
          </p:nvSpPr>
          <p:spPr bwMode="auto">
            <a:xfrm>
              <a:off x="8885238" y="3365500"/>
              <a:ext cx="2063750" cy="895350"/>
            </a:xfrm>
            <a:custGeom>
              <a:avLst/>
              <a:gdLst>
                <a:gd name="T0" fmla="*/ 408 w 408"/>
                <a:gd name="T1" fmla="*/ 133 h 177"/>
                <a:gd name="T2" fmla="*/ 365 w 408"/>
                <a:gd name="T3" fmla="*/ 177 h 177"/>
                <a:gd name="T4" fmla="*/ 44 w 408"/>
                <a:gd name="T5" fmla="*/ 177 h 177"/>
                <a:gd name="T6" fmla="*/ 0 w 408"/>
                <a:gd name="T7" fmla="*/ 133 h 177"/>
                <a:gd name="T8" fmla="*/ 0 w 408"/>
                <a:gd name="T9" fmla="*/ 44 h 177"/>
                <a:gd name="T10" fmla="*/ 44 w 408"/>
                <a:gd name="T11" fmla="*/ 0 h 177"/>
                <a:gd name="T12" fmla="*/ 365 w 408"/>
                <a:gd name="T13" fmla="*/ 0 h 177"/>
                <a:gd name="T14" fmla="*/ 408 w 408"/>
                <a:gd name="T15" fmla="*/ 44 h 177"/>
                <a:gd name="T16" fmla="*/ 408 w 408"/>
                <a:gd name="T17" fmla="*/ 133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8" h="177">
                  <a:moveTo>
                    <a:pt x="408" y="133"/>
                  </a:moveTo>
                  <a:cubicBezTo>
                    <a:pt x="408" y="157"/>
                    <a:pt x="389" y="177"/>
                    <a:pt x="365" y="177"/>
                  </a:cubicBezTo>
                  <a:cubicBezTo>
                    <a:pt x="44" y="177"/>
                    <a:pt x="44" y="177"/>
                    <a:pt x="44" y="177"/>
                  </a:cubicBezTo>
                  <a:cubicBezTo>
                    <a:pt x="20" y="177"/>
                    <a:pt x="0" y="157"/>
                    <a:pt x="0" y="133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0" y="20"/>
                    <a:pt x="20" y="0"/>
                    <a:pt x="44" y="0"/>
                  </a:cubicBezTo>
                  <a:cubicBezTo>
                    <a:pt x="365" y="0"/>
                    <a:pt x="365" y="0"/>
                    <a:pt x="365" y="0"/>
                  </a:cubicBezTo>
                  <a:cubicBezTo>
                    <a:pt x="389" y="0"/>
                    <a:pt x="408" y="20"/>
                    <a:pt x="408" y="44"/>
                  </a:cubicBezTo>
                  <a:cubicBezTo>
                    <a:pt x="408" y="133"/>
                    <a:pt x="408" y="133"/>
                    <a:pt x="408" y="133"/>
                  </a:cubicBezTo>
                </a:path>
              </a:pathLst>
            </a:custGeom>
            <a:solidFill>
              <a:srgbClr val="45B2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33" name="出自【趣你的PPT】(微信:qunideppt)：最优质的PPT资源库"/>
            <p:cNvSpPr/>
            <p:nvPr/>
          </p:nvSpPr>
          <p:spPr bwMode="auto">
            <a:xfrm>
              <a:off x="9070975" y="3527425"/>
              <a:ext cx="455612" cy="120650"/>
            </a:xfrm>
            <a:custGeom>
              <a:avLst/>
              <a:gdLst>
                <a:gd name="T0" fmla="*/ 90 w 90"/>
                <a:gd name="T1" fmla="*/ 12 h 24"/>
                <a:gd name="T2" fmla="*/ 78 w 90"/>
                <a:gd name="T3" fmla="*/ 24 h 24"/>
                <a:gd name="T4" fmla="*/ 13 w 90"/>
                <a:gd name="T5" fmla="*/ 24 h 24"/>
                <a:gd name="T6" fmla="*/ 0 w 90"/>
                <a:gd name="T7" fmla="*/ 12 h 24"/>
                <a:gd name="T8" fmla="*/ 13 w 90"/>
                <a:gd name="T9" fmla="*/ 0 h 24"/>
                <a:gd name="T10" fmla="*/ 78 w 90"/>
                <a:gd name="T11" fmla="*/ 0 h 24"/>
                <a:gd name="T12" fmla="*/ 90 w 90"/>
                <a:gd name="T13" fmla="*/ 12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24">
                  <a:moveTo>
                    <a:pt x="90" y="12"/>
                  </a:moveTo>
                  <a:cubicBezTo>
                    <a:pt x="90" y="19"/>
                    <a:pt x="84" y="24"/>
                    <a:pt x="78" y="24"/>
                  </a:cubicBezTo>
                  <a:cubicBezTo>
                    <a:pt x="13" y="24"/>
                    <a:pt x="13" y="24"/>
                    <a:pt x="13" y="24"/>
                  </a:cubicBezTo>
                  <a:cubicBezTo>
                    <a:pt x="6" y="24"/>
                    <a:pt x="0" y="19"/>
                    <a:pt x="0" y="12"/>
                  </a:cubicBezTo>
                  <a:cubicBezTo>
                    <a:pt x="0" y="5"/>
                    <a:pt x="6" y="0"/>
                    <a:pt x="13" y="0"/>
                  </a:cubicBezTo>
                  <a:cubicBezTo>
                    <a:pt x="78" y="0"/>
                    <a:pt x="78" y="0"/>
                    <a:pt x="78" y="0"/>
                  </a:cubicBezTo>
                  <a:cubicBezTo>
                    <a:pt x="84" y="0"/>
                    <a:pt x="90" y="5"/>
                    <a:pt x="90" y="12"/>
                  </a:cubicBezTo>
                </a:path>
              </a:pathLst>
            </a:custGeom>
            <a:solidFill>
              <a:srgbClr val="3B99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34" name="出自【趣你的PPT】(微信:qunideppt)：最优质的PPT资源库"/>
            <p:cNvSpPr/>
            <p:nvPr/>
          </p:nvSpPr>
          <p:spPr bwMode="auto">
            <a:xfrm>
              <a:off x="8899525" y="3506788"/>
              <a:ext cx="293687" cy="198438"/>
            </a:xfrm>
            <a:custGeom>
              <a:avLst/>
              <a:gdLst>
                <a:gd name="T0" fmla="*/ 47 w 58"/>
                <a:gd name="T1" fmla="*/ 0 h 39"/>
                <a:gd name="T2" fmla="*/ 41 w 58"/>
                <a:gd name="T3" fmla="*/ 1 h 39"/>
                <a:gd name="T4" fmla="*/ 5 w 58"/>
                <a:gd name="T5" fmla="*/ 29 h 39"/>
                <a:gd name="T6" fmla="*/ 21 w 58"/>
                <a:gd name="T7" fmla="*/ 39 h 39"/>
                <a:gd name="T8" fmla="*/ 53 w 58"/>
                <a:gd name="T9" fmla="*/ 31 h 39"/>
                <a:gd name="T10" fmla="*/ 58 w 58"/>
                <a:gd name="T11" fmla="*/ 28 h 39"/>
                <a:gd name="T12" fmla="*/ 47 w 58"/>
                <a:gd name="T13" fmla="*/ 28 h 39"/>
                <a:gd name="T14" fmla="*/ 34 w 58"/>
                <a:gd name="T15" fmla="*/ 16 h 39"/>
                <a:gd name="T16" fmla="*/ 47 w 58"/>
                <a:gd name="T17" fmla="*/ 4 h 39"/>
                <a:gd name="T18" fmla="*/ 58 w 58"/>
                <a:gd name="T19" fmla="*/ 4 h 39"/>
                <a:gd name="T20" fmla="*/ 47 w 58"/>
                <a:gd name="T21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8" h="39">
                  <a:moveTo>
                    <a:pt x="47" y="0"/>
                  </a:moveTo>
                  <a:cubicBezTo>
                    <a:pt x="45" y="0"/>
                    <a:pt x="43" y="0"/>
                    <a:pt x="41" y="1"/>
                  </a:cubicBezTo>
                  <a:cubicBezTo>
                    <a:pt x="32" y="5"/>
                    <a:pt x="0" y="15"/>
                    <a:pt x="5" y="29"/>
                  </a:cubicBezTo>
                  <a:cubicBezTo>
                    <a:pt x="7" y="37"/>
                    <a:pt x="13" y="39"/>
                    <a:pt x="21" y="39"/>
                  </a:cubicBezTo>
                  <a:cubicBezTo>
                    <a:pt x="33" y="39"/>
                    <a:pt x="48" y="33"/>
                    <a:pt x="53" y="31"/>
                  </a:cubicBezTo>
                  <a:cubicBezTo>
                    <a:pt x="55" y="30"/>
                    <a:pt x="56" y="29"/>
                    <a:pt x="58" y="28"/>
                  </a:cubicBezTo>
                  <a:cubicBezTo>
                    <a:pt x="47" y="28"/>
                    <a:pt x="47" y="28"/>
                    <a:pt x="47" y="28"/>
                  </a:cubicBezTo>
                  <a:cubicBezTo>
                    <a:pt x="40" y="28"/>
                    <a:pt x="34" y="23"/>
                    <a:pt x="34" y="16"/>
                  </a:cubicBezTo>
                  <a:cubicBezTo>
                    <a:pt x="34" y="9"/>
                    <a:pt x="40" y="4"/>
                    <a:pt x="47" y="4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5" y="1"/>
                    <a:pt x="51" y="0"/>
                    <a:pt x="47" y="0"/>
                  </a:cubicBezTo>
                </a:path>
              </a:pathLst>
            </a:custGeom>
            <a:solidFill>
              <a:srgbClr val="3673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35" name="出自【趣你的PPT】(微信:qunideppt)：最优质的PPT资源库"/>
            <p:cNvSpPr/>
            <p:nvPr/>
          </p:nvSpPr>
          <p:spPr bwMode="auto">
            <a:xfrm>
              <a:off x="9070975" y="3527425"/>
              <a:ext cx="157162" cy="120650"/>
            </a:xfrm>
            <a:custGeom>
              <a:avLst/>
              <a:gdLst>
                <a:gd name="T0" fmla="*/ 24 w 31"/>
                <a:gd name="T1" fmla="*/ 0 h 24"/>
                <a:gd name="T2" fmla="*/ 13 w 31"/>
                <a:gd name="T3" fmla="*/ 0 h 24"/>
                <a:gd name="T4" fmla="*/ 0 w 31"/>
                <a:gd name="T5" fmla="*/ 12 h 24"/>
                <a:gd name="T6" fmla="*/ 13 w 31"/>
                <a:gd name="T7" fmla="*/ 24 h 24"/>
                <a:gd name="T8" fmla="*/ 24 w 31"/>
                <a:gd name="T9" fmla="*/ 24 h 24"/>
                <a:gd name="T10" fmla="*/ 28 w 31"/>
                <a:gd name="T11" fmla="*/ 6 h 24"/>
                <a:gd name="T12" fmla="*/ 24 w 31"/>
                <a:gd name="T13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1" h="24">
                  <a:moveTo>
                    <a:pt x="24" y="0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6" y="0"/>
                    <a:pt x="0" y="5"/>
                    <a:pt x="0" y="12"/>
                  </a:cubicBezTo>
                  <a:cubicBezTo>
                    <a:pt x="0" y="19"/>
                    <a:pt x="6" y="24"/>
                    <a:pt x="13" y="24"/>
                  </a:cubicBezTo>
                  <a:cubicBezTo>
                    <a:pt x="24" y="24"/>
                    <a:pt x="24" y="24"/>
                    <a:pt x="24" y="24"/>
                  </a:cubicBezTo>
                  <a:cubicBezTo>
                    <a:pt x="29" y="20"/>
                    <a:pt x="31" y="13"/>
                    <a:pt x="28" y="6"/>
                  </a:cubicBezTo>
                  <a:cubicBezTo>
                    <a:pt x="27" y="3"/>
                    <a:pt x="26" y="1"/>
                    <a:pt x="24" y="0"/>
                  </a:cubicBezTo>
                </a:path>
              </a:pathLst>
            </a:custGeom>
            <a:solidFill>
              <a:srgbClr val="3164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36" name="出自【趣你的PPT】(微信:qunideppt)：最优质的PPT资源库"/>
            <p:cNvSpPr>
              <a:spLocks noChangeArrowheads="1"/>
            </p:cNvSpPr>
            <p:nvPr/>
          </p:nvSpPr>
          <p:spPr bwMode="auto">
            <a:xfrm>
              <a:off x="9056688" y="3506788"/>
              <a:ext cx="161925" cy="161925"/>
            </a:xfrm>
            <a:prstGeom prst="ellipse">
              <a:avLst/>
            </a:prstGeom>
            <a:solidFill>
              <a:srgbClr val="E27A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37" name="出自【趣你的PPT】(微信:qunideppt)：最优质的PPT资源库"/>
            <p:cNvSpPr>
              <a:spLocks noEditPoints="1"/>
            </p:cNvSpPr>
            <p:nvPr/>
          </p:nvSpPr>
          <p:spPr bwMode="auto">
            <a:xfrm>
              <a:off x="9056688" y="3502025"/>
              <a:ext cx="166687" cy="166688"/>
            </a:xfrm>
            <a:custGeom>
              <a:avLst/>
              <a:gdLst>
                <a:gd name="T0" fmla="*/ 0 w 33"/>
                <a:gd name="T1" fmla="*/ 17 h 33"/>
                <a:gd name="T2" fmla="*/ 16 w 33"/>
                <a:gd name="T3" fmla="*/ 0 h 33"/>
                <a:gd name="T4" fmla="*/ 33 w 33"/>
                <a:gd name="T5" fmla="*/ 17 h 33"/>
                <a:gd name="T6" fmla="*/ 16 w 33"/>
                <a:gd name="T7" fmla="*/ 33 h 33"/>
                <a:gd name="T8" fmla="*/ 0 w 33"/>
                <a:gd name="T9" fmla="*/ 17 h 33"/>
                <a:gd name="T10" fmla="*/ 5 w 33"/>
                <a:gd name="T11" fmla="*/ 6 h 33"/>
                <a:gd name="T12" fmla="*/ 1 w 33"/>
                <a:gd name="T13" fmla="*/ 17 h 33"/>
                <a:gd name="T14" fmla="*/ 5 w 33"/>
                <a:gd name="T15" fmla="*/ 28 h 33"/>
                <a:gd name="T16" fmla="*/ 16 w 33"/>
                <a:gd name="T17" fmla="*/ 33 h 33"/>
                <a:gd name="T18" fmla="*/ 27 w 33"/>
                <a:gd name="T19" fmla="*/ 28 h 33"/>
                <a:gd name="T20" fmla="*/ 32 w 33"/>
                <a:gd name="T21" fmla="*/ 17 h 33"/>
                <a:gd name="T22" fmla="*/ 27 w 33"/>
                <a:gd name="T23" fmla="*/ 6 h 33"/>
                <a:gd name="T24" fmla="*/ 16 w 33"/>
                <a:gd name="T25" fmla="*/ 1 h 33"/>
                <a:gd name="T26" fmla="*/ 5 w 33"/>
                <a:gd name="T27" fmla="*/ 6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3" h="33">
                  <a:moveTo>
                    <a:pt x="0" y="17"/>
                  </a:moveTo>
                  <a:cubicBezTo>
                    <a:pt x="0" y="8"/>
                    <a:pt x="7" y="0"/>
                    <a:pt x="16" y="0"/>
                  </a:cubicBezTo>
                  <a:cubicBezTo>
                    <a:pt x="25" y="0"/>
                    <a:pt x="33" y="8"/>
                    <a:pt x="33" y="17"/>
                  </a:cubicBezTo>
                  <a:cubicBezTo>
                    <a:pt x="33" y="26"/>
                    <a:pt x="25" y="33"/>
                    <a:pt x="16" y="33"/>
                  </a:cubicBezTo>
                  <a:cubicBezTo>
                    <a:pt x="7" y="33"/>
                    <a:pt x="0" y="26"/>
                    <a:pt x="0" y="17"/>
                  </a:cubicBezTo>
                  <a:close/>
                  <a:moveTo>
                    <a:pt x="5" y="6"/>
                  </a:moveTo>
                  <a:cubicBezTo>
                    <a:pt x="2" y="9"/>
                    <a:pt x="1" y="12"/>
                    <a:pt x="1" y="17"/>
                  </a:cubicBezTo>
                  <a:cubicBezTo>
                    <a:pt x="1" y="21"/>
                    <a:pt x="2" y="25"/>
                    <a:pt x="5" y="28"/>
                  </a:cubicBezTo>
                  <a:cubicBezTo>
                    <a:pt x="8" y="31"/>
                    <a:pt x="12" y="33"/>
                    <a:pt x="16" y="33"/>
                  </a:cubicBezTo>
                  <a:cubicBezTo>
                    <a:pt x="21" y="33"/>
                    <a:pt x="25" y="31"/>
                    <a:pt x="27" y="28"/>
                  </a:cubicBezTo>
                  <a:cubicBezTo>
                    <a:pt x="30" y="25"/>
                    <a:pt x="32" y="21"/>
                    <a:pt x="32" y="17"/>
                  </a:cubicBezTo>
                  <a:cubicBezTo>
                    <a:pt x="32" y="12"/>
                    <a:pt x="30" y="9"/>
                    <a:pt x="27" y="6"/>
                  </a:cubicBezTo>
                  <a:cubicBezTo>
                    <a:pt x="25" y="3"/>
                    <a:pt x="21" y="1"/>
                    <a:pt x="16" y="1"/>
                  </a:cubicBezTo>
                  <a:cubicBezTo>
                    <a:pt x="12" y="1"/>
                    <a:pt x="8" y="3"/>
                    <a:pt x="5" y="6"/>
                  </a:cubicBezTo>
                  <a:close/>
                </a:path>
              </a:pathLst>
            </a:custGeom>
            <a:solidFill>
              <a:srgbClr val="5048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38" name="出自【趣你的PPT】(微信:qunideppt)：最优质的PPT资源库"/>
            <p:cNvSpPr/>
            <p:nvPr/>
          </p:nvSpPr>
          <p:spPr bwMode="auto">
            <a:xfrm>
              <a:off x="8980488" y="2387600"/>
              <a:ext cx="809625" cy="811213"/>
            </a:xfrm>
            <a:custGeom>
              <a:avLst/>
              <a:gdLst>
                <a:gd name="T0" fmla="*/ 0 w 160"/>
                <a:gd name="T1" fmla="*/ 80 h 160"/>
                <a:gd name="T2" fmla="*/ 80 w 160"/>
                <a:gd name="T3" fmla="*/ 0 h 160"/>
                <a:gd name="T4" fmla="*/ 160 w 160"/>
                <a:gd name="T5" fmla="*/ 80 h 160"/>
                <a:gd name="T6" fmla="*/ 80 w 160"/>
                <a:gd name="T7" fmla="*/ 160 h 160"/>
                <a:gd name="T8" fmla="*/ 80 w 160"/>
                <a:gd name="T9" fmla="*/ 159 h 160"/>
                <a:gd name="T10" fmla="*/ 80 w 160"/>
                <a:gd name="T11" fmla="*/ 158 h 160"/>
                <a:gd name="T12" fmla="*/ 135 w 160"/>
                <a:gd name="T13" fmla="*/ 135 h 160"/>
                <a:gd name="T14" fmla="*/ 158 w 160"/>
                <a:gd name="T15" fmla="*/ 80 h 160"/>
                <a:gd name="T16" fmla="*/ 135 w 160"/>
                <a:gd name="T17" fmla="*/ 25 h 160"/>
                <a:gd name="T18" fmla="*/ 80 w 160"/>
                <a:gd name="T19" fmla="*/ 2 h 160"/>
                <a:gd name="T20" fmla="*/ 25 w 160"/>
                <a:gd name="T21" fmla="*/ 25 h 160"/>
                <a:gd name="T22" fmla="*/ 2 w 160"/>
                <a:gd name="T23" fmla="*/ 80 h 160"/>
                <a:gd name="T24" fmla="*/ 25 w 160"/>
                <a:gd name="T25" fmla="*/ 135 h 160"/>
                <a:gd name="T26" fmla="*/ 80 w 160"/>
                <a:gd name="T27" fmla="*/ 158 h 160"/>
                <a:gd name="T28" fmla="*/ 80 w 160"/>
                <a:gd name="T29" fmla="*/ 159 h 160"/>
                <a:gd name="T30" fmla="*/ 80 w 160"/>
                <a:gd name="T31" fmla="*/ 160 h 160"/>
                <a:gd name="T32" fmla="*/ 0 w 160"/>
                <a:gd name="T33" fmla="*/ 80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60" h="160">
                  <a:moveTo>
                    <a:pt x="0" y="80"/>
                  </a:moveTo>
                  <a:cubicBezTo>
                    <a:pt x="0" y="36"/>
                    <a:pt x="36" y="0"/>
                    <a:pt x="80" y="0"/>
                  </a:cubicBezTo>
                  <a:cubicBezTo>
                    <a:pt x="124" y="0"/>
                    <a:pt x="160" y="36"/>
                    <a:pt x="160" y="80"/>
                  </a:cubicBezTo>
                  <a:cubicBezTo>
                    <a:pt x="160" y="124"/>
                    <a:pt x="124" y="160"/>
                    <a:pt x="80" y="160"/>
                  </a:cubicBezTo>
                  <a:cubicBezTo>
                    <a:pt x="80" y="159"/>
                    <a:pt x="80" y="159"/>
                    <a:pt x="80" y="159"/>
                  </a:cubicBezTo>
                  <a:cubicBezTo>
                    <a:pt x="80" y="158"/>
                    <a:pt x="80" y="158"/>
                    <a:pt x="80" y="158"/>
                  </a:cubicBezTo>
                  <a:cubicBezTo>
                    <a:pt x="102" y="158"/>
                    <a:pt x="121" y="149"/>
                    <a:pt x="135" y="135"/>
                  </a:cubicBezTo>
                  <a:cubicBezTo>
                    <a:pt x="149" y="121"/>
                    <a:pt x="158" y="102"/>
                    <a:pt x="158" y="80"/>
                  </a:cubicBezTo>
                  <a:cubicBezTo>
                    <a:pt x="158" y="59"/>
                    <a:pt x="149" y="39"/>
                    <a:pt x="135" y="25"/>
                  </a:cubicBezTo>
                  <a:cubicBezTo>
                    <a:pt x="121" y="11"/>
                    <a:pt x="102" y="2"/>
                    <a:pt x="80" y="2"/>
                  </a:cubicBezTo>
                  <a:cubicBezTo>
                    <a:pt x="59" y="2"/>
                    <a:pt x="39" y="11"/>
                    <a:pt x="25" y="25"/>
                  </a:cubicBezTo>
                  <a:cubicBezTo>
                    <a:pt x="11" y="39"/>
                    <a:pt x="2" y="59"/>
                    <a:pt x="2" y="80"/>
                  </a:cubicBezTo>
                  <a:cubicBezTo>
                    <a:pt x="2" y="102"/>
                    <a:pt x="11" y="121"/>
                    <a:pt x="25" y="135"/>
                  </a:cubicBezTo>
                  <a:cubicBezTo>
                    <a:pt x="39" y="149"/>
                    <a:pt x="59" y="158"/>
                    <a:pt x="80" y="158"/>
                  </a:cubicBezTo>
                  <a:cubicBezTo>
                    <a:pt x="80" y="159"/>
                    <a:pt x="80" y="159"/>
                    <a:pt x="80" y="159"/>
                  </a:cubicBezTo>
                  <a:cubicBezTo>
                    <a:pt x="80" y="160"/>
                    <a:pt x="80" y="160"/>
                    <a:pt x="80" y="160"/>
                  </a:cubicBezTo>
                  <a:cubicBezTo>
                    <a:pt x="36" y="160"/>
                    <a:pt x="0" y="124"/>
                    <a:pt x="0" y="80"/>
                  </a:cubicBezTo>
                  <a:close/>
                </a:path>
              </a:pathLst>
            </a:custGeom>
            <a:solidFill>
              <a:srgbClr val="334D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39" name="出自【趣你的PPT】(微信:qunideppt)：最优质的PPT资源库"/>
            <p:cNvSpPr/>
            <p:nvPr/>
          </p:nvSpPr>
          <p:spPr bwMode="auto">
            <a:xfrm>
              <a:off x="8966200" y="2373313"/>
              <a:ext cx="839787" cy="844550"/>
            </a:xfrm>
            <a:custGeom>
              <a:avLst/>
              <a:gdLst>
                <a:gd name="T0" fmla="*/ 0 w 166"/>
                <a:gd name="T1" fmla="*/ 83 h 167"/>
                <a:gd name="T2" fmla="*/ 83 w 166"/>
                <a:gd name="T3" fmla="*/ 0 h 167"/>
                <a:gd name="T4" fmla="*/ 166 w 166"/>
                <a:gd name="T5" fmla="*/ 83 h 167"/>
                <a:gd name="T6" fmla="*/ 83 w 166"/>
                <a:gd name="T7" fmla="*/ 167 h 167"/>
                <a:gd name="T8" fmla="*/ 83 w 166"/>
                <a:gd name="T9" fmla="*/ 165 h 167"/>
                <a:gd name="T10" fmla="*/ 83 w 166"/>
                <a:gd name="T11" fmla="*/ 164 h 167"/>
                <a:gd name="T12" fmla="*/ 141 w 166"/>
                <a:gd name="T13" fmla="*/ 141 h 167"/>
                <a:gd name="T14" fmla="*/ 164 w 166"/>
                <a:gd name="T15" fmla="*/ 83 h 167"/>
                <a:gd name="T16" fmla="*/ 141 w 166"/>
                <a:gd name="T17" fmla="*/ 26 h 167"/>
                <a:gd name="T18" fmla="*/ 83 w 166"/>
                <a:gd name="T19" fmla="*/ 2 h 167"/>
                <a:gd name="T20" fmla="*/ 26 w 166"/>
                <a:gd name="T21" fmla="*/ 26 h 167"/>
                <a:gd name="T22" fmla="*/ 2 w 166"/>
                <a:gd name="T23" fmla="*/ 83 h 167"/>
                <a:gd name="T24" fmla="*/ 26 w 166"/>
                <a:gd name="T25" fmla="*/ 141 h 167"/>
                <a:gd name="T26" fmla="*/ 83 w 166"/>
                <a:gd name="T27" fmla="*/ 164 h 167"/>
                <a:gd name="T28" fmla="*/ 83 w 166"/>
                <a:gd name="T29" fmla="*/ 165 h 167"/>
                <a:gd name="T30" fmla="*/ 83 w 166"/>
                <a:gd name="T31" fmla="*/ 167 h 167"/>
                <a:gd name="T32" fmla="*/ 0 w 166"/>
                <a:gd name="T33" fmla="*/ 83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66" h="167">
                  <a:moveTo>
                    <a:pt x="0" y="83"/>
                  </a:moveTo>
                  <a:cubicBezTo>
                    <a:pt x="0" y="37"/>
                    <a:pt x="37" y="0"/>
                    <a:pt x="83" y="0"/>
                  </a:cubicBezTo>
                  <a:cubicBezTo>
                    <a:pt x="129" y="0"/>
                    <a:pt x="166" y="37"/>
                    <a:pt x="166" y="83"/>
                  </a:cubicBezTo>
                  <a:cubicBezTo>
                    <a:pt x="166" y="129"/>
                    <a:pt x="129" y="167"/>
                    <a:pt x="83" y="167"/>
                  </a:cubicBezTo>
                  <a:cubicBezTo>
                    <a:pt x="83" y="165"/>
                    <a:pt x="83" y="165"/>
                    <a:pt x="83" y="165"/>
                  </a:cubicBezTo>
                  <a:cubicBezTo>
                    <a:pt x="83" y="164"/>
                    <a:pt x="83" y="164"/>
                    <a:pt x="83" y="164"/>
                  </a:cubicBezTo>
                  <a:cubicBezTo>
                    <a:pt x="106" y="164"/>
                    <a:pt x="126" y="155"/>
                    <a:pt x="141" y="141"/>
                  </a:cubicBezTo>
                  <a:cubicBezTo>
                    <a:pt x="155" y="126"/>
                    <a:pt x="164" y="106"/>
                    <a:pt x="164" y="83"/>
                  </a:cubicBezTo>
                  <a:cubicBezTo>
                    <a:pt x="164" y="61"/>
                    <a:pt x="155" y="41"/>
                    <a:pt x="141" y="26"/>
                  </a:cubicBezTo>
                  <a:cubicBezTo>
                    <a:pt x="126" y="11"/>
                    <a:pt x="106" y="2"/>
                    <a:pt x="83" y="2"/>
                  </a:cubicBezTo>
                  <a:cubicBezTo>
                    <a:pt x="61" y="2"/>
                    <a:pt x="41" y="11"/>
                    <a:pt x="26" y="26"/>
                  </a:cubicBezTo>
                  <a:cubicBezTo>
                    <a:pt x="11" y="41"/>
                    <a:pt x="2" y="61"/>
                    <a:pt x="2" y="83"/>
                  </a:cubicBezTo>
                  <a:cubicBezTo>
                    <a:pt x="2" y="106"/>
                    <a:pt x="11" y="126"/>
                    <a:pt x="26" y="141"/>
                  </a:cubicBezTo>
                  <a:cubicBezTo>
                    <a:pt x="41" y="155"/>
                    <a:pt x="61" y="164"/>
                    <a:pt x="83" y="164"/>
                  </a:cubicBezTo>
                  <a:cubicBezTo>
                    <a:pt x="83" y="165"/>
                    <a:pt x="83" y="165"/>
                    <a:pt x="83" y="165"/>
                  </a:cubicBezTo>
                  <a:cubicBezTo>
                    <a:pt x="83" y="167"/>
                    <a:pt x="83" y="167"/>
                    <a:pt x="83" y="167"/>
                  </a:cubicBezTo>
                  <a:cubicBezTo>
                    <a:pt x="37" y="167"/>
                    <a:pt x="0" y="129"/>
                    <a:pt x="0" y="83"/>
                  </a:cubicBezTo>
                  <a:close/>
                </a:path>
              </a:pathLst>
            </a:custGeom>
            <a:solidFill>
              <a:srgbClr val="334D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40" name="出自【趣你的PPT】(微信:qunideppt)：最优质的PPT资源库"/>
            <p:cNvSpPr/>
            <p:nvPr/>
          </p:nvSpPr>
          <p:spPr bwMode="auto">
            <a:xfrm>
              <a:off x="8934450" y="2343150"/>
              <a:ext cx="906462" cy="906463"/>
            </a:xfrm>
            <a:custGeom>
              <a:avLst/>
              <a:gdLst>
                <a:gd name="T0" fmla="*/ 0 w 179"/>
                <a:gd name="T1" fmla="*/ 89 h 179"/>
                <a:gd name="T2" fmla="*/ 89 w 179"/>
                <a:gd name="T3" fmla="*/ 0 h 179"/>
                <a:gd name="T4" fmla="*/ 179 w 179"/>
                <a:gd name="T5" fmla="*/ 89 h 179"/>
                <a:gd name="T6" fmla="*/ 89 w 179"/>
                <a:gd name="T7" fmla="*/ 179 h 179"/>
                <a:gd name="T8" fmla="*/ 89 w 179"/>
                <a:gd name="T9" fmla="*/ 178 h 179"/>
                <a:gd name="T10" fmla="*/ 89 w 179"/>
                <a:gd name="T11" fmla="*/ 177 h 179"/>
                <a:gd name="T12" fmla="*/ 151 w 179"/>
                <a:gd name="T13" fmla="*/ 151 h 179"/>
                <a:gd name="T14" fmla="*/ 177 w 179"/>
                <a:gd name="T15" fmla="*/ 89 h 179"/>
                <a:gd name="T16" fmla="*/ 151 w 179"/>
                <a:gd name="T17" fmla="*/ 28 h 179"/>
                <a:gd name="T18" fmla="*/ 89 w 179"/>
                <a:gd name="T19" fmla="*/ 2 h 179"/>
                <a:gd name="T20" fmla="*/ 27 w 179"/>
                <a:gd name="T21" fmla="*/ 28 h 179"/>
                <a:gd name="T22" fmla="*/ 2 w 179"/>
                <a:gd name="T23" fmla="*/ 89 h 179"/>
                <a:gd name="T24" fmla="*/ 27 w 179"/>
                <a:gd name="T25" fmla="*/ 151 h 179"/>
                <a:gd name="T26" fmla="*/ 89 w 179"/>
                <a:gd name="T27" fmla="*/ 177 h 179"/>
                <a:gd name="T28" fmla="*/ 89 w 179"/>
                <a:gd name="T29" fmla="*/ 178 h 179"/>
                <a:gd name="T30" fmla="*/ 89 w 179"/>
                <a:gd name="T31" fmla="*/ 179 h 179"/>
                <a:gd name="T32" fmla="*/ 0 w 179"/>
                <a:gd name="T33" fmla="*/ 89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9" h="179">
                  <a:moveTo>
                    <a:pt x="0" y="89"/>
                  </a:moveTo>
                  <a:cubicBezTo>
                    <a:pt x="0" y="40"/>
                    <a:pt x="40" y="0"/>
                    <a:pt x="89" y="0"/>
                  </a:cubicBezTo>
                  <a:cubicBezTo>
                    <a:pt x="139" y="0"/>
                    <a:pt x="179" y="40"/>
                    <a:pt x="179" y="89"/>
                  </a:cubicBezTo>
                  <a:cubicBezTo>
                    <a:pt x="179" y="139"/>
                    <a:pt x="139" y="179"/>
                    <a:pt x="89" y="179"/>
                  </a:cubicBezTo>
                  <a:cubicBezTo>
                    <a:pt x="89" y="178"/>
                    <a:pt x="89" y="178"/>
                    <a:pt x="89" y="178"/>
                  </a:cubicBezTo>
                  <a:cubicBezTo>
                    <a:pt x="89" y="177"/>
                    <a:pt x="89" y="177"/>
                    <a:pt x="89" y="177"/>
                  </a:cubicBezTo>
                  <a:cubicBezTo>
                    <a:pt x="113" y="177"/>
                    <a:pt x="135" y="167"/>
                    <a:pt x="151" y="151"/>
                  </a:cubicBezTo>
                  <a:cubicBezTo>
                    <a:pt x="167" y="135"/>
                    <a:pt x="177" y="113"/>
                    <a:pt x="177" y="89"/>
                  </a:cubicBezTo>
                  <a:cubicBezTo>
                    <a:pt x="177" y="65"/>
                    <a:pt x="167" y="43"/>
                    <a:pt x="151" y="28"/>
                  </a:cubicBezTo>
                  <a:cubicBezTo>
                    <a:pt x="135" y="12"/>
                    <a:pt x="113" y="2"/>
                    <a:pt x="89" y="2"/>
                  </a:cubicBezTo>
                  <a:cubicBezTo>
                    <a:pt x="65" y="2"/>
                    <a:pt x="43" y="12"/>
                    <a:pt x="27" y="28"/>
                  </a:cubicBezTo>
                  <a:cubicBezTo>
                    <a:pt x="12" y="43"/>
                    <a:pt x="2" y="65"/>
                    <a:pt x="2" y="89"/>
                  </a:cubicBezTo>
                  <a:cubicBezTo>
                    <a:pt x="2" y="113"/>
                    <a:pt x="12" y="135"/>
                    <a:pt x="27" y="151"/>
                  </a:cubicBezTo>
                  <a:cubicBezTo>
                    <a:pt x="43" y="167"/>
                    <a:pt x="65" y="177"/>
                    <a:pt x="89" y="177"/>
                  </a:cubicBezTo>
                  <a:cubicBezTo>
                    <a:pt x="89" y="178"/>
                    <a:pt x="89" y="178"/>
                    <a:pt x="89" y="178"/>
                  </a:cubicBezTo>
                  <a:cubicBezTo>
                    <a:pt x="89" y="179"/>
                    <a:pt x="89" y="179"/>
                    <a:pt x="89" y="179"/>
                  </a:cubicBezTo>
                  <a:cubicBezTo>
                    <a:pt x="40" y="179"/>
                    <a:pt x="0" y="139"/>
                    <a:pt x="0" y="89"/>
                  </a:cubicBezTo>
                  <a:close/>
                </a:path>
              </a:pathLst>
            </a:custGeom>
            <a:solidFill>
              <a:srgbClr val="334D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41" name="出自【趣你的PPT】(微信:qunideppt)：最优质的PPT资源库"/>
            <p:cNvSpPr/>
            <p:nvPr/>
          </p:nvSpPr>
          <p:spPr bwMode="auto">
            <a:xfrm>
              <a:off x="8945563" y="2357438"/>
              <a:ext cx="879475" cy="876300"/>
            </a:xfrm>
            <a:custGeom>
              <a:avLst/>
              <a:gdLst>
                <a:gd name="T0" fmla="*/ 0 w 174"/>
                <a:gd name="T1" fmla="*/ 86 h 173"/>
                <a:gd name="T2" fmla="*/ 87 w 174"/>
                <a:gd name="T3" fmla="*/ 0 h 173"/>
                <a:gd name="T4" fmla="*/ 174 w 174"/>
                <a:gd name="T5" fmla="*/ 86 h 173"/>
                <a:gd name="T6" fmla="*/ 87 w 174"/>
                <a:gd name="T7" fmla="*/ 173 h 173"/>
                <a:gd name="T8" fmla="*/ 87 w 174"/>
                <a:gd name="T9" fmla="*/ 172 h 173"/>
                <a:gd name="T10" fmla="*/ 87 w 174"/>
                <a:gd name="T11" fmla="*/ 171 h 173"/>
                <a:gd name="T12" fmla="*/ 147 w 174"/>
                <a:gd name="T13" fmla="*/ 146 h 173"/>
                <a:gd name="T14" fmla="*/ 172 w 174"/>
                <a:gd name="T15" fmla="*/ 86 h 173"/>
                <a:gd name="T16" fmla="*/ 147 w 174"/>
                <a:gd name="T17" fmla="*/ 27 h 173"/>
                <a:gd name="T18" fmla="*/ 87 w 174"/>
                <a:gd name="T19" fmla="*/ 2 h 173"/>
                <a:gd name="T20" fmla="*/ 27 w 174"/>
                <a:gd name="T21" fmla="*/ 27 h 173"/>
                <a:gd name="T22" fmla="*/ 3 w 174"/>
                <a:gd name="T23" fmla="*/ 86 h 173"/>
                <a:gd name="T24" fmla="*/ 27 w 174"/>
                <a:gd name="T25" fmla="*/ 146 h 173"/>
                <a:gd name="T26" fmla="*/ 87 w 174"/>
                <a:gd name="T27" fmla="*/ 171 h 173"/>
                <a:gd name="T28" fmla="*/ 87 w 174"/>
                <a:gd name="T29" fmla="*/ 172 h 173"/>
                <a:gd name="T30" fmla="*/ 87 w 174"/>
                <a:gd name="T31" fmla="*/ 173 h 173"/>
                <a:gd name="T32" fmla="*/ 0 w 174"/>
                <a:gd name="T33" fmla="*/ 86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4" h="173">
                  <a:moveTo>
                    <a:pt x="0" y="86"/>
                  </a:moveTo>
                  <a:cubicBezTo>
                    <a:pt x="1" y="38"/>
                    <a:pt x="39" y="0"/>
                    <a:pt x="87" y="0"/>
                  </a:cubicBezTo>
                  <a:cubicBezTo>
                    <a:pt x="135" y="0"/>
                    <a:pt x="174" y="38"/>
                    <a:pt x="174" y="86"/>
                  </a:cubicBezTo>
                  <a:cubicBezTo>
                    <a:pt x="174" y="134"/>
                    <a:pt x="135" y="173"/>
                    <a:pt x="87" y="173"/>
                  </a:cubicBezTo>
                  <a:cubicBezTo>
                    <a:pt x="87" y="172"/>
                    <a:pt x="87" y="172"/>
                    <a:pt x="87" y="172"/>
                  </a:cubicBezTo>
                  <a:cubicBezTo>
                    <a:pt x="87" y="171"/>
                    <a:pt x="87" y="171"/>
                    <a:pt x="87" y="171"/>
                  </a:cubicBezTo>
                  <a:cubicBezTo>
                    <a:pt x="111" y="171"/>
                    <a:pt x="132" y="161"/>
                    <a:pt x="147" y="146"/>
                  </a:cubicBezTo>
                  <a:cubicBezTo>
                    <a:pt x="162" y="131"/>
                    <a:pt x="172" y="110"/>
                    <a:pt x="172" y="86"/>
                  </a:cubicBezTo>
                  <a:cubicBezTo>
                    <a:pt x="172" y="63"/>
                    <a:pt x="162" y="42"/>
                    <a:pt x="147" y="27"/>
                  </a:cubicBezTo>
                  <a:cubicBezTo>
                    <a:pt x="132" y="11"/>
                    <a:pt x="111" y="2"/>
                    <a:pt x="87" y="2"/>
                  </a:cubicBezTo>
                  <a:cubicBezTo>
                    <a:pt x="64" y="2"/>
                    <a:pt x="43" y="11"/>
                    <a:pt x="27" y="27"/>
                  </a:cubicBezTo>
                  <a:cubicBezTo>
                    <a:pt x="12" y="42"/>
                    <a:pt x="3" y="63"/>
                    <a:pt x="3" y="86"/>
                  </a:cubicBezTo>
                  <a:cubicBezTo>
                    <a:pt x="3" y="110"/>
                    <a:pt x="12" y="131"/>
                    <a:pt x="27" y="146"/>
                  </a:cubicBezTo>
                  <a:cubicBezTo>
                    <a:pt x="43" y="161"/>
                    <a:pt x="64" y="171"/>
                    <a:pt x="87" y="171"/>
                  </a:cubicBezTo>
                  <a:cubicBezTo>
                    <a:pt x="87" y="172"/>
                    <a:pt x="87" y="172"/>
                    <a:pt x="87" y="172"/>
                  </a:cubicBezTo>
                  <a:cubicBezTo>
                    <a:pt x="87" y="173"/>
                    <a:pt x="87" y="173"/>
                    <a:pt x="87" y="173"/>
                  </a:cubicBezTo>
                  <a:cubicBezTo>
                    <a:pt x="39" y="173"/>
                    <a:pt x="1" y="134"/>
                    <a:pt x="0" y="86"/>
                  </a:cubicBezTo>
                  <a:close/>
                </a:path>
              </a:pathLst>
            </a:custGeom>
            <a:solidFill>
              <a:srgbClr val="334D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42" name="出自【趣你的PPT】(微信:qunideppt)：最优质的PPT资源库"/>
            <p:cNvSpPr>
              <a:spLocks noEditPoints="1"/>
            </p:cNvSpPr>
            <p:nvPr/>
          </p:nvSpPr>
          <p:spPr bwMode="auto">
            <a:xfrm>
              <a:off x="9005888" y="2413000"/>
              <a:ext cx="763587" cy="765175"/>
            </a:xfrm>
            <a:custGeom>
              <a:avLst/>
              <a:gdLst>
                <a:gd name="T0" fmla="*/ 0 w 151"/>
                <a:gd name="T1" fmla="*/ 75 h 151"/>
                <a:gd name="T2" fmla="*/ 75 w 151"/>
                <a:gd name="T3" fmla="*/ 0 h 151"/>
                <a:gd name="T4" fmla="*/ 151 w 151"/>
                <a:gd name="T5" fmla="*/ 75 h 151"/>
                <a:gd name="T6" fmla="*/ 75 w 151"/>
                <a:gd name="T7" fmla="*/ 151 h 151"/>
                <a:gd name="T8" fmla="*/ 0 w 151"/>
                <a:gd name="T9" fmla="*/ 75 h 151"/>
                <a:gd name="T10" fmla="*/ 2 w 151"/>
                <a:gd name="T11" fmla="*/ 75 h 151"/>
                <a:gd name="T12" fmla="*/ 75 w 151"/>
                <a:gd name="T13" fmla="*/ 149 h 151"/>
                <a:gd name="T14" fmla="*/ 149 w 151"/>
                <a:gd name="T15" fmla="*/ 75 h 151"/>
                <a:gd name="T16" fmla="*/ 75 w 151"/>
                <a:gd name="T17" fmla="*/ 2 h 151"/>
                <a:gd name="T18" fmla="*/ 2 w 151"/>
                <a:gd name="T19" fmla="*/ 75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1" h="151">
                  <a:moveTo>
                    <a:pt x="0" y="75"/>
                  </a:moveTo>
                  <a:cubicBezTo>
                    <a:pt x="0" y="34"/>
                    <a:pt x="33" y="0"/>
                    <a:pt x="75" y="0"/>
                  </a:cubicBezTo>
                  <a:cubicBezTo>
                    <a:pt x="117" y="0"/>
                    <a:pt x="151" y="34"/>
                    <a:pt x="151" y="75"/>
                  </a:cubicBezTo>
                  <a:cubicBezTo>
                    <a:pt x="151" y="117"/>
                    <a:pt x="117" y="151"/>
                    <a:pt x="75" y="151"/>
                  </a:cubicBezTo>
                  <a:cubicBezTo>
                    <a:pt x="33" y="151"/>
                    <a:pt x="0" y="117"/>
                    <a:pt x="0" y="75"/>
                  </a:cubicBezTo>
                  <a:close/>
                  <a:moveTo>
                    <a:pt x="2" y="75"/>
                  </a:moveTo>
                  <a:cubicBezTo>
                    <a:pt x="2" y="116"/>
                    <a:pt x="35" y="149"/>
                    <a:pt x="75" y="149"/>
                  </a:cubicBezTo>
                  <a:cubicBezTo>
                    <a:pt x="116" y="149"/>
                    <a:pt x="149" y="116"/>
                    <a:pt x="149" y="75"/>
                  </a:cubicBezTo>
                  <a:cubicBezTo>
                    <a:pt x="149" y="35"/>
                    <a:pt x="116" y="2"/>
                    <a:pt x="75" y="2"/>
                  </a:cubicBezTo>
                  <a:cubicBezTo>
                    <a:pt x="35" y="2"/>
                    <a:pt x="2" y="35"/>
                    <a:pt x="2" y="75"/>
                  </a:cubicBezTo>
                  <a:close/>
                </a:path>
              </a:pathLst>
            </a:custGeom>
            <a:solidFill>
              <a:srgbClr val="334D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43" name="出自【趣你的PPT】(微信:qunideppt)：最优质的PPT资源库"/>
            <p:cNvSpPr/>
            <p:nvPr/>
          </p:nvSpPr>
          <p:spPr bwMode="auto">
            <a:xfrm>
              <a:off x="10098088" y="2540000"/>
              <a:ext cx="688975" cy="688975"/>
            </a:xfrm>
            <a:custGeom>
              <a:avLst/>
              <a:gdLst>
                <a:gd name="T0" fmla="*/ 0 w 136"/>
                <a:gd name="T1" fmla="*/ 68 h 136"/>
                <a:gd name="T2" fmla="*/ 68 w 136"/>
                <a:gd name="T3" fmla="*/ 0 h 136"/>
                <a:gd name="T4" fmla="*/ 136 w 136"/>
                <a:gd name="T5" fmla="*/ 68 h 136"/>
                <a:gd name="T6" fmla="*/ 68 w 136"/>
                <a:gd name="T7" fmla="*/ 136 h 136"/>
                <a:gd name="T8" fmla="*/ 68 w 136"/>
                <a:gd name="T9" fmla="*/ 135 h 136"/>
                <a:gd name="T10" fmla="*/ 68 w 136"/>
                <a:gd name="T11" fmla="*/ 134 h 136"/>
                <a:gd name="T12" fmla="*/ 134 w 136"/>
                <a:gd name="T13" fmla="*/ 68 h 136"/>
                <a:gd name="T14" fmla="*/ 68 w 136"/>
                <a:gd name="T15" fmla="*/ 2 h 136"/>
                <a:gd name="T16" fmla="*/ 2 w 136"/>
                <a:gd name="T17" fmla="*/ 68 h 136"/>
                <a:gd name="T18" fmla="*/ 68 w 136"/>
                <a:gd name="T19" fmla="*/ 134 h 136"/>
                <a:gd name="T20" fmla="*/ 68 w 136"/>
                <a:gd name="T21" fmla="*/ 135 h 136"/>
                <a:gd name="T22" fmla="*/ 68 w 136"/>
                <a:gd name="T23" fmla="*/ 136 h 136"/>
                <a:gd name="T24" fmla="*/ 0 w 136"/>
                <a:gd name="T25" fmla="*/ 68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6" h="136">
                  <a:moveTo>
                    <a:pt x="0" y="68"/>
                  </a:moveTo>
                  <a:cubicBezTo>
                    <a:pt x="0" y="31"/>
                    <a:pt x="31" y="0"/>
                    <a:pt x="68" y="0"/>
                  </a:cubicBezTo>
                  <a:cubicBezTo>
                    <a:pt x="105" y="0"/>
                    <a:pt x="136" y="31"/>
                    <a:pt x="136" y="68"/>
                  </a:cubicBezTo>
                  <a:cubicBezTo>
                    <a:pt x="136" y="105"/>
                    <a:pt x="105" y="136"/>
                    <a:pt x="68" y="136"/>
                  </a:cubicBezTo>
                  <a:cubicBezTo>
                    <a:pt x="68" y="135"/>
                    <a:pt x="68" y="135"/>
                    <a:pt x="68" y="135"/>
                  </a:cubicBezTo>
                  <a:cubicBezTo>
                    <a:pt x="68" y="134"/>
                    <a:pt x="68" y="134"/>
                    <a:pt x="68" y="134"/>
                  </a:cubicBezTo>
                  <a:cubicBezTo>
                    <a:pt x="104" y="134"/>
                    <a:pt x="134" y="104"/>
                    <a:pt x="134" y="68"/>
                  </a:cubicBezTo>
                  <a:cubicBezTo>
                    <a:pt x="134" y="32"/>
                    <a:pt x="104" y="2"/>
                    <a:pt x="68" y="2"/>
                  </a:cubicBezTo>
                  <a:cubicBezTo>
                    <a:pt x="32" y="2"/>
                    <a:pt x="2" y="32"/>
                    <a:pt x="2" y="68"/>
                  </a:cubicBezTo>
                  <a:cubicBezTo>
                    <a:pt x="2" y="104"/>
                    <a:pt x="32" y="134"/>
                    <a:pt x="68" y="134"/>
                  </a:cubicBezTo>
                  <a:cubicBezTo>
                    <a:pt x="68" y="135"/>
                    <a:pt x="68" y="135"/>
                    <a:pt x="68" y="135"/>
                  </a:cubicBezTo>
                  <a:cubicBezTo>
                    <a:pt x="68" y="136"/>
                    <a:pt x="68" y="136"/>
                    <a:pt x="68" y="136"/>
                  </a:cubicBezTo>
                  <a:cubicBezTo>
                    <a:pt x="31" y="136"/>
                    <a:pt x="0" y="105"/>
                    <a:pt x="0" y="68"/>
                  </a:cubicBezTo>
                  <a:close/>
                </a:path>
              </a:pathLst>
            </a:custGeom>
            <a:solidFill>
              <a:srgbClr val="334D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44" name="出自【趣你的PPT】(微信:qunideppt)：最优质的PPT资源库"/>
            <p:cNvSpPr/>
            <p:nvPr/>
          </p:nvSpPr>
          <p:spPr bwMode="auto">
            <a:xfrm>
              <a:off x="10083800" y="2524125"/>
              <a:ext cx="717550" cy="719138"/>
            </a:xfrm>
            <a:custGeom>
              <a:avLst/>
              <a:gdLst>
                <a:gd name="T0" fmla="*/ 0 w 142"/>
                <a:gd name="T1" fmla="*/ 71 h 142"/>
                <a:gd name="T2" fmla="*/ 71 w 142"/>
                <a:gd name="T3" fmla="*/ 0 h 142"/>
                <a:gd name="T4" fmla="*/ 142 w 142"/>
                <a:gd name="T5" fmla="*/ 71 h 142"/>
                <a:gd name="T6" fmla="*/ 71 w 142"/>
                <a:gd name="T7" fmla="*/ 142 h 142"/>
                <a:gd name="T8" fmla="*/ 71 w 142"/>
                <a:gd name="T9" fmla="*/ 141 h 142"/>
                <a:gd name="T10" fmla="*/ 71 w 142"/>
                <a:gd name="T11" fmla="*/ 139 h 142"/>
                <a:gd name="T12" fmla="*/ 140 w 142"/>
                <a:gd name="T13" fmla="*/ 71 h 142"/>
                <a:gd name="T14" fmla="*/ 71 w 142"/>
                <a:gd name="T15" fmla="*/ 3 h 142"/>
                <a:gd name="T16" fmla="*/ 3 w 142"/>
                <a:gd name="T17" fmla="*/ 71 h 142"/>
                <a:gd name="T18" fmla="*/ 71 w 142"/>
                <a:gd name="T19" fmla="*/ 139 h 142"/>
                <a:gd name="T20" fmla="*/ 71 w 142"/>
                <a:gd name="T21" fmla="*/ 141 h 142"/>
                <a:gd name="T22" fmla="*/ 71 w 142"/>
                <a:gd name="T23" fmla="*/ 142 h 142"/>
                <a:gd name="T24" fmla="*/ 0 w 142"/>
                <a:gd name="T25" fmla="*/ 71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2" h="142">
                  <a:moveTo>
                    <a:pt x="0" y="71"/>
                  </a:moveTo>
                  <a:cubicBezTo>
                    <a:pt x="0" y="32"/>
                    <a:pt x="32" y="0"/>
                    <a:pt x="71" y="0"/>
                  </a:cubicBezTo>
                  <a:cubicBezTo>
                    <a:pt x="110" y="0"/>
                    <a:pt x="142" y="32"/>
                    <a:pt x="142" y="71"/>
                  </a:cubicBezTo>
                  <a:cubicBezTo>
                    <a:pt x="142" y="110"/>
                    <a:pt x="110" y="142"/>
                    <a:pt x="71" y="142"/>
                  </a:cubicBezTo>
                  <a:cubicBezTo>
                    <a:pt x="71" y="141"/>
                    <a:pt x="71" y="141"/>
                    <a:pt x="71" y="141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109" y="139"/>
                    <a:pt x="139" y="109"/>
                    <a:pt x="140" y="71"/>
                  </a:cubicBezTo>
                  <a:cubicBezTo>
                    <a:pt x="139" y="33"/>
                    <a:pt x="109" y="3"/>
                    <a:pt x="71" y="3"/>
                  </a:cubicBezTo>
                  <a:cubicBezTo>
                    <a:pt x="33" y="3"/>
                    <a:pt x="3" y="33"/>
                    <a:pt x="3" y="71"/>
                  </a:cubicBezTo>
                  <a:cubicBezTo>
                    <a:pt x="3" y="109"/>
                    <a:pt x="33" y="139"/>
                    <a:pt x="71" y="139"/>
                  </a:cubicBezTo>
                  <a:cubicBezTo>
                    <a:pt x="71" y="141"/>
                    <a:pt x="71" y="141"/>
                    <a:pt x="71" y="141"/>
                  </a:cubicBezTo>
                  <a:cubicBezTo>
                    <a:pt x="71" y="142"/>
                    <a:pt x="71" y="142"/>
                    <a:pt x="71" y="142"/>
                  </a:cubicBezTo>
                  <a:cubicBezTo>
                    <a:pt x="32" y="142"/>
                    <a:pt x="0" y="110"/>
                    <a:pt x="0" y="71"/>
                  </a:cubicBezTo>
                  <a:close/>
                </a:path>
              </a:pathLst>
            </a:custGeom>
            <a:solidFill>
              <a:srgbClr val="334D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45" name="出自【趣你的PPT】(微信:qunideppt)：最优质的PPT资源库"/>
            <p:cNvSpPr>
              <a:spLocks noEditPoints="1"/>
            </p:cNvSpPr>
            <p:nvPr/>
          </p:nvSpPr>
          <p:spPr bwMode="auto">
            <a:xfrm>
              <a:off x="10118725" y="2560638"/>
              <a:ext cx="647700" cy="647700"/>
            </a:xfrm>
            <a:custGeom>
              <a:avLst/>
              <a:gdLst>
                <a:gd name="T0" fmla="*/ 0 w 128"/>
                <a:gd name="T1" fmla="*/ 64 h 128"/>
                <a:gd name="T2" fmla="*/ 64 w 128"/>
                <a:gd name="T3" fmla="*/ 0 h 128"/>
                <a:gd name="T4" fmla="*/ 128 w 128"/>
                <a:gd name="T5" fmla="*/ 64 h 128"/>
                <a:gd name="T6" fmla="*/ 64 w 128"/>
                <a:gd name="T7" fmla="*/ 128 h 128"/>
                <a:gd name="T8" fmla="*/ 0 w 128"/>
                <a:gd name="T9" fmla="*/ 64 h 128"/>
                <a:gd name="T10" fmla="*/ 2 w 128"/>
                <a:gd name="T11" fmla="*/ 64 h 128"/>
                <a:gd name="T12" fmla="*/ 64 w 128"/>
                <a:gd name="T13" fmla="*/ 126 h 128"/>
                <a:gd name="T14" fmla="*/ 126 w 128"/>
                <a:gd name="T15" fmla="*/ 64 h 128"/>
                <a:gd name="T16" fmla="*/ 64 w 128"/>
                <a:gd name="T17" fmla="*/ 2 h 128"/>
                <a:gd name="T18" fmla="*/ 2 w 128"/>
                <a:gd name="T19" fmla="*/ 64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8" h="128">
                  <a:moveTo>
                    <a:pt x="0" y="64"/>
                  </a:moveTo>
                  <a:cubicBezTo>
                    <a:pt x="0" y="29"/>
                    <a:pt x="29" y="0"/>
                    <a:pt x="64" y="0"/>
                  </a:cubicBezTo>
                  <a:cubicBezTo>
                    <a:pt x="100" y="0"/>
                    <a:pt x="128" y="29"/>
                    <a:pt x="128" y="64"/>
                  </a:cubicBezTo>
                  <a:cubicBezTo>
                    <a:pt x="128" y="99"/>
                    <a:pt x="100" y="128"/>
                    <a:pt x="64" y="128"/>
                  </a:cubicBezTo>
                  <a:cubicBezTo>
                    <a:pt x="29" y="128"/>
                    <a:pt x="0" y="99"/>
                    <a:pt x="0" y="64"/>
                  </a:cubicBezTo>
                  <a:close/>
                  <a:moveTo>
                    <a:pt x="2" y="64"/>
                  </a:moveTo>
                  <a:cubicBezTo>
                    <a:pt x="2" y="98"/>
                    <a:pt x="30" y="126"/>
                    <a:pt x="64" y="126"/>
                  </a:cubicBezTo>
                  <a:cubicBezTo>
                    <a:pt x="98" y="126"/>
                    <a:pt x="126" y="98"/>
                    <a:pt x="126" y="64"/>
                  </a:cubicBezTo>
                  <a:cubicBezTo>
                    <a:pt x="126" y="30"/>
                    <a:pt x="98" y="2"/>
                    <a:pt x="64" y="2"/>
                  </a:cubicBezTo>
                  <a:cubicBezTo>
                    <a:pt x="30" y="2"/>
                    <a:pt x="2" y="30"/>
                    <a:pt x="2" y="64"/>
                  </a:cubicBezTo>
                  <a:close/>
                </a:path>
              </a:pathLst>
            </a:custGeom>
            <a:solidFill>
              <a:srgbClr val="334D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46" name="出自【趣你的PPT】(微信:qunideppt)：最优质的PPT资源库"/>
            <p:cNvSpPr/>
            <p:nvPr/>
          </p:nvSpPr>
          <p:spPr bwMode="auto">
            <a:xfrm>
              <a:off x="10620375" y="3502025"/>
              <a:ext cx="242887" cy="677863"/>
            </a:xfrm>
            <a:custGeom>
              <a:avLst/>
              <a:gdLst>
                <a:gd name="T0" fmla="*/ 48 w 48"/>
                <a:gd name="T1" fmla="*/ 110 h 134"/>
                <a:gd name="T2" fmla="*/ 24 w 48"/>
                <a:gd name="T3" fmla="*/ 134 h 134"/>
                <a:gd name="T4" fmla="*/ 0 w 48"/>
                <a:gd name="T5" fmla="*/ 110 h 134"/>
                <a:gd name="T6" fmla="*/ 0 w 48"/>
                <a:gd name="T7" fmla="*/ 24 h 134"/>
                <a:gd name="T8" fmla="*/ 24 w 48"/>
                <a:gd name="T9" fmla="*/ 0 h 134"/>
                <a:gd name="T10" fmla="*/ 48 w 48"/>
                <a:gd name="T11" fmla="*/ 24 h 134"/>
                <a:gd name="T12" fmla="*/ 48 w 48"/>
                <a:gd name="T13" fmla="*/ 110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8" h="134">
                  <a:moveTo>
                    <a:pt x="48" y="110"/>
                  </a:moveTo>
                  <a:cubicBezTo>
                    <a:pt x="48" y="124"/>
                    <a:pt x="37" y="134"/>
                    <a:pt x="24" y="134"/>
                  </a:cubicBezTo>
                  <a:cubicBezTo>
                    <a:pt x="11" y="134"/>
                    <a:pt x="0" y="124"/>
                    <a:pt x="0" y="110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11"/>
                    <a:pt x="11" y="0"/>
                    <a:pt x="24" y="0"/>
                  </a:cubicBezTo>
                  <a:cubicBezTo>
                    <a:pt x="37" y="0"/>
                    <a:pt x="48" y="11"/>
                    <a:pt x="48" y="24"/>
                  </a:cubicBezTo>
                  <a:lnTo>
                    <a:pt x="48" y="110"/>
                  </a:lnTo>
                  <a:close/>
                </a:path>
              </a:pathLst>
            </a:custGeom>
            <a:solidFill>
              <a:srgbClr val="3B99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47" name="出自【趣你的PPT】(微信:qunideppt)：最优质的PPT资源库"/>
            <p:cNvSpPr/>
            <p:nvPr/>
          </p:nvSpPr>
          <p:spPr bwMode="auto">
            <a:xfrm>
              <a:off x="8966200" y="3978275"/>
              <a:ext cx="1897062" cy="201613"/>
            </a:xfrm>
            <a:custGeom>
              <a:avLst/>
              <a:gdLst>
                <a:gd name="T0" fmla="*/ 375 w 375"/>
                <a:gd name="T1" fmla="*/ 20 h 40"/>
                <a:gd name="T2" fmla="*/ 354 w 375"/>
                <a:gd name="T3" fmla="*/ 40 h 40"/>
                <a:gd name="T4" fmla="*/ 21 w 375"/>
                <a:gd name="T5" fmla="*/ 40 h 40"/>
                <a:gd name="T6" fmla="*/ 0 w 375"/>
                <a:gd name="T7" fmla="*/ 20 h 40"/>
                <a:gd name="T8" fmla="*/ 21 w 375"/>
                <a:gd name="T9" fmla="*/ 0 h 40"/>
                <a:gd name="T10" fmla="*/ 354 w 375"/>
                <a:gd name="T11" fmla="*/ 0 h 40"/>
                <a:gd name="T12" fmla="*/ 375 w 375"/>
                <a:gd name="T13" fmla="*/ 2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5" h="40">
                  <a:moveTo>
                    <a:pt x="375" y="20"/>
                  </a:moveTo>
                  <a:cubicBezTo>
                    <a:pt x="375" y="31"/>
                    <a:pt x="366" y="40"/>
                    <a:pt x="354" y="40"/>
                  </a:cubicBezTo>
                  <a:cubicBezTo>
                    <a:pt x="21" y="40"/>
                    <a:pt x="21" y="40"/>
                    <a:pt x="21" y="40"/>
                  </a:cubicBez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1" y="0"/>
                  </a:cubicBezTo>
                  <a:cubicBezTo>
                    <a:pt x="354" y="0"/>
                    <a:pt x="354" y="0"/>
                    <a:pt x="354" y="0"/>
                  </a:cubicBezTo>
                  <a:cubicBezTo>
                    <a:pt x="366" y="0"/>
                    <a:pt x="375" y="9"/>
                    <a:pt x="375" y="20"/>
                  </a:cubicBezTo>
                  <a:close/>
                </a:path>
              </a:pathLst>
            </a:custGeom>
            <a:solidFill>
              <a:srgbClr val="3B99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48" name="出自【趣你的PPT】(微信:qunideppt)：最优质的PPT资源库"/>
            <p:cNvSpPr/>
            <p:nvPr/>
          </p:nvSpPr>
          <p:spPr bwMode="auto">
            <a:xfrm>
              <a:off x="10072688" y="3511550"/>
              <a:ext cx="374650" cy="228600"/>
            </a:xfrm>
            <a:custGeom>
              <a:avLst/>
              <a:gdLst>
                <a:gd name="T0" fmla="*/ 53 w 74"/>
                <a:gd name="T1" fmla="*/ 0 h 45"/>
                <a:gd name="T2" fmla="*/ 46 w 74"/>
                <a:gd name="T3" fmla="*/ 1 h 45"/>
                <a:gd name="T4" fmla="*/ 5 w 74"/>
                <a:gd name="T5" fmla="*/ 33 h 45"/>
                <a:gd name="T6" fmla="*/ 24 w 74"/>
                <a:gd name="T7" fmla="*/ 45 h 45"/>
                <a:gd name="T8" fmla="*/ 60 w 74"/>
                <a:gd name="T9" fmla="*/ 35 h 45"/>
                <a:gd name="T10" fmla="*/ 71 w 74"/>
                <a:gd name="T11" fmla="*/ 11 h 45"/>
                <a:gd name="T12" fmla="*/ 53 w 74"/>
                <a:gd name="T13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4" h="45">
                  <a:moveTo>
                    <a:pt x="53" y="0"/>
                  </a:moveTo>
                  <a:cubicBezTo>
                    <a:pt x="51" y="0"/>
                    <a:pt x="49" y="1"/>
                    <a:pt x="46" y="1"/>
                  </a:cubicBezTo>
                  <a:cubicBezTo>
                    <a:pt x="37" y="5"/>
                    <a:pt x="0" y="17"/>
                    <a:pt x="5" y="33"/>
                  </a:cubicBezTo>
                  <a:cubicBezTo>
                    <a:pt x="8" y="42"/>
                    <a:pt x="15" y="45"/>
                    <a:pt x="24" y="45"/>
                  </a:cubicBezTo>
                  <a:cubicBezTo>
                    <a:pt x="38" y="45"/>
                    <a:pt x="54" y="38"/>
                    <a:pt x="60" y="35"/>
                  </a:cubicBezTo>
                  <a:cubicBezTo>
                    <a:pt x="70" y="31"/>
                    <a:pt x="74" y="21"/>
                    <a:pt x="71" y="11"/>
                  </a:cubicBezTo>
                  <a:cubicBezTo>
                    <a:pt x="68" y="4"/>
                    <a:pt x="61" y="0"/>
                    <a:pt x="53" y="0"/>
                  </a:cubicBezTo>
                </a:path>
              </a:pathLst>
            </a:custGeom>
            <a:solidFill>
              <a:srgbClr val="3673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49" name="出自【趣你的PPT】(微信:qunideppt)：最优质的PPT资源库"/>
            <p:cNvSpPr/>
            <p:nvPr/>
          </p:nvSpPr>
          <p:spPr bwMode="auto">
            <a:xfrm>
              <a:off x="10250488" y="3481388"/>
              <a:ext cx="222250" cy="223838"/>
            </a:xfrm>
            <a:custGeom>
              <a:avLst/>
              <a:gdLst>
                <a:gd name="T0" fmla="*/ 37 w 44"/>
                <a:gd name="T1" fmla="*/ 15 h 44"/>
                <a:gd name="T2" fmla="*/ 33 w 44"/>
                <a:gd name="T3" fmla="*/ 36 h 44"/>
                <a:gd name="T4" fmla="*/ 7 w 44"/>
                <a:gd name="T5" fmla="*/ 36 h 44"/>
                <a:gd name="T6" fmla="*/ 7 w 44"/>
                <a:gd name="T7" fmla="*/ 10 h 44"/>
                <a:gd name="T8" fmla="*/ 29 w 44"/>
                <a:gd name="T9" fmla="*/ 7 h 44"/>
                <a:gd name="T10" fmla="*/ 44 w 44"/>
                <a:gd name="T11" fmla="*/ 0 h 44"/>
                <a:gd name="T12" fmla="*/ 37 w 44"/>
                <a:gd name="T13" fmla="*/ 15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4" h="44">
                  <a:moveTo>
                    <a:pt x="37" y="15"/>
                  </a:moveTo>
                  <a:cubicBezTo>
                    <a:pt x="40" y="22"/>
                    <a:pt x="39" y="31"/>
                    <a:pt x="33" y="36"/>
                  </a:cubicBezTo>
                  <a:cubicBezTo>
                    <a:pt x="26" y="44"/>
                    <a:pt x="14" y="44"/>
                    <a:pt x="7" y="36"/>
                  </a:cubicBezTo>
                  <a:cubicBezTo>
                    <a:pt x="0" y="29"/>
                    <a:pt x="0" y="18"/>
                    <a:pt x="7" y="10"/>
                  </a:cubicBezTo>
                  <a:cubicBezTo>
                    <a:pt x="13" y="4"/>
                    <a:pt x="22" y="3"/>
                    <a:pt x="29" y="7"/>
                  </a:cubicBezTo>
                  <a:cubicBezTo>
                    <a:pt x="31" y="8"/>
                    <a:pt x="44" y="0"/>
                    <a:pt x="44" y="0"/>
                  </a:cubicBezTo>
                  <a:cubicBezTo>
                    <a:pt x="44" y="0"/>
                    <a:pt x="36" y="14"/>
                    <a:pt x="37" y="15"/>
                  </a:cubicBezTo>
                  <a:close/>
                </a:path>
              </a:pathLst>
            </a:custGeom>
            <a:solidFill>
              <a:srgbClr val="EB98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50" name="出自【趣你的PPT】(微信:qunideppt)：最优质的PPT资源库"/>
            <p:cNvSpPr/>
            <p:nvPr/>
          </p:nvSpPr>
          <p:spPr bwMode="auto">
            <a:xfrm>
              <a:off x="9729788" y="3511550"/>
              <a:ext cx="374650" cy="228600"/>
            </a:xfrm>
            <a:custGeom>
              <a:avLst/>
              <a:gdLst>
                <a:gd name="T0" fmla="*/ 53 w 74"/>
                <a:gd name="T1" fmla="*/ 0 h 45"/>
                <a:gd name="T2" fmla="*/ 46 w 74"/>
                <a:gd name="T3" fmla="*/ 1 h 45"/>
                <a:gd name="T4" fmla="*/ 5 w 74"/>
                <a:gd name="T5" fmla="*/ 33 h 45"/>
                <a:gd name="T6" fmla="*/ 24 w 74"/>
                <a:gd name="T7" fmla="*/ 45 h 45"/>
                <a:gd name="T8" fmla="*/ 60 w 74"/>
                <a:gd name="T9" fmla="*/ 35 h 45"/>
                <a:gd name="T10" fmla="*/ 70 w 74"/>
                <a:gd name="T11" fmla="*/ 11 h 45"/>
                <a:gd name="T12" fmla="*/ 53 w 74"/>
                <a:gd name="T13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4" h="45">
                  <a:moveTo>
                    <a:pt x="53" y="0"/>
                  </a:moveTo>
                  <a:cubicBezTo>
                    <a:pt x="51" y="0"/>
                    <a:pt x="48" y="1"/>
                    <a:pt x="46" y="1"/>
                  </a:cubicBezTo>
                  <a:cubicBezTo>
                    <a:pt x="36" y="5"/>
                    <a:pt x="0" y="17"/>
                    <a:pt x="5" y="33"/>
                  </a:cubicBezTo>
                  <a:cubicBezTo>
                    <a:pt x="7" y="42"/>
                    <a:pt x="15" y="45"/>
                    <a:pt x="24" y="45"/>
                  </a:cubicBezTo>
                  <a:cubicBezTo>
                    <a:pt x="37" y="45"/>
                    <a:pt x="54" y="38"/>
                    <a:pt x="60" y="35"/>
                  </a:cubicBezTo>
                  <a:cubicBezTo>
                    <a:pt x="69" y="31"/>
                    <a:pt x="74" y="21"/>
                    <a:pt x="70" y="11"/>
                  </a:cubicBezTo>
                  <a:cubicBezTo>
                    <a:pt x="67" y="4"/>
                    <a:pt x="60" y="0"/>
                    <a:pt x="53" y="0"/>
                  </a:cubicBezTo>
                </a:path>
              </a:pathLst>
            </a:custGeom>
            <a:solidFill>
              <a:srgbClr val="3673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51" name="出自【趣你的PPT】(微信:qunideppt)：最优质的PPT资源库"/>
            <p:cNvSpPr/>
            <p:nvPr/>
          </p:nvSpPr>
          <p:spPr bwMode="auto">
            <a:xfrm>
              <a:off x="9910763" y="3506788"/>
              <a:ext cx="263525" cy="182563"/>
            </a:xfrm>
            <a:custGeom>
              <a:avLst/>
              <a:gdLst>
                <a:gd name="T0" fmla="*/ 36 w 52"/>
                <a:gd name="T1" fmla="*/ 24 h 36"/>
                <a:gd name="T2" fmla="*/ 18 w 52"/>
                <a:gd name="T3" fmla="*/ 36 h 36"/>
                <a:gd name="T4" fmla="*/ 0 w 52"/>
                <a:gd name="T5" fmla="*/ 18 h 36"/>
                <a:gd name="T6" fmla="*/ 18 w 52"/>
                <a:gd name="T7" fmla="*/ 0 h 36"/>
                <a:gd name="T8" fmla="*/ 36 w 52"/>
                <a:gd name="T9" fmla="*/ 13 h 36"/>
                <a:gd name="T10" fmla="*/ 52 w 52"/>
                <a:gd name="T11" fmla="*/ 18 h 36"/>
                <a:gd name="T12" fmla="*/ 36 w 52"/>
                <a:gd name="T13" fmla="*/ 24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36">
                  <a:moveTo>
                    <a:pt x="36" y="24"/>
                  </a:moveTo>
                  <a:cubicBezTo>
                    <a:pt x="33" y="31"/>
                    <a:pt x="27" y="36"/>
                    <a:pt x="18" y="36"/>
                  </a:cubicBezTo>
                  <a:cubicBezTo>
                    <a:pt x="8" y="36"/>
                    <a:pt x="0" y="28"/>
                    <a:pt x="0" y="18"/>
                  </a:cubicBezTo>
                  <a:cubicBezTo>
                    <a:pt x="0" y="8"/>
                    <a:pt x="8" y="0"/>
                    <a:pt x="18" y="0"/>
                  </a:cubicBezTo>
                  <a:cubicBezTo>
                    <a:pt x="27" y="0"/>
                    <a:pt x="34" y="5"/>
                    <a:pt x="36" y="13"/>
                  </a:cubicBezTo>
                  <a:cubicBezTo>
                    <a:pt x="37" y="15"/>
                    <a:pt x="52" y="18"/>
                    <a:pt x="52" y="18"/>
                  </a:cubicBezTo>
                  <a:cubicBezTo>
                    <a:pt x="52" y="18"/>
                    <a:pt x="37" y="22"/>
                    <a:pt x="36" y="24"/>
                  </a:cubicBezTo>
                  <a:close/>
                </a:path>
              </a:pathLst>
            </a:custGeom>
            <a:solidFill>
              <a:srgbClr val="E27A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52" name="出自【趣你的PPT】(微信:qunideppt)：最优质的PPT资源库"/>
            <p:cNvSpPr/>
            <p:nvPr/>
          </p:nvSpPr>
          <p:spPr bwMode="auto">
            <a:xfrm>
              <a:off x="9759950" y="3825875"/>
              <a:ext cx="788987" cy="92075"/>
            </a:xfrm>
            <a:custGeom>
              <a:avLst/>
              <a:gdLst>
                <a:gd name="T0" fmla="*/ 156 w 156"/>
                <a:gd name="T1" fmla="*/ 9 h 18"/>
                <a:gd name="T2" fmla="*/ 147 w 156"/>
                <a:gd name="T3" fmla="*/ 18 h 18"/>
                <a:gd name="T4" fmla="*/ 10 w 156"/>
                <a:gd name="T5" fmla="*/ 18 h 18"/>
                <a:gd name="T6" fmla="*/ 0 w 156"/>
                <a:gd name="T7" fmla="*/ 9 h 18"/>
                <a:gd name="T8" fmla="*/ 10 w 156"/>
                <a:gd name="T9" fmla="*/ 0 h 18"/>
                <a:gd name="T10" fmla="*/ 147 w 156"/>
                <a:gd name="T11" fmla="*/ 0 h 18"/>
                <a:gd name="T12" fmla="*/ 156 w 156"/>
                <a:gd name="T13" fmla="*/ 9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6" h="18">
                  <a:moveTo>
                    <a:pt x="156" y="9"/>
                  </a:moveTo>
                  <a:cubicBezTo>
                    <a:pt x="156" y="14"/>
                    <a:pt x="152" y="18"/>
                    <a:pt x="147" y="18"/>
                  </a:cubicBezTo>
                  <a:cubicBezTo>
                    <a:pt x="10" y="18"/>
                    <a:pt x="10" y="18"/>
                    <a:pt x="10" y="18"/>
                  </a:cubicBezTo>
                  <a:cubicBezTo>
                    <a:pt x="5" y="18"/>
                    <a:pt x="0" y="14"/>
                    <a:pt x="0" y="9"/>
                  </a:cubicBezTo>
                  <a:cubicBezTo>
                    <a:pt x="0" y="4"/>
                    <a:pt x="5" y="0"/>
                    <a:pt x="10" y="0"/>
                  </a:cubicBezTo>
                  <a:cubicBezTo>
                    <a:pt x="147" y="0"/>
                    <a:pt x="147" y="0"/>
                    <a:pt x="147" y="0"/>
                  </a:cubicBezTo>
                  <a:cubicBezTo>
                    <a:pt x="152" y="0"/>
                    <a:pt x="156" y="4"/>
                    <a:pt x="156" y="9"/>
                  </a:cubicBezTo>
                  <a:close/>
                </a:path>
              </a:pathLst>
            </a:custGeom>
            <a:solidFill>
              <a:srgbClr val="74C5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53" name="出自【趣你的PPT】(微信:qunideppt)：最优质的PPT资源库"/>
            <p:cNvSpPr/>
            <p:nvPr/>
          </p:nvSpPr>
          <p:spPr bwMode="auto">
            <a:xfrm>
              <a:off x="9005888" y="3825875"/>
              <a:ext cx="41275" cy="96838"/>
            </a:xfrm>
            <a:custGeom>
              <a:avLst/>
              <a:gdLst>
                <a:gd name="T0" fmla="*/ 2 w 8"/>
                <a:gd name="T1" fmla="*/ 19 h 19"/>
                <a:gd name="T2" fmla="*/ 2 w 8"/>
                <a:gd name="T3" fmla="*/ 8 h 19"/>
                <a:gd name="T4" fmla="*/ 0 w 8"/>
                <a:gd name="T5" fmla="*/ 8 h 19"/>
                <a:gd name="T6" fmla="*/ 0 w 8"/>
                <a:gd name="T7" fmla="*/ 6 h 19"/>
                <a:gd name="T8" fmla="*/ 2 w 8"/>
                <a:gd name="T9" fmla="*/ 6 h 19"/>
                <a:gd name="T10" fmla="*/ 2 w 8"/>
                <a:gd name="T11" fmla="*/ 6 h 19"/>
                <a:gd name="T12" fmla="*/ 3 w 8"/>
                <a:gd name="T13" fmla="*/ 1 h 19"/>
                <a:gd name="T14" fmla="*/ 6 w 8"/>
                <a:gd name="T15" fmla="*/ 0 h 19"/>
                <a:gd name="T16" fmla="*/ 8 w 8"/>
                <a:gd name="T17" fmla="*/ 1 h 19"/>
                <a:gd name="T18" fmla="*/ 8 w 8"/>
                <a:gd name="T19" fmla="*/ 2 h 19"/>
                <a:gd name="T20" fmla="*/ 6 w 8"/>
                <a:gd name="T21" fmla="*/ 2 h 19"/>
                <a:gd name="T22" fmla="*/ 4 w 8"/>
                <a:gd name="T23" fmla="*/ 6 h 19"/>
                <a:gd name="T24" fmla="*/ 4 w 8"/>
                <a:gd name="T25" fmla="*/ 6 h 19"/>
                <a:gd name="T26" fmla="*/ 7 w 8"/>
                <a:gd name="T27" fmla="*/ 6 h 19"/>
                <a:gd name="T28" fmla="*/ 7 w 8"/>
                <a:gd name="T29" fmla="*/ 8 h 19"/>
                <a:gd name="T30" fmla="*/ 4 w 8"/>
                <a:gd name="T31" fmla="*/ 8 h 19"/>
                <a:gd name="T32" fmla="*/ 4 w 8"/>
                <a:gd name="T33" fmla="*/ 19 h 19"/>
                <a:gd name="T34" fmla="*/ 2 w 8"/>
                <a:gd name="T35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" h="19">
                  <a:moveTo>
                    <a:pt x="2" y="19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4"/>
                    <a:pt x="2" y="2"/>
                    <a:pt x="3" y="1"/>
                  </a:cubicBezTo>
                  <a:cubicBezTo>
                    <a:pt x="4" y="1"/>
                    <a:pt x="5" y="0"/>
                    <a:pt x="6" y="0"/>
                  </a:cubicBezTo>
                  <a:cubicBezTo>
                    <a:pt x="7" y="0"/>
                    <a:pt x="8" y="0"/>
                    <a:pt x="8" y="1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7" y="2"/>
                    <a:pt x="7" y="2"/>
                    <a:pt x="6" y="2"/>
                  </a:cubicBezTo>
                  <a:cubicBezTo>
                    <a:pt x="4" y="2"/>
                    <a:pt x="4" y="4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7" y="6"/>
                    <a:pt x="7" y="6"/>
                    <a:pt x="7" y="6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19"/>
                    <a:pt x="4" y="19"/>
                    <a:pt x="4" y="19"/>
                  </a:cubicBezTo>
                  <a:lnTo>
                    <a:pt x="2" y="19"/>
                  </a:lnTo>
                  <a:close/>
                </a:path>
              </a:pathLst>
            </a:custGeom>
            <a:solidFill>
              <a:srgbClr val="8BCF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54" name="出自【趣你的PPT】(微信:qunideppt)：最优质的PPT资源库"/>
            <p:cNvSpPr/>
            <p:nvPr/>
          </p:nvSpPr>
          <p:spPr bwMode="auto">
            <a:xfrm>
              <a:off x="9051925" y="3856038"/>
              <a:ext cx="50800" cy="66675"/>
            </a:xfrm>
            <a:custGeom>
              <a:avLst/>
              <a:gdLst>
                <a:gd name="T0" fmla="*/ 10 w 10"/>
                <a:gd name="T1" fmla="*/ 10 h 13"/>
                <a:gd name="T2" fmla="*/ 10 w 10"/>
                <a:gd name="T3" fmla="*/ 13 h 13"/>
                <a:gd name="T4" fmla="*/ 8 w 10"/>
                <a:gd name="T5" fmla="*/ 13 h 13"/>
                <a:gd name="T6" fmla="*/ 8 w 10"/>
                <a:gd name="T7" fmla="*/ 11 h 13"/>
                <a:gd name="T8" fmla="*/ 8 w 10"/>
                <a:gd name="T9" fmla="*/ 11 h 13"/>
                <a:gd name="T10" fmla="*/ 4 w 10"/>
                <a:gd name="T11" fmla="*/ 13 h 13"/>
                <a:gd name="T12" fmla="*/ 0 w 10"/>
                <a:gd name="T13" fmla="*/ 8 h 13"/>
                <a:gd name="T14" fmla="*/ 0 w 10"/>
                <a:gd name="T15" fmla="*/ 0 h 13"/>
                <a:gd name="T16" fmla="*/ 2 w 10"/>
                <a:gd name="T17" fmla="*/ 0 h 13"/>
                <a:gd name="T18" fmla="*/ 2 w 10"/>
                <a:gd name="T19" fmla="*/ 7 h 13"/>
                <a:gd name="T20" fmla="*/ 5 w 10"/>
                <a:gd name="T21" fmla="*/ 11 h 13"/>
                <a:gd name="T22" fmla="*/ 8 w 10"/>
                <a:gd name="T23" fmla="*/ 9 h 13"/>
                <a:gd name="T24" fmla="*/ 8 w 10"/>
                <a:gd name="T25" fmla="*/ 8 h 13"/>
                <a:gd name="T26" fmla="*/ 8 w 10"/>
                <a:gd name="T27" fmla="*/ 0 h 13"/>
                <a:gd name="T28" fmla="*/ 10 w 10"/>
                <a:gd name="T29" fmla="*/ 0 h 13"/>
                <a:gd name="T30" fmla="*/ 10 w 10"/>
                <a:gd name="T31" fmla="*/ 1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0" h="13">
                  <a:moveTo>
                    <a:pt x="10" y="10"/>
                  </a:moveTo>
                  <a:cubicBezTo>
                    <a:pt x="10" y="11"/>
                    <a:pt x="10" y="12"/>
                    <a:pt x="10" y="13"/>
                  </a:cubicBezTo>
                  <a:cubicBezTo>
                    <a:pt x="8" y="13"/>
                    <a:pt x="8" y="13"/>
                    <a:pt x="8" y="13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8" y="12"/>
                    <a:pt x="6" y="13"/>
                    <a:pt x="4" y="13"/>
                  </a:cubicBezTo>
                  <a:cubicBezTo>
                    <a:pt x="2" y="13"/>
                    <a:pt x="0" y="12"/>
                    <a:pt x="0" y="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10"/>
                    <a:pt x="3" y="11"/>
                    <a:pt x="5" y="11"/>
                  </a:cubicBezTo>
                  <a:cubicBezTo>
                    <a:pt x="6" y="11"/>
                    <a:pt x="7" y="10"/>
                    <a:pt x="8" y="9"/>
                  </a:cubicBezTo>
                  <a:cubicBezTo>
                    <a:pt x="8" y="9"/>
                    <a:pt x="8" y="9"/>
                    <a:pt x="8" y="8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10" y="0"/>
                    <a:pt x="10" y="0"/>
                    <a:pt x="10" y="0"/>
                  </a:cubicBezTo>
                  <a:lnTo>
                    <a:pt x="10" y="10"/>
                  </a:lnTo>
                  <a:close/>
                </a:path>
              </a:pathLst>
            </a:custGeom>
            <a:solidFill>
              <a:srgbClr val="8BCF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55" name="出自【趣你的PPT】(微信:qunideppt)：最优质的PPT资源库"/>
            <p:cNvSpPr>
              <a:spLocks noChangeArrowheads="1"/>
            </p:cNvSpPr>
            <p:nvPr/>
          </p:nvSpPr>
          <p:spPr bwMode="auto">
            <a:xfrm>
              <a:off x="9121775" y="3830638"/>
              <a:ext cx="11112" cy="92075"/>
            </a:xfrm>
            <a:prstGeom prst="rect">
              <a:avLst/>
            </a:prstGeom>
            <a:solidFill>
              <a:srgbClr val="8BCF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56" name="出自【趣你的PPT】(微信:qunideppt)：最优质的PPT资源库"/>
            <p:cNvSpPr>
              <a:spLocks noChangeArrowheads="1"/>
            </p:cNvSpPr>
            <p:nvPr/>
          </p:nvSpPr>
          <p:spPr bwMode="auto">
            <a:xfrm>
              <a:off x="9151938" y="3830638"/>
              <a:ext cx="15875" cy="92075"/>
            </a:xfrm>
            <a:prstGeom prst="rect">
              <a:avLst/>
            </a:prstGeom>
            <a:solidFill>
              <a:srgbClr val="8BCF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57" name="出自【趣你的PPT】(微信:qunideppt)：最优质的PPT资源库"/>
            <p:cNvSpPr/>
            <p:nvPr/>
          </p:nvSpPr>
          <p:spPr bwMode="auto">
            <a:xfrm>
              <a:off x="9213850" y="3830638"/>
              <a:ext cx="65087" cy="92075"/>
            </a:xfrm>
            <a:custGeom>
              <a:avLst/>
              <a:gdLst>
                <a:gd name="T0" fmla="*/ 6 w 41"/>
                <a:gd name="T1" fmla="*/ 0 h 58"/>
                <a:gd name="T2" fmla="*/ 6 w 41"/>
                <a:gd name="T3" fmla="*/ 26 h 58"/>
                <a:gd name="T4" fmla="*/ 35 w 41"/>
                <a:gd name="T5" fmla="*/ 26 h 58"/>
                <a:gd name="T6" fmla="*/ 35 w 41"/>
                <a:gd name="T7" fmla="*/ 0 h 58"/>
                <a:gd name="T8" fmla="*/ 41 w 41"/>
                <a:gd name="T9" fmla="*/ 0 h 58"/>
                <a:gd name="T10" fmla="*/ 41 w 41"/>
                <a:gd name="T11" fmla="*/ 58 h 58"/>
                <a:gd name="T12" fmla="*/ 35 w 41"/>
                <a:gd name="T13" fmla="*/ 58 h 58"/>
                <a:gd name="T14" fmla="*/ 35 w 41"/>
                <a:gd name="T15" fmla="*/ 32 h 58"/>
                <a:gd name="T16" fmla="*/ 6 w 41"/>
                <a:gd name="T17" fmla="*/ 32 h 58"/>
                <a:gd name="T18" fmla="*/ 6 w 41"/>
                <a:gd name="T19" fmla="*/ 58 h 58"/>
                <a:gd name="T20" fmla="*/ 0 w 41"/>
                <a:gd name="T21" fmla="*/ 58 h 58"/>
                <a:gd name="T22" fmla="*/ 0 w 41"/>
                <a:gd name="T23" fmla="*/ 0 h 58"/>
                <a:gd name="T24" fmla="*/ 6 w 41"/>
                <a:gd name="T25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" h="58">
                  <a:moveTo>
                    <a:pt x="6" y="0"/>
                  </a:moveTo>
                  <a:lnTo>
                    <a:pt x="6" y="26"/>
                  </a:lnTo>
                  <a:lnTo>
                    <a:pt x="35" y="26"/>
                  </a:lnTo>
                  <a:lnTo>
                    <a:pt x="35" y="0"/>
                  </a:lnTo>
                  <a:lnTo>
                    <a:pt x="41" y="0"/>
                  </a:lnTo>
                  <a:lnTo>
                    <a:pt x="41" y="58"/>
                  </a:lnTo>
                  <a:lnTo>
                    <a:pt x="35" y="58"/>
                  </a:lnTo>
                  <a:lnTo>
                    <a:pt x="35" y="32"/>
                  </a:lnTo>
                  <a:lnTo>
                    <a:pt x="6" y="32"/>
                  </a:lnTo>
                  <a:lnTo>
                    <a:pt x="6" y="58"/>
                  </a:lnTo>
                  <a:lnTo>
                    <a:pt x="0" y="58"/>
                  </a:lnTo>
                  <a:lnTo>
                    <a:pt x="0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8BCF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58" name="出自【趣你的PPT】(微信:qunideppt)：最优质的PPT资源库"/>
            <p:cNvSpPr>
              <a:spLocks noEditPoints="1"/>
            </p:cNvSpPr>
            <p:nvPr/>
          </p:nvSpPr>
          <p:spPr bwMode="auto">
            <a:xfrm>
              <a:off x="9299575" y="3830638"/>
              <a:ext cx="71437" cy="92075"/>
            </a:xfrm>
            <a:custGeom>
              <a:avLst/>
              <a:gdLst>
                <a:gd name="T0" fmla="*/ 0 w 14"/>
                <a:gd name="T1" fmla="*/ 1 h 18"/>
                <a:gd name="T2" fmla="*/ 5 w 14"/>
                <a:gd name="T3" fmla="*/ 0 h 18"/>
                <a:gd name="T4" fmla="*/ 12 w 14"/>
                <a:gd name="T5" fmla="*/ 3 h 18"/>
                <a:gd name="T6" fmla="*/ 14 w 14"/>
                <a:gd name="T7" fmla="*/ 9 h 18"/>
                <a:gd name="T8" fmla="*/ 12 w 14"/>
                <a:gd name="T9" fmla="*/ 16 h 18"/>
                <a:gd name="T10" fmla="*/ 4 w 14"/>
                <a:gd name="T11" fmla="*/ 18 h 18"/>
                <a:gd name="T12" fmla="*/ 0 w 14"/>
                <a:gd name="T13" fmla="*/ 18 h 18"/>
                <a:gd name="T14" fmla="*/ 0 w 14"/>
                <a:gd name="T15" fmla="*/ 1 h 18"/>
                <a:gd name="T16" fmla="*/ 2 w 14"/>
                <a:gd name="T17" fmla="*/ 16 h 18"/>
                <a:gd name="T18" fmla="*/ 4 w 14"/>
                <a:gd name="T19" fmla="*/ 16 h 18"/>
                <a:gd name="T20" fmla="*/ 12 w 14"/>
                <a:gd name="T21" fmla="*/ 9 h 18"/>
                <a:gd name="T22" fmla="*/ 5 w 14"/>
                <a:gd name="T23" fmla="*/ 2 h 18"/>
                <a:gd name="T24" fmla="*/ 2 w 14"/>
                <a:gd name="T25" fmla="*/ 2 h 18"/>
                <a:gd name="T26" fmla="*/ 2 w 14"/>
                <a:gd name="T27" fmla="*/ 16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4" h="18">
                  <a:moveTo>
                    <a:pt x="0" y="1"/>
                  </a:moveTo>
                  <a:cubicBezTo>
                    <a:pt x="1" y="1"/>
                    <a:pt x="3" y="0"/>
                    <a:pt x="5" y="0"/>
                  </a:cubicBezTo>
                  <a:cubicBezTo>
                    <a:pt x="8" y="0"/>
                    <a:pt x="10" y="1"/>
                    <a:pt x="12" y="3"/>
                  </a:cubicBezTo>
                  <a:cubicBezTo>
                    <a:pt x="13" y="4"/>
                    <a:pt x="14" y="6"/>
                    <a:pt x="14" y="9"/>
                  </a:cubicBezTo>
                  <a:cubicBezTo>
                    <a:pt x="14" y="12"/>
                    <a:pt x="13" y="14"/>
                    <a:pt x="12" y="16"/>
                  </a:cubicBezTo>
                  <a:cubicBezTo>
                    <a:pt x="10" y="17"/>
                    <a:pt x="7" y="18"/>
                    <a:pt x="4" y="18"/>
                  </a:cubicBezTo>
                  <a:cubicBezTo>
                    <a:pt x="2" y="18"/>
                    <a:pt x="1" y="18"/>
                    <a:pt x="0" y="18"/>
                  </a:cubicBezTo>
                  <a:lnTo>
                    <a:pt x="0" y="1"/>
                  </a:lnTo>
                  <a:close/>
                  <a:moveTo>
                    <a:pt x="2" y="16"/>
                  </a:moveTo>
                  <a:cubicBezTo>
                    <a:pt x="3" y="16"/>
                    <a:pt x="4" y="16"/>
                    <a:pt x="4" y="16"/>
                  </a:cubicBezTo>
                  <a:cubicBezTo>
                    <a:pt x="9" y="16"/>
                    <a:pt x="12" y="14"/>
                    <a:pt x="12" y="9"/>
                  </a:cubicBezTo>
                  <a:cubicBezTo>
                    <a:pt x="12" y="5"/>
                    <a:pt x="10" y="2"/>
                    <a:pt x="5" y="2"/>
                  </a:cubicBezTo>
                  <a:cubicBezTo>
                    <a:pt x="4" y="2"/>
                    <a:pt x="3" y="2"/>
                    <a:pt x="2" y="2"/>
                  </a:cubicBezTo>
                  <a:lnTo>
                    <a:pt x="2" y="16"/>
                  </a:lnTo>
                  <a:close/>
                </a:path>
              </a:pathLst>
            </a:custGeom>
            <a:solidFill>
              <a:srgbClr val="8BCF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59" name="出自【趣你的PPT】(微信:qunideppt)：最优质的PPT资源库"/>
            <p:cNvSpPr/>
            <p:nvPr/>
          </p:nvSpPr>
          <p:spPr bwMode="auto">
            <a:xfrm>
              <a:off x="9880600" y="4433888"/>
              <a:ext cx="127000" cy="2065338"/>
            </a:xfrm>
            <a:custGeom>
              <a:avLst/>
              <a:gdLst>
                <a:gd name="T0" fmla="*/ 0 w 80"/>
                <a:gd name="T1" fmla="*/ 1301 h 1301"/>
                <a:gd name="T2" fmla="*/ 10 w 80"/>
                <a:gd name="T3" fmla="*/ 0 h 1301"/>
                <a:gd name="T4" fmla="*/ 80 w 80"/>
                <a:gd name="T5" fmla="*/ 0 h 1301"/>
                <a:gd name="T6" fmla="*/ 70 w 80"/>
                <a:gd name="T7" fmla="*/ 1301 h 1301"/>
                <a:gd name="T8" fmla="*/ 0 w 80"/>
                <a:gd name="T9" fmla="*/ 1301 h 13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0" h="1301">
                  <a:moveTo>
                    <a:pt x="0" y="1301"/>
                  </a:moveTo>
                  <a:lnTo>
                    <a:pt x="10" y="0"/>
                  </a:lnTo>
                  <a:lnTo>
                    <a:pt x="80" y="0"/>
                  </a:lnTo>
                  <a:lnTo>
                    <a:pt x="70" y="1301"/>
                  </a:lnTo>
                  <a:lnTo>
                    <a:pt x="0" y="1301"/>
                  </a:lnTo>
                  <a:close/>
                </a:path>
              </a:pathLst>
            </a:custGeom>
            <a:solidFill>
              <a:srgbClr val="45B2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60" name="出自【趣你的PPT】(微信:qunideppt)：最优质的PPT资源库"/>
            <p:cNvSpPr/>
            <p:nvPr/>
          </p:nvSpPr>
          <p:spPr bwMode="auto">
            <a:xfrm>
              <a:off x="9880600" y="4433888"/>
              <a:ext cx="127000" cy="2065338"/>
            </a:xfrm>
            <a:custGeom>
              <a:avLst/>
              <a:gdLst>
                <a:gd name="T0" fmla="*/ 0 w 80"/>
                <a:gd name="T1" fmla="*/ 1301 h 1301"/>
                <a:gd name="T2" fmla="*/ 10 w 80"/>
                <a:gd name="T3" fmla="*/ 0 h 1301"/>
                <a:gd name="T4" fmla="*/ 80 w 80"/>
                <a:gd name="T5" fmla="*/ 0 h 1301"/>
                <a:gd name="T6" fmla="*/ 70 w 80"/>
                <a:gd name="T7" fmla="*/ 1301 h 1301"/>
                <a:gd name="T8" fmla="*/ 0 w 80"/>
                <a:gd name="T9" fmla="*/ 1301 h 13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0" h="1301">
                  <a:moveTo>
                    <a:pt x="0" y="1301"/>
                  </a:moveTo>
                  <a:lnTo>
                    <a:pt x="10" y="0"/>
                  </a:lnTo>
                  <a:lnTo>
                    <a:pt x="80" y="0"/>
                  </a:lnTo>
                  <a:lnTo>
                    <a:pt x="70" y="1301"/>
                  </a:lnTo>
                  <a:lnTo>
                    <a:pt x="0" y="130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61" name="出自【趣你的PPT】(微信:qunideppt)：最优质的PPT资源库"/>
            <p:cNvSpPr/>
            <p:nvPr/>
          </p:nvSpPr>
          <p:spPr bwMode="auto">
            <a:xfrm>
              <a:off x="9891713" y="5203825"/>
              <a:ext cx="0" cy="268288"/>
            </a:xfrm>
            <a:custGeom>
              <a:avLst/>
              <a:gdLst>
                <a:gd name="T0" fmla="*/ 0 h 53"/>
                <a:gd name="T1" fmla="*/ 0 h 53"/>
                <a:gd name="T2" fmla="*/ 53 h 53"/>
                <a:gd name="T3" fmla="*/ 53 h 53"/>
                <a:gd name="T4" fmla="*/ 0 h 53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</a:cxnLst>
              <a:rect l="0" t="0" r="r" b="b"/>
              <a:pathLst>
                <a:path h="53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53"/>
                    <a:pt x="0" y="53"/>
                    <a:pt x="0" y="53"/>
                  </a:cubicBezTo>
                  <a:cubicBezTo>
                    <a:pt x="0" y="53"/>
                    <a:pt x="0" y="53"/>
                    <a:pt x="0" y="53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9494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62" name="出自【趣你的PPT】(微信:qunideppt)：最优质的PPT资源库"/>
            <p:cNvSpPr/>
            <p:nvPr/>
          </p:nvSpPr>
          <p:spPr bwMode="auto">
            <a:xfrm>
              <a:off x="9891713" y="5197475"/>
              <a:ext cx="111125" cy="284163"/>
            </a:xfrm>
            <a:custGeom>
              <a:avLst/>
              <a:gdLst>
                <a:gd name="T0" fmla="*/ 10 w 22"/>
                <a:gd name="T1" fmla="*/ 0 h 56"/>
                <a:gd name="T2" fmla="*/ 0 w 22"/>
                <a:gd name="T3" fmla="*/ 1 h 56"/>
                <a:gd name="T4" fmla="*/ 0 w 22"/>
                <a:gd name="T5" fmla="*/ 54 h 56"/>
                <a:gd name="T6" fmla="*/ 10 w 22"/>
                <a:gd name="T7" fmla="*/ 56 h 56"/>
                <a:gd name="T8" fmla="*/ 21 w 22"/>
                <a:gd name="T9" fmla="*/ 54 h 56"/>
                <a:gd name="T10" fmla="*/ 22 w 22"/>
                <a:gd name="T11" fmla="*/ 2 h 56"/>
                <a:gd name="T12" fmla="*/ 10 w 22"/>
                <a:gd name="T13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" h="56">
                  <a:moveTo>
                    <a:pt x="10" y="0"/>
                  </a:moveTo>
                  <a:cubicBezTo>
                    <a:pt x="6" y="0"/>
                    <a:pt x="3" y="0"/>
                    <a:pt x="0" y="1"/>
                  </a:cubicBezTo>
                  <a:cubicBezTo>
                    <a:pt x="0" y="54"/>
                    <a:pt x="0" y="54"/>
                    <a:pt x="0" y="54"/>
                  </a:cubicBezTo>
                  <a:cubicBezTo>
                    <a:pt x="3" y="55"/>
                    <a:pt x="6" y="56"/>
                    <a:pt x="10" y="56"/>
                  </a:cubicBezTo>
                  <a:cubicBezTo>
                    <a:pt x="14" y="56"/>
                    <a:pt x="18" y="55"/>
                    <a:pt x="21" y="54"/>
                  </a:cubicBezTo>
                  <a:cubicBezTo>
                    <a:pt x="22" y="2"/>
                    <a:pt x="22" y="2"/>
                    <a:pt x="22" y="2"/>
                  </a:cubicBezTo>
                  <a:cubicBezTo>
                    <a:pt x="18" y="0"/>
                    <a:pt x="14" y="0"/>
                    <a:pt x="10" y="0"/>
                  </a:cubicBezTo>
                </a:path>
              </a:pathLst>
            </a:custGeom>
            <a:solidFill>
              <a:srgbClr val="2867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63" name="出自【趣你的PPT】(微信:qunideppt)：最优质的PPT资源库"/>
            <p:cNvSpPr/>
            <p:nvPr/>
          </p:nvSpPr>
          <p:spPr bwMode="auto">
            <a:xfrm>
              <a:off x="9896475" y="4413250"/>
              <a:ext cx="111125" cy="203200"/>
            </a:xfrm>
            <a:custGeom>
              <a:avLst/>
              <a:gdLst>
                <a:gd name="T0" fmla="*/ 0 w 22"/>
                <a:gd name="T1" fmla="*/ 0 h 40"/>
                <a:gd name="T2" fmla="*/ 0 w 22"/>
                <a:gd name="T3" fmla="*/ 40 h 40"/>
                <a:gd name="T4" fmla="*/ 0 w 22"/>
                <a:gd name="T5" fmla="*/ 40 h 40"/>
                <a:gd name="T6" fmla="*/ 0 w 22"/>
                <a:gd name="T7" fmla="*/ 4 h 40"/>
                <a:gd name="T8" fmla="*/ 22 w 22"/>
                <a:gd name="T9" fmla="*/ 4 h 40"/>
                <a:gd name="T10" fmla="*/ 22 w 22"/>
                <a:gd name="T11" fmla="*/ 0 h 40"/>
                <a:gd name="T12" fmla="*/ 0 w 22"/>
                <a:gd name="T13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" h="40">
                  <a:moveTo>
                    <a:pt x="0" y="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2" y="4"/>
                    <a:pt x="22" y="4"/>
                    <a:pt x="22" y="4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9494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64" name="出自【趣你的PPT】(微信:qunideppt)：最优质的PPT资源库"/>
            <p:cNvSpPr/>
            <p:nvPr/>
          </p:nvSpPr>
          <p:spPr bwMode="auto">
            <a:xfrm>
              <a:off x="9896475" y="4433888"/>
              <a:ext cx="111125" cy="196850"/>
            </a:xfrm>
            <a:custGeom>
              <a:avLst/>
              <a:gdLst>
                <a:gd name="T0" fmla="*/ 0 w 22"/>
                <a:gd name="T1" fmla="*/ 0 h 39"/>
                <a:gd name="T2" fmla="*/ 0 w 22"/>
                <a:gd name="T3" fmla="*/ 36 h 39"/>
                <a:gd name="T4" fmla="*/ 10 w 22"/>
                <a:gd name="T5" fmla="*/ 39 h 39"/>
                <a:gd name="T6" fmla="*/ 10 w 22"/>
                <a:gd name="T7" fmla="*/ 39 h 39"/>
                <a:gd name="T8" fmla="*/ 21 w 22"/>
                <a:gd name="T9" fmla="*/ 34 h 39"/>
                <a:gd name="T10" fmla="*/ 22 w 22"/>
                <a:gd name="T11" fmla="*/ 0 h 39"/>
                <a:gd name="T12" fmla="*/ 0 w 22"/>
                <a:gd name="T13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" h="39">
                  <a:moveTo>
                    <a:pt x="0" y="0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3" y="38"/>
                    <a:pt x="6" y="39"/>
                    <a:pt x="10" y="39"/>
                  </a:cubicBezTo>
                  <a:cubicBezTo>
                    <a:pt x="10" y="39"/>
                    <a:pt x="10" y="39"/>
                    <a:pt x="10" y="39"/>
                  </a:cubicBezTo>
                  <a:cubicBezTo>
                    <a:pt x="14" y="38"/>
                    <a:pt x="18" y="37"/>
                    <a:pt x="21" y="34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2867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65" name="出自【趣你的PPT】(微信:qunideppt)：最优质的PPT资源库"/>
            <p:cNvSpPr/>
            <p:nvPr/>
          </p:nvSpPr>
          <p:spPr bwMode="auto">
            <a:xfrm>
              <a:off x="9880600" y="6408738"/>
              <a:ext cx="111125" cy="171450"/>
            </a:xfrm>
            <a:custGeom>
              <a:avLst/>
              <a:gdLst>
                <a:gd name="T0" fmla="*/ 22 w 22"/>
                <a:gd name="T1" fmla="*/ 0 h 34"/>
                <a:gd name="T2" fmla="*/ 22 w 22"/>
                <a:gd name="T3" fmla="*/ 18 h 34"/>
                <a:gd name="T4" fmla="*/ 0 w 22"/>
                <a:gd name="T5" fmla="*/ 18 h 34"/>
                <a:gd name="T6" fmla="*/ 0 w 22"/>
                <a:gd name="T7" fmla="*/ 4 h 34"/>
                <a:gd name="T8" fmla="*/ 0 w 22"/>
                <a:gd name="T9" fmla="*/ 33 h 34"/>
                <a:gd name="T10" fmla="*/ 3 w 22"/>
                <a:gd name="T11" fmla="*/ 33 h 34"/>
                <a:gd name="T12" fmla="*/ 11 w 22"/>
                <a:gd name="T13" fmla="*/ 32 h 34"/>
                <a:gd name="T14" fmla="*/ 20 w 22"/>
                <a:gd name="T15" fmla="*/ 34 h 34"/>
                <a:gd name="T16" fmla="*/ 22 w 22"/>
                <a:gd name="T17" fmla="*/ 33 h 34"/>
                <a:gd name="T18" fmla="*/ 22 w 22"/>
                <a:gd name="T19" fmla="*/ 0 h 34"/>
                <a:gd name="T20" fmla="*/ 22 w 22"/>
                <a:gd name="T21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" h="34">
                  <a:moveTo>
                    <a:pt x="22" y="0"/>
                  </a:moveTo>
                  <a:cubicBezTo>
                    <a:pt x="22" y="18"/>
                    <a:pt x="22" y="18"/>
                    <a:pt x="22" y="18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1" y="33"/>
                    <a:pt x="2" y="33"/>
                    <a:pt x="3" y="33"/>
                  </a:cubicBezTo>
                  <a:cubicBezTo>
                    <a:pt x="5" y="33"/>
                    <a:pt x="8" y="32"/>
                    <a:pt x="11" y="32"/>
                  </a:cubicBezTo>
                  <a:cubicBezTo>
                    <a:pt x="14" y="32"/>
                    <a:pt x="17" y="34"/>
                    <a:pt x="20" y="34"/>
                  </a:cubicBezTo>
                  <a:cubicBezTo>
                    <a:pt x="21" y="34"/>
                    <a:pt x="22" y="33"/>
                    <a:pt x="22" y="33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2" y="0"/>
                    <a:pt x="22" y="0"/>
                    <a:pt x="22" y="0"/>
                  </a:cubicBezTo>
                </a:path>
              </a:pathLst>
            </a:custGeom>
            <a:solidFill>
              <a:srgbClr val="9494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66" name="出自【趣你的PPT】(微信:qunideppt)：最优质的PPT资源库"/>
            <p:cNvSpPr/>
            <p:nvPr/>
          </p:nvSpPr>
          <p:spPr bwMode="auto">
            <a:xfrm>
              <a:off x="9880600" y="6392863"/>
              <a:ext cx="111125" cy="106363"/>
            </a:xfrm>
            <a:custGeom>
              <a:avLst/>
              <a:gdLst>
                <a:gd name="T0" fmla="*/ 10 w 22"/>
                <a:gd name="T1" fmla="*/ 0 h 21"/>
                <a:gd name="T2" fmla="*/ 1 w 22"/>
                <a:gd name="T3" fmla="*/ 2 h 21"/>
                <a:gd name="T4" fmla="*/ 0 w 22"/>
                <a:gd name="T5" fmla="*/ 7 h 21"/>
                <a:gd name="T6" fmla="*/ 0 w 22"/>
                <a:gd name="T7" fmla="*/ 21 h 21"/>
                <a:gd name="T8" fmla="*/ 22 w 22"/>
                <a:gd name="T9" fmla="*/ 21 h 21"/>
                <a:gd name="T10" fmla="*/ 22 w 22"/>
                <a:gd name="T11" fmla="*/ 3 h 21"/>
                <a:gd name="T12" fmla="*/ 10 w 22"/>
                <a:gd name="T13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" h="21">
                  <a:moveTo>
                    <a:pt x="10" y="0"/>
                  </a:moveTo>
                  <a:cubicBezTo>
                    <a:pt x="7" y="0"/>
                    <a:pt x="3" y="1"/>
                    <a:pt x="1" y="2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22" y="21"/>
                    <a:pt x="22" y="21"/>
                    <a:pt x="22" y="21"/>
                  </a:cubicBezTo>
                  <a:cubicBezTo>
                    <a:pt x="22" y="3"/>
                    <a:pt x="22" y="3"/>
                    <a:pt x="22" y="3"/>
                  </a:cubicBezTo>
                  <a:cubicBezTo>
                    <a:pt x="19" y="1"/>
                    <a:pt x="15" y="0"/>
                    <a:pt x="10" y="0"/>
                  </a:cubicBezTo>
                </a:path>
              </a:pathLst>
            </a:custGeom>
            <a:solidFill>
              <a:srgbClr val="2867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67" name="出自【趣你的PPT】(微信:qunideppt)：最优质的PPT资源库"/>
            <p:cNvSpPr/>
            <p:nvPr/>
          </p:nvSpPr>
          <p:spPr bwMode="auto">
            <a:xfrm>
              <a:off x="9850438" y="4271963"/>
              <a:ext cx="192087" cy="319088"/>
            </a:xfrm>
            <a:custGeom>
              <a:avLst/>
              <a:gdLst>
                <a:gd name="T0" fmla="*/ 37 w 38"/>
                <a:gd name="T1" fmla="*/ 44 h 63"/>
                <a:gd name="T2" fmla="*/ 19 w 38"/>
                <a:gd name="T3" fmla="*/ 63 h 63"/>
                <a:gd name="T4" fmla="*/ 1 w 38"/>
                <a:gd name="T5" fmla="*/ 45 h 63"/>
                <a:gd name="T6" fmla="*/ 0 w 38"/>
                <a:gd name="T7" fmla="*/ 19 h 63"/>
                <a:gd name="T8" fmla="*/ 18 w 38"/>
                <a:gd name="T9" fmla="*/ 0 h 63"/>
                <a:gd name="T10" fmla="*/ 37 w 38"/>
                <a:gd name="T11" fmla="*/ 18 h 63"/>
                <a:gd name="T12" fmla="*/ 37 w 38"/>
                <a:gd name="T13" fmla="*/ 44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8" h="63">
                  <a:moveTo>
                    <a:pt x="37" y="44"/>
                  </a:moveTo>
                  <a:cubicBezTo>
                    <a:pt x="38" y="54"/>
                    <a:pt x="30" y="63"/>
                    <a:pt x="19" y="63"/>
                  </a:cubicBezTo>
                  <a:cubicBezTo>
                    <a:pt x="9" y="63"/>
                    <a:pt x="1" y="55"/>
                    <a:pt x="1" y="45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9"/>
                    <a:pt x="8" y="1"/>
                    <a:pt x="18" y="0"/>
                  </a:cubicBezTo>
                  <a:cubicBezTo>
                    <a:pt x="28" y="0"/>
                    <a:pt x="36" y="8"/>
                    <a:pt x="37" y="18"/>
                  </a:cubicBezTo>
                  <a:lnTo>
                    <a:pt x="37" y="44"/>
                  </a:lnTo>
                  <a:close/>
                </a:path>
              </a:pathLst>
            </a:custGeom>
            <a:solidFill>
              <a:srgbClr val="3B99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68" name="出自【趣你的PPT】(微信:qunideppt)：最优质的PPT资源库"/>
            <p:cNvSpPr/>
            <p:nvPr/>
          </p:nvSpPr>
          <p:spPr bwMode="auto">
            <a:xfrm>
              <a:off x="9850438" y="5116513"/>
              <a:ext cx="187325" cy="319088"/>
            </a:xfrm>
            <a:custGeom>
              <a:avLst/>
              <a:gdLst>
                <a:gd name="T0" fmla="*/ 37 w 37"/>
                <a:gd name="T1" fmla="*/ 45 h 63"/>
                <a:gd name="T2" fmla="*/ 18 w 37"/>
                <a:gd name="T3" fmla="*/ 63 h 63"/>
                <a:gd name="T4" fmla="*/ 0 w 37"/>
                <a:gd name="T5" fmla="*/ 45 h 63"/>
                <a:gd name="T6" fmla="*/ 0 w 37"/>
                <a:gd name="T7" fmla="*/ 19 h 63"/>
                <a:gd name="T8" fmla="*/ 19 w 37"/>
                <a:gd name="T9" fmla="*/ 1 h 63"/>
                <a:gd name="T10" fmla="*/ 37 w 37"/>
                <a:gd name="T11" fmla="*/ 19 h 63"/>
                <a:gd name="T12" fmla="*/ 37 w 37"/>
                <a:gd name="T13" fmla="*/ 45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" h="63">
                  <a:moveTo>
                    <a:pt x="37" y="45"/>
                  </a:moveTo>
                  <a:cubicBezTo>
                    <a:pt x="37" y="55"/>
                    <a:pt x="28" y="63"/>
                    <a:pt x="18" y="63"/>
                  </a:cubicBezTo>
                  <a:cubicBezTo>
                    <a:pt x="8" y="63"/>
                    <a:pt x="0" y="55"/>
                    <a:pt x="0" y="45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9"/>
                    <a:pt x="9" y="0"/>
                    <a:pt x="19" y="1"/>
                  </a:cubicBezTo>
                  <a:cubicBezTo>
                    <a:pt x="29" y="1"/>
                    <a:pt x="37" y="9"/>
                    <a:pt x="37" y="19"/>
                  </a:cubicBezTo>
                  <a:lnTo>
                    <a:pt x="37" y="45"/>
                  </a:lnTo>
                  <a:close/>
                </a:path>
              </a:pathLst>
            </a:custGeom>
            <a:solidFill>
              <a:srgbClr val="3B99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69" name="出自【趣你的PPT】(微信:qunideppt)：最优质的PPT资源库"/>
            <p:cNvSpPr/>
            <p:nvPr/>
          </p:nvSpPr>
          <p:spPr bwMode="auto">
            <a:xfrm>
              <a:off x="9750425" y="6418263"/>
              <a:ext cx="393700" cy="238125"/>
            </a:xfrm>
            <a:custGeom>
              <a:avLst/>
              <a:gdLst>
                <a:gd name="T0" fmla="*/ 59 w 78"/>
                <a:gd name="T1" fmla="*/ 14 h 47"/>
                <a:gd name="T2" fmla="*/ 59 w 78"/>
                <a:gd name="T3" fmla="*/ 13 h 47"/>
                <a:gd name="T4" fmla="*/ 39 w 78"/>
                <a:gd name="T5" fmla="*/ 0 h 47"/>
                <a:gd name="T6" fmla="*/ 18 w 78"/>
                <a:gd name="T7" fmla="*/ 13 h 47"/>
                <a:gd name="T8" fmla="*/ 19 w 78"/>
                <a:gd name="T9" fmla="*/ 14 h 47"/>
                <a:gd name="T10" fmla="*/ 0 w 78"/>
                <a:gd name="T11" fmla="*/ 29 h 47"/>
                <a:gd name="T12" fmla="*/ 39 w 78"/>
                <a:gd name="T13" fmla="*/ 47 h 47"/>
                <a:gd name="T14" fmla="*/ 78 w 78"/>
                <a:gd name="T15" fmla="*/ 29 h 47"/>
                <a:gd name="T16" fmla="*/ 59 w 78"/>
                <a:gd name="T17" fmla="*/ 14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8" h="47">
                  <a:moveTo>
                    <a:pt x="59" y="14"/>
                  </a:moveTo>
                  <a:cubicBezTo>
                    <a:pt x="59" y="13"/>
                    <a:pt x="59" y="13"/>
                    <a:pt x="59" y="13"/>
                  </a:cubicBezTo>
                  <a:cubicBezTo>
                    <a:pt x="59" y="6"/>
                    <a:pt x="50" y="0"/>
                    <a:pt x="39" y="0"/>
                  </a:cubicBezTo>
                  <a:cubicBezTo>
                    <a:pt x="27" y="0"/>
                    <a:pt x="18" y="6"/>
                    <a:pt x="18" y="13"/>
                  </a:cubicBezTo>
                  <a:cubicBezTo>
                    <a:pt x="19" y="14"/>
                    <a:pt x="19" y="14"/>
                    <a:pt x="19" y="14"/>
                  </a:cubicBezTo>
                  <a:cubicBezTo>
                    <a:pt x="7" y="18"/>
                    <a:pt x="0" y="23"/>
                    <a:pt x="0" y="29"/>
                  </a:cubicBezTo>
                  <a:cubicBezTo>
                    <a:pt x="0" y="39"/>
                    <a:pt x="17" y="47"/>
                    <a:pt x="39" y="47"/>
                  </a:cubicBezTo>
                  <a:cubicBezTo>
                    <a:pt x="60" y="47"/>
                    <a:pt x="78" y="39"/>
                    <a:pt x="78" y="29"/>
                  </a:cubicBezTo>
                  <a:cubicBezTo>
                    <a:pt x="78" y="23"/>
                    <a:pt x="70" y="18"/>
                    <a:pt x="59" y="14"/>
                  </a:cubicBezTo>
                  <a:close/>
                </a:path>
              </a:pathLst>
            </a:custGeom>
            <a:solidFill>
              <a:srgbClr val="3B99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70" name="出自【趣你的PPT】(微信:qunideppt)：最优质的PPT资源库"/>
            <p:cNvSpPr/>
            <p:nvPr/>
          </p:nvSpPr>
          <p:spPr bwMode="auto">
            <a:xfrm>
              <a:off x="8975725" y="4413250"/>
              <a:ext cx="703262" cy="2009775"/>
            </a:xfrm>
            <a:custGeom>
              <a:avLst/>
              <a:gdLst>
                <a:gd name="T0" fmla="*/ 0 w 443"/>
                <a:gd name="T1" fmla="*/ 1244 h 1266"/>
                <a:gd name="T2" fmla="*/ 379 w 443"/>
                <a:gd name="T3" fmla="*/ 0 h 1266"/>
                <a:gd name="T4" fmla="*/ 443 w 443"/>
                <a:gd name="T5" fmla="*/ 19 h 1266"/>
                <a:gd name="T6" fmla="*/ 64 w 443"/>
                <a:gd name="T7" fmla="*/ 1266 h 1266"/>
                <a:gd name="T8" fmla="*/ 0 w 443"/>
                <a:gd name="T9" fmla="*/ 1244 h 1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3" h="1266">
                  <a:moveTo>
                    <a:pt x="0" y="1244"/>
                  </a:moveTo>
                  <a:lnTo>
                    <a:pt x="379" y="0"/>
                  </a:lnTo>
                  <a:lnTo>
                    <a:pt x="443" y="19"/>
                  </a:lnTo>
                  <a:lnTo>
                    <a:pt x="64" y="1266"/>
                  </a:lnTo>
                  <a:lnTo>
                    <a:pt x="0" y="1244"/>
                  </a:lnTo>
                  <a:close/>
                </a:path>
              </a:pathLst>
            </a:custGeom>
            <a:solidFill>
              <a:srgbClr val="45B2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71" name="出自【趣你的PPT】(微信:qunideppt)：最优质的PPT资源库"/>
            <p:cNvSpPr/>
            <p:nvPr/>
          </p:nvSpPr>
          <p:spPr bwMode="auto">
            <a:xfrm>
              <a:off x="8975725" y="4413250"/>
              <a:ext cx="703262" cy="2009775"/>
            </a:xfrm>
            <a:custGeom>
              <a:avLst/>
              <a:gdLst>
                <a:gd name="T0" fmla="*/ 0 w 443"/>
                <a:gd name="T1" fmla="*/ 1244 h 1266"/>
                <a:gd name="T2" fmla="*/ 379 w 443"/>
                <a:gd name="T3" fmla="*/ 0 h 1266"/>
                <a:gd name="T4" fmla="*/ 443 w 443"/>
                <a:gd name="T5" fmla="*/ 19 h 1266"/>
                <a:gd name="T6" fmla="*/ 64 w 443"/>
                <a:gd name="T7" fmla="*/ 1266 h 1266"/>
                <a:gd name="T8" fmla="*/ 0 w 443"/>
                <a:gd name="T9" fmla="*/ 1244 h 1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3" h="1266">
                  <a:moveTo>
                    <a:pt x="0" y="1244"/>
                  </a:moveTo>
                  <a:lnTo>
                    <a:pt x="379" y="0"/>
                  </a:lnTo>
                  <a:lnTo>
                    <a:pt x="443" y="19"/>
                  </a:lnTo>
                  <a:lnTo>
                    <a:pt x="64" y="1266"/>
                  </a:lnTo>
                  <a:lnTo>
                    <a:pt x="0" y="124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72" name="出自【趣你的PPT】(微信:qunideppt)：最优质的PPT资源库"/>
            <p:cNvSpPr/>
            <p:nvPr/>
          </p:nvSpPr>
          <p:spPr bwMode="auto">
            <a:xfrm>
              <a:off x="9628188" y="4554538"/>
              <a:ext cx="20637" cy="66675"/>
            </a:xfrm>
            <a:custGeom>
              <a:avLst/>
              <a:gdLst>
                <a:gd name="T0" fmla="*/ 4 w 4"/>
                <a:gd name="T1" fmla="*/ 0 h 13"/>
                <a:gd name="T2" fmla="*/ 0 w 4"/>
                <a:gd name="T3" fmla="*/ 13 h 13"/>
                <a:gd name="T4" fmla="*/ 0 w 4"/>
                <a:gd name="T5" fmla="*/ 13 h 13"/>
                <a:gd name="T6" fmla="*/ 4 w 4"/>
                <a:gd name="T7" fmla="*/ 0 h 13"/>
                <a:gd name="T8" fmla="*/ 4 w 4"/>
                <a:gd name="T9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13">
                  <a:moveTo>
                    <a:pt x="4" y="0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</a:path>
              </a:pathLst>
            </a:custGeom>
            <a:solidFill>
              <a:srgbClr val="9494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73" name="出自【趣你的PPT】(微信:qunideppt)：最优质的PPT资源库"/>
            <p:cNvSpPr/>
            <p:nvPr/>
          </p:nvSpPr>
          <p:spPr bwMode="auto">
            <a:xfrm>
              <a:off x="9517063" y="4524375"/>
              <a:ext cx="131762" cy="111125"/>
            </a:xfrm>
            <a:custGeom>
              <a:avLst/>
              <a:gdLst>
                <a:gd name="T0" fmla="*/ 13 w 26"/>
                <a:gd name="T1" fmla="*/ 0 h 22"/>
                <a:gd name="T2" fmla="*/ 5 w 26"/>
                <a:gd name="T3" fmla="*/ 2 h 22"/>
                <a:gd name="T4" fmla="*/ 0 w 26"/>
                <a:gd name="T5" fmla="*/ 17 h 22"/>
                <a:gd name="T6" fmla="*/ 13 w 26"/>
                <a:gd name="T7" fmla="*/ 22 h 22"/>
                <a:gd name="T8" fmla="*/ 22 w 26"/>
                <a:gd name="T9" fmla="*/ 19 h 22"/>
                <a:gd name="T10" fmla="*/ 26 w 26"/>
                <a:gd name="T11" fmla="*/ 6 h 22"/>
                <a:gd name="T12" fmla="*/ 13 w 26"/>
                <a:gd name="T13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2">
                  <a:moveTo>
                    <a:pt x="13" y="0"/>
                  </a:moveTo>
                  <a:cubicBezTo>
                    <a:pt x="10" y="0"/>
                    <a:pt x="7" y="1"/>
                    <a:pt x="5" y="2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3" y="20"/>
                    <a:pt x="7" y="22"/>
                    <a:pt x="13" y="22"/>
                  </a:cubicBezTo>
                  <a:cubicBezTo>
                    <a:pt x="16" y="22"/>
                    <a:pt x="19" y="21"/>
                    <a:pt x="22" y="19"/>
                  </a:cubicBezTo>
                  <a:cubicBezTo>
                    <a:pt x="26" y="6"/>
                    <a:pt x="26" y="6"/>
                    <a:pt x="26" y="6"/>
                  </a:cubicBezTo>
                  <a:cubicBezTo>
                    <a:pt x="23" y="2"/>
                    <a:pt x="18" y="0"/>
                    <a:pt x="13" y="0"/>
                  </a:cubicBezTo>
                </a:path>
              </a:pathLst>
            </a:custGeom>
            <a:solidFill>
              <a:srgbClr val="2867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74" name="出自【趣你的PPT】(微信:qunideppt)：最优质的PPT资源库"/>
            <p:cNvSpPr/>
            <p:nvPr/>
          </p:nvSpPr>
          <p:spPr bwMode="auto">
            <a:xfrm>
              <a:off x="9274175" y="5329238"/>
              <a:ext cx="25400" cy="76200"/>
            </a:xfrm>
            <a:custGeom>
              <a:avLst/>
              <a:gdLst>
                <a:gd name="T0" fmla="*/ 5 w 5"/>
                <a:gd name="T1" fmla="*/ 0 h 15"/>
                <a:gd name="T2" fmla="*/ 4 w 5"/>
                <a:gd name="T3" fmla="*/ 0 h 15"/>
                <a:gd name="T4" fmla="*/ 0 w 5"/>
                <a:gd name="T5" fmla="*/ 15 h 15"/>
                <a:gd name="T6" fmla="*/ 0 w 5"/>
                <a:gd name="T7" fmla="*/ 15 h 15"/>
                <a:gd name="T8" fmla="*/ 5 w 5"/>
                <a:gd name="T9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5">
                  <a:moveTo>
                    <a:pt x="5" y="0"/>
                  </a:moveTo>
                  <a:cubicBezTo>
                    <a:pt x="5" y="0"/>
                    <a:pt x="5" y="0"/>
                    <a:pt x="4" y="0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5" y="0"/>
                    <a:pt x="5" y="0"/>
                    <a:pt x="5" y="0"/>
                  </a:cubicBezTo>
                </a:path>
              </a:pathLst>
            </a:custGeom>
            <a:solidFill>
              <a:srgbClr val="9494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75" name="出自【趣你的PPT】(微信:qunideppt)：最优质的PPT资源库"/>
            <p:cNvSpPr/>
            <p:nvPr/>
          </p:nvSpPr>
          <p:spPr bwMode="auto">
            <a:xfrm>
              <a:off x="9274175" y="5319713"/>
              <a:ext cx="131762" cy="111125"/>
            </a:xfrm>
            <a:custGeom>
              <a:avLst/>
              <a:gdLst>
                <a:gd name="T0" fmla="*/ 12 w 26"/>
                <a:gd name="T1" fmla="*/ 0 h 22"/>
                <a:gd name="T2" fmla="*/ 5 w 26"/>
                <a:gd name="T3" fmla="*/ 2 h 22"/>
                <a:gd name="T4" fmla="*/ 0 w 26"/>
                <a:gd name="T5" fmla="*/ 17 h 22"/>
                <a:gd name="T6" fmla="*/ 12 w 26"/>
                <a:gd name="T7" fmla="*/ 22 h 22"/>
                <a:gd name="T8" fmla="*/ 22 w 26"/>
                <a:gd name="T9" fmla="*/ 19 h 22"/>
                <a:gd name="T10" fmla="*/ 26 w 26"/>
                <a:gd name="T11" fmla="*/ 6 h 22"/>
                <a:gd name="T12" fmla="*/ 12 w 26"/>
                <a:gd name="T13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2">
                  <a:moveTo>
                    <a:pt x="12" y="0"/>
                  </a:moveTo>
                  <a:cubicBezTo>
                    <a:pt x="10" y="0"/>
                    <a:pt x="7" y="1"/>
                    <a:pt x="5" y="2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3" y="20"/>
                    <a:pt x="7" y="22"/>
                    <a:pt x="12" y="22"/>
                  </a:cubicBezTo>
                  <a:cubicBezTo>
                    <a:pt x="16" y="22"/>
                    <a:pt x="19" y="21"/>
                    <a:pt x="22" y="19"/>
                  </a:cubicBezTo>
                  <a:cubicBezTo>
                    <a:pt x="26" y="6"/>
                    <a:pt x="26" y="6"/>
                    <a:pt x="26" y="6"/>
                  </a:cubicBezTo>
                  <a:cubicBezTo>
                    <a:pt x="23" y="2"/>
                    <a:pt x="18" y="0"/>
                    <a:pt x="12" y="0"/>
                  </a:cubicBezTo>
                </a:path>
              </a:pathLst>
            </a:custGeom>
            <a:solidFill>
              <a:srgbClr val="2867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76" name="出自【趣你的PPT】(微信:qunideppt)：最优质的PPT资源库"/>
            <p:cNvSpPr/>
            <p:nvPr/>
          </p:nvSpPr>
          <p:spPr bwMode="auto">
            <a:xfrm>
              <a:off x="8980488" y="6291263"/>
              <a:ext cx="25400" cy="76200"/>
            </a:xfrm>
            <a:custGeom>
              <a:avLst/>
              <a:gdLst>
                <a:gd name="T0" fmla="*/ 5 w 5"/>
                <a:gd name="T1" fmla="*/ 0 h 15"/>
                <a:gd name="T2" fmla="*/ 4 w 5"/>
                <a:gd name="T3" fmla="*/ 0 h 15"/>
                <a:gd name="T4" fmla="*/ 0 w 5"/>
                <a:gd name="T5" fmla="*/ 15 h 15"/>
                <a:gd name="T6" fmla="*/ 0 w 5"/>
                <a:gd name="T7" fmla="*/ 15 h 15"/>
                <a:gd name="T8" fmla="*/ 5 w 5"/>
                <a:gd name="T9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5">
                  <a:moveTo>
                    <a:pt x="5" y="0"/>
                  </a:moveTo>
                  <a:cubicBezTo>
                    <a:pt x="5" y="0"/>
                    <a:pt x="4" y="0"/>
                    <a:pt x="4" y="0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5" y="0"/>
                    <a:pt x="5" y="0"/>
                    <a:pt x="5" y="0"/>
                  </a:cubicBezTo>
                </a:path>
              </a:pathLst>
            </a:custGeom>
            <a:solidFill>
              <a:srgbClr val="9494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77" name="出自【趣你的PPT】(微信:qunideppt)：最优质的PPT资源库"/>
            <p:cNvSpPr/>
            <p:nvPr/>
          </p:nvSpPr>
          <p:spPr bwMode="auto">
            <a:xfrm>
              <a:off x="8980488" y="6281738"/>
              <a:ext cx="131762" cy="111125"/>
            </a:xfrm>
            <a:custGeom>
              <a:avLst/>
              <a:gdLst>
                <a:gd name="T0" fmla="*/ 12 w 26"/>
                <a:gd name="T1" fmla="*/ 0 h 22"/>
                <a:gd name="T2" fmla="*/ 5 w 26"/>
                <a:gd name="T3" fmla="*/ 2 h 22"/>
                <a:gd name="T4" fmla="*/ 0 w 26"/>
                <a:gd name="T5" fmla="*/ 17 h 22"/>
                <a:gd name="T6" fmla="*/ 12 w 26"/>
                <a:gd name="T7" fmla="*/ 22 h 22"/>
                <a:gd name="T8" fmla="*/ 22 w 26"/>
                <a:gd name="T9" fmla="*/ 20 h 22"/>
                <a:gd name="T10" fmla="*/ 26 w 26"/>
                <a:gd name="T11" fmla="*/ 6 h 22"/>
                <a:gd name="T12" fmla="*/ 12 w 26"/>
                <a:gd name="T13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2">
                  <a:moveTo>
                    <a:pt x="12" y="0"/>
                  </a:moveTo>
                  <a:cubicBezTo>
                    <a:pt x="10" y="0"/>
                    <a:pt x="7" y="1"/>
                    <a:pt x="5" y="2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3" y="20"/>
                    <a:pt x="7" y="22"/>
                    <a:pt x="12" y="22"/>
                  </a:cubicBezTo>
                  <a:cubicBezTo>
                    <a:pt x="16" y="22"/>
                    <a:pt x="19" y="21"/>
                    <a:pt x="22" y="20"/>
                  </a:cubicBezTo>
                  <a:cubicBezTo>
                    <a:pt x="26" y="6"/>
                    <a:pt x="26" y="6"/>
                    <a:pt x="26" y="6"/>
                  </a:cubicBezTo>
                  <a:cubicBezTo>
                    <a:pt x="23" y="3"/>
                    <a:pt x="18" y="0"/>
                    <a:pt x="12" y="0"/>
                  </a:cubicBezTo>
                </a:path>
              </a:pathLst>
            </a:custGeom>
            <a:solidFill>
              <a:srgbClr val="2867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78" name="出自【趣你的PPT】(微信:qunideppt)：最优质的PPT资源库"/>
            <p:cNvSpPr/>
            <p:nvPr/>
          </p:nvSpPr>
          <p:spPr bwMode="auto">
            <a:xfrm>
              <a:off x="9507538" y="4260850"/>
              <a:ext cx="242887" cy="334963"/>
            </a:xfrm>
            <a:custGeom>
              <a:avLst/>
              <a:gdLst>
                <a:gd name="T0" fmla="*/ 38 w 48"/>
                <a:gd name="T1" fmla="*/ 51 h 66"/>
                <a:gd name="T2" fmla="*/ 16 w 48"/>
                <a:gd name="T3" fmla="*/ 64 h 66"/>
                <a:gd name="T4" fmla="*/ 3 w 48"/>
                <a:gd name="T5" fmla="*/ 41 h 66"/>
                <a:gd name="T6" fmla="*/ 10 w 48"/>
                <a:gd name="T7" fmla="*/ 16 h 66"/>
                <a:gd name="T8" fmla="*/ 32 w 48"/>
                <a:gd name="T9" fmla="*/ 3 h 66"/>
                <a:gd name="T10" fmla="*/ 45 w 48"/>
                <a:gd name="T11" fmla="*/ 25 h 66"/>
                <a:gd name="T12" fmla="*/ 38 w 48"/>
                <a:gd name="T13" fmla="*/ 51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8" h="66">
                  <a:moveTo>
                    <a:pt x="38" y="51"/>
                  </a:moveTo>
                  <a:cubicBezTo>
                    <a:pt x="36" y="60"/>
                    <a:pt x="26" y="66"/>
                    <a:pt x="16" y="64"/>
                  </a:cubicBezTo>
                  <a:cubicBezTo>
                    <a:pt x="6" y="61"/>
                    <a:pt x="0" y="51"/>
                    <a:pt x="3" y="41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12" y="6"/>
                    <a:pt x="22" y="0"/>
                    <a:pt x="32" y="3"/>
                  </a:cubicBezTo>
                  <a:cubicBezTo>
                    <a:pt x="42" y="6"/>
                    <a:pt x="48" y="16"/>
                    <a:pt x="45" y="25"/>
                  </a:cubicBezTo>
                  <a:lnTo>
                    <a:pt x="38" y="51"/>
                  </a:lnTo>
                  <a:close/>
                </a:path>
              </a:pathLst>
            </a:custGeom>
            <a:solidFill>
              <a:srgbClr val="3B99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79" name="出自【趣你的PPT】(微信:qunideppt)：最优质的PPT资源库"/>
            <p:cNvSpPr/>
            <p:nvPr/>
          </p:nvSpPr>
          <p:spPr bwMode="auto">
            <a:xfrm>
              <a:off x="9258300" y="5072063"/>
              <a:ext cx="249237" cy="333375"/>
            </a:xfrm>
            <a:custGeom>
              <a:avLst/>
              <a:gdLst>
                <a:gd name="T0" fmla="*/ 38 w 49"/>
                <a:gd name="T1" fmla="*/ 51 h 66"/>
                <a:gd name="T2" fmla="*/ 15 w 49"/>
                <a:gd name="T3" fmla="*/ 63 h 66"/>
                <a:gd name="T4" fmla="*/ 3 w 49"/>
                <a:gd name="T5" fmla="*/ 40 h 66"/>
                <a:gd name="T6" fmla="*/ 11 w 49"/>
                <a:gd name="T7" fmla="*/ 15 h 66"/>
                <a:gd name="T8" fmla="*/ 34 w 49"/>
                <a:gd name="T9" fmla="*/ 3 h 66"/>
                <a:gd name="T10" fmla="*/ 46 w 49"/>
                <a:gd name="T11" fmla="*/ 26 h 66"/>
                <a:gd name="T12" fmla="*/ 38 w 49"/>
                <a:gd name="T13" fmla="*/ 51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9" h="66">
                  <a:moveTo>
                    <a:pt x="38" y="51"/>
                  </a:moveTo>
                  <a:cubicBezTo>
                    <a:pt x="35" y="61"/>
                    <a:pt x="25" y="66"/>
                    <a:pt x="15" y="63"/>
                  </a:cubicBezTo>
                  <a:cubicBezTo>
                    <a:pt x="5" y="60"/>
                    <a:pt x="0" y="50"/>
                    <a:pt x="3" y="40"/>
                  </a:cubicBezTo>
                  <a:cubicBezTo>
                    <a:pt x="11" y="15"/>
                    <a:pt x="11" y="15"/>
                    <a:pt x="11" y="15"/>
                  </a:cubicBezTo>
                  <a:cubicBezTo>
                    <a:pt x="14" y="6"/>
                    <a:pt x="24" y="0"/>
                    <a:pt x="34" y="3"/>
                  </a:cubicBezTo>
                  <a:cubicBezTo>
                    <a:pt x="43" y="6"/>
                    <a:pt x="49" y="17"/>
                    <a:pt x="46" y="26"/>
                  </a:cubicBezTo>
                  <a:lnTo>
                    <a:pt x="38" y="51"/>
                  </a:lnTo>
                  <a:close/>
                </a:path>
              </a:pathLst>
            </a:custGeom>
            <a:solidFill>
              <a:srgbClr val="3B99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80" name="出自【趣你的PPT】(微信:qunideppt)：最优质的PPT资源库"/>
            <p:cNvSpPr/>
            <p:nvPr/>
          </p:nvSpPr>
          <p:spPr bwMode="auto">
            <a:xfrm>
              <a:off x="8823325" y="6297613"/>
              <a:ext cx="395287" cy="231775"/>
            </a:xfrm>
            <a:custGeom>
              <a:avLst/>
              <a:gdLst>
                <a:gd name="T0" fmla="*/ 61 w 78"/>
                <a:gd name="T1" fmla="*/ 15 h 46"/>
                <a:gd name="T2" fmla="*/ 61 w 78"/>
                <a:gd name="T3" fmla="*/ 13 h 46"/>
                <a:gd name="T4" fmla="*/ 41 w 78"/>
                <a:gd name="T5" fmla="*/ 0 h 46"/>
                <a:gd name="T6" fmla="*/ 21 w 78"/>
                <a:gd name="T7" fmla="*/ 13 h 46"/>
                <a:gd name="T8" fmla="*/ 21 w 78"/>
                <a:gd name="T9" fmla="*/ 14 h 46"/>
                <a:gd name="T10" fmla="*/ 0 w 78"/>
                <a:gd name="T11" fmla="*/ 29 h 46"/>
                <a:gd name="T12" fmla="*/ 39 w 78"/>
                <a:gd name="T13" fmla="*/ 46 h 46"/>
                <a:gd name="T14" fmla="*/ 78 w 78"/>
                <a:gd name="T15" fmla="*/ 29 h 46"/>
                <a:gd name="T16" fmla="*/ 61 w 78"/>
                <a:gd name="T17" fmla="*/ 15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8" h="46">
                  <a:moveTo>
                    <a:pt x="61" y="15"/>
                  </a:moveTo>
                  <a:cubicBezTo>
                    <a:pt x="61" y="14"/>
                    <a:pt x="61" y="14"/>
                    <a:pt x="61" y="13"/>
                  </a:cubicBezTo>
                  <a:cubicBezTo>
                    <a:pt x="61" y="6"/>
                    <a:pt x="52" y="0"/>
                    <a:pt x="41" y="0"/>
                  </a:cubicBezTo>
                  <a:cubicBezTo>
                    <a:pt x="30" y="0"/>
                    <a:pt x="21" y="6"/>
                    <a:pt x="21" y="13"/>
                  </a:cubicBezTo>
                  <a:cubicBezTo>
                    <a:pt x="21" y="14"/>
                    <a:pt x="21" y="14"/>
                    <a:pt x="21" y="14"/>
                  </a:cubicBezTo>
                  <a:cubicBezTo>
                    <a:pt x="9" y="17"/>
                    <a:pt x="0" y="22"/>
                    <a:pt x="0" y="29"/>
                  </a:cubicBezTo>
                  <a:cubicBezTo>
                    <a:pt x="0" y="39"/>
                    <a:pt x="17" y="46"/>
                    <a:pt x="39" y="46"/>
                  </a:cubicBezTo>
                  <a:cubicBezTo>
                    <a:pt x="60" y="46"/>
                    <a:pt x="78" y="39"/>
                    <a:pt x="78" y="29"/>
                  </a:cubicBezTo>
                  <a:cubicBezTo>
                    <a:pt x="78" y="23"/>
                    <a:pt x="71" y="18"/>
                    <a:pt x="61" y="15"/>
                  </a:cubicBezTo>
                  <a:close/>
                </a:path>
              </a:pathLst>
            </a:custGeom>
            <a:solidFill>
              <a:srgbClr val="3B99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81" name="出自【趣你的PPT】(微信:qunideppt)：最优质的PPT资源库"/>
            <p:cNvSpPr/>
            <p:nvPr/>
          </p:nvSpPr>
          <p:spPr bwMode="auto">
            <a:xfrm>
              <a:off x="10209213" y="4413250"/>
              <a:ext cx="703262" cy="2009775"/>
            </a:xfrm>
            <a:custGeom>
              <a:avLst/>
              <a:gdLst>
                <a:gd name="T0" fmla="*/ 443 w 443"/>
                <a:gd name="T1" fmla="*/ 1244 h 1266"/>
                <a:gd name="T2" fmla="*/ 67 w 443"/>
                <a:gd name="T3" fmla="*/ 0 h 1266"/>
                <a:gd name="T4" fmla="*/ 0 w 443"/>
                <a:gd name="T5" fmla="*/ 19 h 1266"/>
                <a:gd name="T6" fmla="*/ 380 w 443"/>
                <a:gd name="T7" fmla="*/ 1266 h 1266"/>
                <a:gd name="T8" fmla="*/ 443 w 443"/>
                <a:gd name="T9" fmla="*/ 1244 h 1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3" h="1266">
                  <a:moveTo>
                    <a:pt x="443" y="1244"/>
                  </a:moveTo>
                  <a:lnTo>
                    <a:pt x="67" y="0"/>
                  </a:lnTo>
                  <a:lnTo>
                    <a:pt x="0" y="19"/>
                  </a:lnTo>
                  <a:lnTo>
                    <a:pt x="380" y="1266"/>
                  </a:lnTo>
                  <a:lnTo>
                    <a:pt x="443" y="1244"/>
                  </a:lnTo>
                  <a:close/>
                </a:path>
              </a:pathLst>
            </a:custGeom>
            <a:solidFill>
              <a:srgbClr val="45B2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82" name="出自【趣你的PPT】(微信:qunideppt)：最优质的PPT资源库"/>
            <p:cNvSpPr/>
            <p:nvPr/>
          </p:nvSpPr>
          <p:spPr bwMode="auto">
            <a:xfrm>
              <a:off x="10209213" y="4413250"/>
              <a:ext cx="703262" cy="2009775"/>
            </a:xfrm>
            <a:custGeom>
              <a:avLst/>
              <a:gdLst>
                <a:gd name="T0" fmla="*/ 443 w 443"/>
                <a:gd name="T1" fmla="*/ 1244 h 1266"/>
                <a:gd name="T2" fmla="*/ 67 w 443"/>
                <a:gd name="T3" fmla="*/ 0 h 1266"/>
                <a:gd name="T4" fmla="*/ 0 w 443"/>
                <a:gd name="T5" fmla="*/ 19 h 1266"/>
                <a:gd name="T6" fmla="*/ 380 w 443"/>
                <a:gd name="T7" fmla="*/ 1266 h 1266"/>
                <a:gd name="T8" fmla="*/ 443 w 443"/>
                <a:gd name="T9" fmla="*/ 1244 h 1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3" h="1266">
                  <a:moveTo>
                    <a:pt x="443" y="1244"/>
                  </a:moveTo>
                  <a:lnTo>
                    <a:pt x="67" y="0"/>
                  </a:lnTo>
                  <a:lnTo>
                    <a:pt x="0" y="19"/>
                  </a:lnTo>
                  <a:lnTo>
                    <a:pt x="380" y="1266"/>
                  </a:lnTo>
                  <a:lnTo>
                    <a:pt x="443" y="124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83" name="出自【趣你的PPT】(微信:qunideppt)：最优质的PPT资源库"/>
            <p:cNvSpPr/>
            <p:nvPr/>
          </p:nvSpPr>
          <p:spPr bwMode="auto">
            <a:xfrm>
              <a:off x="10240963" y="4554538"/>
              <a:ext cx="25400" cy="66675"/>
            </a:xfrm>
            <a:custGeom>
              <a:avLst/>
              <a:gdLst>
                <a:gd name="T0" fmla="*/ 0 w 5"/>
                <a:gd name="T1" fmla="*/ 0 h 13"/>
                <a:gd name="T2" fmla="*/ 0 w 5"/>
                <a:gd name="T3" fmla="*/ 0 h 13"/>
                <a:gd name="T4" fmla="*/ 4 w 5"/>
                <a:gd name="T5" fmla="*/ 13 h 13"/>
                <a:gd name="T6" fmla="*/ 5 w 5"/>
                <a:gd name="T7" fmla="*/ 13 h 13"/>
                <a:gd name="T8" fmla="*/ 0 w 5"/>
                <a:gd name="T9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3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4" y="13"/>
                    <a:pt x="4" y="13"/>
                    <a:pt x="4" y="13"/>
                  </a:cubicBezTo>
                  <a:cubicBezTo>
                    <a:pt x="4" y="13"/>
                    <a:pt x="4" y="13"/>
                    <a:pt x="5" y="13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9494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84" name="出自【趣你的PPT】(微信:qunideppt)：最优质的PPT资源库"/>
            <p:cNvSpPr/>
            <p:nvPr/>
          </p:nvSpPr>
          <p:spPr bwMode="auto">
            <a:xfrm>
              <a:off x="10240963" y="4524375"/>
              <a:ext cx="130175" cy="111125"/>
            </a:xfrm>
            <a:custGeom>
              <a:avLst/>
              <a:gdLst>
                <a:gd name="T0" fmla="*/ 14 w 26"/>
                <a:gd name="T1" fmla="*/ 0 h 22"/>
                <a:gd name="T2" fmla="*/ 0 w 26"/>
                <a:gd name="T3" fmla="*/ 6 h 22"/>
                <a:gd name="T4" fmla="*/ 5 w 26"/>
                <a:gd name="T5" fmla="*/ 19 h 22"/>
                <a:gd name="T6" fmla="*/ 14 w 26"/>
                <a:gd name="T7" fmla="*/ 22 h 22"/>
                <a:gd name="T8" fmla="*/ 26 w 26"/>
                <a:gd name="T9" fmla="*/ 17 h 22"/>
                <a:gd name="T10" fmla="*/ 21 w 26"/>
                <a:gd name="T11" fmla="*/ 2 h 22"/>
                <a:gd name="T12" fmla="*/ 14 w 26"/>
                <a:gd name="T13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2">
                  <a:moveTo>
                    <a:pt x="14" y="0"/>
                  </a:moveTo>
                  <a:cubicBezTo>
                    <a:pt x="8" y="0"/>
                    <a:pt x="3" y="2"/>
                    <a:pt x="0" y="6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7" y="21"/>
                    <a:pt x="10" y="22"/>
                    <a:pt x="14" y="22"/>
                  </a:cubicBezTo>
                  <a:cubicBezTo>
                    <a:pt x="19" y="22"/>
                    <a:pt x="23" y="20"/>
                    <a:pt x="26" y="17"/>
                  </a:cubicBezTo>
                  <a:cubicBezTo>
                    <a:pt x="21" y="2"/>
                    <a:pt x="21" y="2"/>
                    <a:pt x="21" y="2"/>
                  </a:cubicBezTo>
                  <a:cubicBezTo>
                    <a:pt x="19" y="1"/>
                    <a:pt x="16" y="0"/>
                    <a:pt x="14" y="0"/>
                  </a:cubicBezTo>
                </a:path>
              </a:pathLst>
            </a:custGeom>
            <a:solidFill>
              <a:srgbClr val="2867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85" name="出自【趣你的PPT】(微信:qunideppt)：最优质的PPT资源库"/>
            <p:cNvSpPr/>
            <p:nvPr/>
          </p:nvSpPr>
          <p:spPr bwMode="auto">
            <a:xfrm>
              <a:off x="10594975" y="5329238"/>
              <a:ext cx="19050" cy="76200"/>
            </a:xfrm>
            <a:custGeom>
              <a:avLst/>
              <a:gdLst>
                <a:gd name="T0" fmla="*/ 0 w 4"/>
                <a:gd name="T1" fmla="*/ 0 h 15"/>
                <a:gd name="T2" fmla="*/ 4 w 4"/>
                <a:gd name="T3" fmla="*/ 15 h 15"/>
                <a:gd name="T4" fmla="*/ 4 w 4"/>
                <a:gd name="T5" fmla="*/ 15 h 15"/>
                <a:gd name="T6" fmla="*/ 0 w 4"/>
                <a:gd name="T7" fmla="*/ 0 h 15"/>
                <a:gd name="T8" fmla="*/ 0 w 4"/>
                <a:gd name="T9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15">
                  <a:moveTo>
                    <a:pt x="0" y="0"/>
                  </a:moveTo>
                  <a:cubicBezTo>
                    <a:pt x="4" y="15"/>
                    <a:pt x="4" y="15"/>
                    <a:pt x="4" y="15"/>
                  </a:cubicBezTo>
                  <a:cubicBezTo>
                    <a:pt x="4" y="15"/>
                    <a:pt x="4" y="15"/>
                    <a:pt x="4" y="1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9494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86" name="出自【趣你的PPT】(微信:qunideppt)：最优质的PPT资源库"/>
            <p:cNvSpPr/>
            <p:nvPr/>
          </p:nvSpPr>
          <p:spPr bwMode="auto">
            <a:xfrm>
              <a:off x="10483850" y="5319713"/>
              <a:ext cx="130175" cy="111125"/>
            </a:xfrm>
            <a:custGeom>
              <a:avLst/>
              <a:gdLst>
                <a:gd name="T0" fmla="*/ 14 w 26"/>
                <a:gd name="T1" fmla="*/ 0 h 22"/>
                <a:gd name="T2" fmla="*/ 0 w 26"/>
                <a:gd name="T3" fmla="*/ 6 h 22"/>
                <a:gd name="T4" fmla="*/ 5 w 26"/>
                <a:gd name="T5" fmla="*/ 19 h 22"/>
                <a:gd name="T6" fmla="*/ 14 w 26"/>
                <a:gd name="T7" fmla="*/ 22 h 22"/>
                <a:gd name="T8" fmla="*/ 26 w 26"/>
                <a:gd name="T9" fmla="*/ 17 h 22"/>
                <a:gd name="T10" fmla="*/ 22 w 26"/>
                <a:gd name="T11" fmla="*/ 2 h 22"/>
                <a:gd name="T12" fmla="*/ 14 w 26"/>
                <a:gd name="T13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2">
                  <a:moveTo>
                    <a:pt x="14" y="0"/>
                  </a:moveTo>
                  <a:cubicBezTo>
                    <a:pt x="8" y="0"/>
                    <a:pt x="3" y="2"/>
                    <a:pt x="0" y="6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7" y="21"/>
                    <a:pt x="10" y="22"/>
                    <a:pt x="14" y="22"/>
                  </a:cubicBezTo>
                  <a:cubicBezTo>
                    <a:pt x="19" y="22"/>
                    <a:pt x="24" y="20"/>
                    <a:pt x="26" y="17"/>
                  </a:cubicBezTo>
                  <a:cubicBezTo>
                    <a:pt x="22" y="2"/>
                    <a:pt x="22" y="2"/>
                    <a:pt x="22" y="2"/>
                  </a:cubicBezTo>
                  <a:cubicBezTo>
                    <a:pt x="19" y="1"/>
                    <a:pt x="17" y="0"/>
                    <a:pt x="14" y="0"/>
                  </a:cubicBezTo>
                </a:path>
              </a:pathLst>
            </a:custGeom>
            <a:solidFill>
              <a:srgbClr val="2867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87" name="出自【趣你的PPT】(微信:qunideppt)：最优质的PPT资源库"/>
            <p:cNvSpPr/>
            <p:nvPr/>
          </p:nvSpPr>
          <p:spPr bwMode="auto">
            <a:xfrm>
              <a:off x="10888663" y="6291263"/>
              <a:ext cx="19050" cy="76200"/>
            </a:xfrm>
            <a:custGeom>
              <a:avLst/>
              <a:gdLst>
                <a:gd name="T0" fmla="*/ 0 w 4"/>
                <a:gd name="T1" fmla="*/ 0 h 15"/>
                <a:gd name="T2" fmla="*/ 4 w 4"/>
                <a:gd name="T3" fmla="*/ 15 h 15"/>
                <a:gd name="T4" fmla="*/ 4 w 4"/>
                <a:gd name="T5" fmla="*/ 15 h 15"/>
                <a:gd name="T6" fmla="*/ 0 w 4"/>
                <a:gd name="T7" fmla="*/ 0 h 15"/>
                <a:gd name="T8" fmla="*/ 0 w 4"/>
                <a:gd name="T9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15">
                  <a:moveTo>
                    <a:pt x="0" y="0"/>
                  </a:moveTo>
                  <a:cubicBezTo>
                    <a:pt x="4" y="15"/>
                    <a:pt x="4" y="15"/>
                    <a:pt x="4" y="15"/>
                  </a:cubicBezTo>
                  <a:cubicBezTo>
                    <a:pt x="4" y="15"/>
                    <a:pt x="4" y="15"/>
                    <a:pt x="4" y="1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9494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88" name="出自【趣你的PPT】(微信:qunideppt)：最优质的PPT资源库"/>
            <p:cNvSpPr/>
            <p:nvPr/>
          </p:nvSpPr>
          <p:spPr bwMode="auto">
            <a:xfrm>
              <a:off x="10775950" y="6281738"/>
              <a:ext cx="131762" cy="111125"/>
            </a:xfrm>
            <a:custGeom>
              <a:avLst/>
              <a:gdLst>
                <a:gd name="T0" fmla="*/ 14 w 26"/>
                <a:gd name="T1" fmla="*/ 0 h 22"/>
                <a:gd name="T2" fmla="*/ 0 w 26"/>
                <a:gd name="T3" fmla="*/ 6 h 22"/>
                <a:gd name="T4" fmla="*/ 5 w 26"/>
                <a:gd name="T5" fmla="*/ 20 h 22"/>
                <a:gd name="T6" fmla="*/ 14 w 26"/>
                <a:gd name="T7" fmla="*/ 22 h 22"/>
                <a:gd name="T8" fmla="*/ 26 w 26"/>
                <a:gd name="T9" fmla="*/ 17 h 22"/>
                <a:gd name="T10" fmla="*/ 22 w 26"/>
                <a:gd name="T11" fmla="*/ 2 h 22"/>
                <a:gd name="T12" fmla="*/ 14 w 26"/>
                <a:gd name="T13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2">
                  <a:moveTo>
                    <a:pt x="14" y="0"/>
                  </a:moveTo>
                  <a:cubicBezTo>
                    <a:pt x="8" y="0"/>
                    <a:pt x="3" y="3"/>
                    <a:pt x="0" y="6"/>
                  </a:cubicBezTo>
                  <a:cubicBezTo>
                    <a:pt x="5" y="20"/>
                    <a:pt x="5" y="20"/>
                    <a:pt x="5" y="20"/>
                  </a:cubicBezTo>
                  <a:cubicBezTo>
                    <a:pt x="7" y="21"/>
                    <a:pt x="10" y="22"/>
                    <a:pt x="14" y="22"/>
                  </a:cubicBezTo>
                  <a:cubicBezTo>
                    <a:pt x="19" y="22"/>
                    <a:pt x="24" y="20"/>
                    <a:pt x="26" y="17"/>
                  </a:cubicBezTo>
                  <a:cubicBezTo>
                    <a:pt x="22" y="2"/>
                    <a:pt x="22" y="2"/>
                    <a:pt x="22" y="2"/>
                  </a:cubicBezTo>
                  <a:cubicBezTo>
                    <a:pt x="19" y="1"/>
                    <a:pt x="17" y="0"/>
                    <a:pt x="14" y="0"/>
                  </a:cubicBezTo>
                </a:path>
              </a:pathLst>
            </a:custGeom>
            <a:solidFill>
              <a:srgbClr val="2867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89" name="出自【趣你的PPT】(微信:qunideppt)：最优质的PPT资源库"/>
            <p:cNvSpPr/>
            <p:nvPr/>
          </p:nvSpPr>
          <p:spPr bwMode="auto">
            <a:xfrm>
              <a:off x="10139363" y="4260850"/>
              <a:ext cx="242887" cy="334963"/>
            </a:xfrm>
            <a:custGeom>
              <a:avLst/>
              <a:gdLst>
                <a:gd name="T0" fmla="*/ 10 w 48"/>
                <a:gd name="T1" fmla="*/ 51 h 66"/>
                <a:gd name="T2" fmla="*/ 32 w 48"/>
                <a:gd name="T3" fmla="*/ 64 h 66"/>
                <a:gd name="T4" fmla="*/ 45 w 48"/>
                <a:gd name="T5" fmla="*/ 41 h 66"/>
                <a:gd name="T6" fmla="*/ 39 w 48"/>
                <a:gd name="T7" fmla="*/ 16 h 66"/>
                <a:gd name="T8" fmla="*/ 16 w 48"/>
                <a:gd name="T9" fmla="*/ 3 h 66"/>
                <a:gd name="T10" fmla="*/ 3 w 48"/>
                <a:gd name="T11" fmla="*/ 25 h 66"/>
                <a:gd name="T12" fmla="*/ 10 w 48"/>
                <a:gd name="T13" fmla="*/ 51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8" h="66">
                  <a:moveTo>
                    <a:pt x="10" y="51"/>
                  </a:moveTo>
                  <a:cubicBezTo>
                    <a:pt x="12" y="60"/>
                    <a:pt x="22" y="66"/>
                    <a:pt x="32" y="64"/>
                  </a:cubicBezTo>
                  <a:cubicBezTo>
                    <a:pt x="42" y="61"/>
                    <a:pt x="48" y="51"/>
                    <a:pt x="45" y="41"/>
                  </a:cubicBezTo>
                  <a:cubicBezTo>
                    <a:pt x="39" y="16"/>
                    <a:pt x="39" y="16"/>
                    <a:pt x="39" y="16"/>
                  </a:cubicBezTo>
                  <a:cubicBezTo>
                    <a:pt x="36" y="6"/>
                    <a:pt x="26" y="0"/>
                    <a:pt x="16" y="3"/>
                  </a:cubicBezTo>
                  <a:cubicBezTo>
                    <a:pt x="6" y="6"/>
                    <a:pt x="0" y="16"/>
                    <a:pt x="3" y="25"/>
                  </a:cubicBezTo>
                  <a:lnTo>
                    <a:pt x="10" y="51"/>
                  </a:lnTo>
                  <a:close/>
                </a:path>
              </a:pathLst>
            </a:custGeom>
            <a:solidFill>
              <a:srgbClr val="3B99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90" name="出自【趣你的PPT】(微信:qunideppt)：最优质的PPT资源库"/>
            <p:cNvSpPr/>
            <p:nvPr/>
          </p:nvSpPr>
          <p:spPr bwMode="auto">
            <a:xfrm>
              <a:off x="10382250" y="5072063"/>
              <a:ext cx="247650" cy="333375"/>
            </a:xfrm>
            <a:custGeom>
              <a:avLst/>
              <a:gdLst>
                <a:gd name="T0" fmla="*/ 11 w 49"/>
                <a:gd name="T1" fmla="*/ 51 h 66"/>
                <a:gd name="T2" fmla="*/ 34 w 49"/>
                <a:gd name="T3" fmla="*/ 63 h 66"/>
                <a:gd name="T4" fmla="*/ 46 w 49"/>
                <a:gd name="T5" fmla="*/ 40 h 66"/>
                <a:gd name="T6" fmla="*/ 39 w 49"/>
                <a:gd name="T7" fmla="*/ 15 h 66"/>
                <a:gd name="T8" fmla="*/ 16 w 49"/>
                <a:gd name="T9" fmla="*/ 3 h 66"/>
                <a:gd name="T10" fmla="*/ 3 w 49"/>
                <a:gd name="T11" fmla="*/ 26 h 66"/>
                <a:gd name="T12" fmla="*/ 11 w 49"/>
                <a:gd name="T13" fmla="*/ 51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9" h="66">
                  <a:moveTo>
                    <a:pt x="11" y="51"/>
                  </a:moveTo>
                  <a:cubicBezTo>
                    <a:pt x="14" y="61"/>
                    <a:pt x="24" y="66"/>
                    <a:pt x="34" y="63"/>
                  </a:cubicBezTo>
                  <a:cubicBezTo>
                    <a:pt x="44" y="60"/>
                    <a:pt x="49" y="50"/>
                    <a:pt x="46" y="40"/>
                  </a:cubicBezTo>
                  <a:cubicBezTo>
                    <a:pt x="39" y="15"/>
                    <a:pt x="39" y="15"/>
                    <a:pt x="39" y="15"/>
                  </a:cubicBezTo>
                  <a:cubicBezTo>
                    <a:pt x="36" y="6"/>
                    <a:pt x="25" y="0"/>
                    <a:pt x="16" y="3"/>
                  </a:cubicBezTo>
                  <a:cubicBezTo>
                    <a:pt x="6" y="6"/>
                    <a:pt x="0" y="17"/>
                    <a:pt x="3" y="26"/>
                  </a:cubicBezTo>
                  <a:lnTo>
                    <a:pt x="11" y="51"/>
                  </a:lnTo>
                  <a:close/>
                </a:path>
              </a:pathLst>
            </a:custGeom>
            <a:solidFill>
              <a:srgbClr val="3B99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91" name="出自【趣你的PPT】(微信:qunideppt)：最优质的PPT资源库"/>
            <p:cNvSpPr/>
            <p:nvPr/>
          </p:nvSpPr>
          <p:spPr bwMode="auto">
            <a:xfrm>
              <a:off x="10669588" y="6297613"/>
              <a:ext cx="395287" cy="231775"/>
            </a:xfrm>
            <a:custGeom>
              <a:avLst/>
              <a:gdLst>
                <a:gd name="T0" fmla="*/ 17 w 78"/>
                <a:gd name="T1" fmla="*/ 15 h 46"/>
                <a:gd name="T2" fmla="*/ 17 w 78"/>
                <a:gd name="T3" fmla="*/ 13 h 46"/>
                <a:gd name="T4" fmla="*/ 37 w 78"/>
                <a:gd name="T5" fmla="*/ 0 h 46"/>
                <a:gd name="T6" fmla="*/ 57 w 78"/>
                <a:gd name="T7" fmla="*/ 13 h 46"/>
                <a:gd name="T8" fmla="*/ 57 w 78"/>
                <a:gd name="T9" fmla="*/ 14 h 46"/>
                <a:gd name="T10" fmla="*/ 78 w 78"/>
                <a:gd name="T11" fmla="*/ 29 h 46"/>
                <a:gd name="T12" fmla="*/ 39 w 78"/>
                <a:gd name="T13" fmla="*/ 46 h 46"/>
                <a:gd name="T14" fmla="*/ 0 w 78"/>
                <a:gd name="T15" fmla="*/ 29 h 46"/>
                <a:gd name="T16" fmla="*/ 17 w 78"/>
                <a:gd name="T17" fmla="*/ 15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8" h="46">
                  <a:moveTo>
                    <a:pt x="17" y="15"/>
                  </a:moveTo>
                  <a:cubicBezTo>
                    <a:pt x="17" y="14"/>
                    <a:pt x="17" y="14"/>
                    <a:pt x="17" y="13"/>
                  </a:cubicBezTo>
                  <a:cubicBezTo>
                    <a:pt x="17" y="6"/>
                    <a:pt x="26" y="0"/>
                    <a:pt x="37" y="0"/>
                  </a:cubicBezTo>
                  <a:cubicBezTo>
                    <a:pt x="48" y="0"/>
                    <a:pt x="57" y="6"/>
                    <a:pt x="57" y="13"/>
                  </a:cubicBezTo>
                  <a:cubicBezTo>
                    <a:pt x="57" y="14"/>
                    <a:pt x="57" y="14"/>
                    <a:pt x="57" y="14"/>
                  </a:cubicBezTo>
                  <a:cubicBezTo>
                    <a:pt x="70" y="17"/>
                    <a:pt x="78" y="22"/>
                    <a:pt x="78" y="29"/>
                  </a:cubicBezTo>
                  <a:cubicBezTo>
                    <a:pt x="78" y="39"/>
                    <a:pt x="61" y="46"/>
                    <a:pt x="39" y="46"/>
                  </a:cubicBezTo>
                  <a:cubicBezTo>
                    <a:pt x="18" y="46"/>
                    <a:pt x="0" y="39"/>
                    <a:pt x="0" y="29"/>
                  </a:cubicBezTo>
                  <a:cubicBezTo>
                    <a:pt x="0" y="23"/>
                    <a:pt x="7" y="18"/>
                    <a:pt x="17" y="15"/>
                  </a:cubicBezTo>
                  <a:close/>
                </a:path>
              </a:pathLst>
            </a:custGeom>
            <a:solidFill>
              <a:srgbClr val="3B99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92" name="出自【趣你的PPT】(微信:qunideppt)：最优质的PPT资源库"/>
            <p:cNvSpPr>
              <a:spLocks noEditPoints="1"/>
            </p:cNvSpPr>
            <p:nvPr/>
          </p:nvSpPr>
          <p:spPr bwMode="auto">
            <a:xfrm>
              <a:off x="8813800" y="2225675"/>
              <a:ext cx="1138237" cy="1139825"/>
            </a:xfrm>
            <a:custGeom>
              <a:avLst/>
              <a:gdLst>
                <a:gd name="T0" fmla="*/ 0 w 225"/>
                <a:gd name="T1" fmla="*/ 113 h 225"/>
                <a:gd name="T2" fmla="*/ 225 w 225"/>
                <a:gd name="T3" fmla="*/ 113 h 225"/>
                <a:gd name="T4" fmla="*/ 181 w 225"/>
                <a:gd name="T5" fmla="*/ 54 h 225"/>
                <a:gd name="T6" fmla="*/ 198 w 225"/>
                <a:gd name="T7" fmla="*/ 84 h 225"/>
                <a:gd name="T8" fmla="*/ 181 w 225"/>
                <a:gd name="T9" fmla="*/ 54 h 225"/>
                <a:gd name="T10" fmla="*/ 166 w 225"/>
                <a:gd name="T11" fmla="*/ 21 h 225"/>
                <a:gd name="T12" fmla="*/ 148 w 225"/>
                <a:gd name="T13" fmla="*/ 51 h 225"/>
                <a:gd name="T14" fmla="*/ 113 w 225"/>
                <a:gd name="T15" fmla="*/ 7 h 225"/>
                <a:gd name="T16" fmla="*/ 113 w 225"/>
                <a:gd name="T17" fmla="*/ 41 h 225"/>
                <a:gd name="T18" fmla="*/ 113 w 225"/>
                <a:gd name="T19" fmla="*/ 7 h 225"/>
                <a:gd name="T20" fmla="*/ 83 w 225"/>
                <a:gd name="T21" fmla="*/ 27 h 225"/>
                <a:gd name="T22" fmla="*/ 53 w 225"/>
                <a:gd name="T23" fmla="*/ 45 h 225"/>
                <a:gd name="T24" fmla="*/ 21 w 225"/>
                <a:gd name="T25" fmla="*/ 60 h 225"/>
                <a:gd name="T26" fmla="*/ 51 w 225"/>
                <a:gd name="T27" fmla="*/ 77 h 225"/>
                <a:gd name="T28" fmla="*/ 21 w 225"/>
                <a:gd name="T29" fmla="*/ 60 h 225"/>
                <a:gd name="T30" fmla="*/ 24 w 225"/>
                <a:gd name="T31" fmla="*/ 96 h 225"/>
                <a:gd name="T32" fmla="*/ 24 w 225"/>
                <a:gd name="T33" fmla="*/ 130 h 225"/>
                <a:gd name="T34" fmla="*/ 45 w 225"/>
                <a:gd name="T35" fmla="*/ 172 h 225"/>
                <a:gd name="T36" fmla="*/ 27 w 225"/>
                <a:gd name="T37" fmla="*/ 142 h 225"/>
                <a:gd name="T38" fmla="*/ 45 w 225"/>
                <a:gd name="T39" fmla="*/ 172 h 225"/>
                <a:gd name="T40" fmla="*/ 60 w 225"/>
                <a:gd name="T41" fmla="*/ 205 h 225"/>
                <a:gd name="T42" fmla="*/ 77 w 225"/>
                <a:gd name="T43" fmla="*/ 175 h 225"/>
                <a:gd name="T44" fmla="*/ 113 w 225"/>
                <a:gd name="T45" fmla="*/ 219 h 225"/>
                <a:gd name="T46" fmla="*/ 113 w 225"/>
                <a:gd name="T47" fmla="*/ 184 h 225"/>
                <a:gd name="T48" fmla="*/ 113 w 225"/>
                <a:gd name="T49" fmla="*/ 219 h 225"/>
                <a:gd name="T50" fmla="*/ 84 w 225"/>
                <a:gd name="T51" fmla="*/ 113 h 225"/>
                <a:gd name="T52" fmla="*/ 142 w 225"/>
                <a:gd name="T53" fmla="*/ 113 h 225"/>
                <a:gd name="T54" fmla="*/ 166 w 225"/>
                <a:gd name="T55" fmla="*/ 205 h 225"/>
                <a:gd name="T56" fmla="*/ 148 w 225"/>
                <a:gd name="T57" fmla="*/ 175 h 225"/>
                <a:gd name="T58" fmla="*/ 166 w 225"/>
                <a:gd name="T59" fmla="*/ 205 h 225"/>
                <a:gd name="T60" fmla="*/ 181 w 225"/>
                <a:gd name="T61" fmla="*/ 172 h 225"/>
                <a:gd name="T62" fmla="*/ 198 w 225"/>
                <a:gd name="T63" fmla="*/ 142 h 225"/>
                <a:gd name="T64" fmla="*/ 201 w 225"/>
                <a:gd name="T65" fmla="*/ 130 h 225"/>
                <a:gd name="T66" fmla="*/ 201 w 225"/>
                <a:gd name="T67" fmla="*/ 96 h 225"/>
                <a:gd name="T68" fmla="*/ 201 w 225"/>
                <a:gd name="T69" fmla="*/ 13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25" h="225">
                  <a:moveTo>
                    <a:pt x="113" y="0"/>
                  </a:moveTo>
                  <a:cubicBezTo>
                    <a:pt x="51" y="0"/>
                    <a:pt x="0" y="51"/>
                    <a:pt x="0" y="113"/>
                  </a:cubicBezTo>
                  <a:cubicBezTo>
                    <a:pt x="0" y="175"/>
                    <a:pt x="51" y="225"/>
                    <a:pt x="113" y="225"/>
                  </a:cubicBezTo>
                  <a:cubicBezTo>
                    <a:pt x="175" y="225"/>
                    <a:pt x="225" y="175"/>
                    <a:pt x="225" y="113"/>
                  </a:cubicBezTo>
                  <a:cubicBezTo>
                    <a:pt x="225" y="51"/>
                    <a:pt x="175" y="0"/>
                    <a:pt x="113" y="0"/>
                  </a:cubicBezTo>
                  <a:close/>
                  <a:moveTo>
                    <a:pt x="181" y="54"/>
                  </a:moveTo>
                  <a:cubicBezTo>
                    <a:pt x="189" y="49"/>
                    <a:pt x="200" y="52"/>
                    <a:pt x="205" y="60"/>
                  </a:cubicBezTo>
                  <a:cubicBezTo>
                    <a:pt x="209" y="68"/>
                    <a:pt x="206" y="79"/>
                    <a:pt x="198" y="84"/>
                  </a:cubicBezTo>
                  <a:cubicBezTo>
                    <a:pt x="190" y="88"/>
                    <a:pt x="179" y="85"/>
                    <a:pt x="175" y="77"/>
                  </a:cubicBezTo>
                  <a:cubicBezTo>
                    <a:pt x="170" y="69"/>
                    <a:pt x="173" y="58"/>
                    <a:pt x="181" y="54"/>
                  </a:cubicBezTo>
                  <a:close/>
                  <a:moveTo>
                    <a:pt x="142" y="27"/>
                  </a:moveTo>
                  <a:cubicBezTo>
                    <a:pt x="147" y="19"/>
                    <a:pt x="157" y="16"/>
                    <a:pt x="166" y="21"/>
                  </a:cubicBezTo>
                  <a:cubicBezTo>
                    <a:pt x="174" y="26"/>
                    <a:pt x="177" y="36"/>
                    <a:pt x="172" y="45"/>
                  </a:cubicBezTo>
                  <a:cubicBezTo>
                    <a:pt x="167" y="53"/>
                    <a:pt x="157" y="56"/>
                    <a:pt x="148" y="51"/>
                  </a:cubicBezTo>
                  <a:cubicBezTo>
                    <a:pt x="140" y="46"/>
                    <a:pt x="137" y="36"/>
                    <a:pt x="142" y="27"/>
                  </a:cubicBezTo>
                  <a:close/>
                  <a:moveTo>
                    <a:pt x="113" y="7"/>
                  </a:moveTo>
                  <a:cubicBezTo>
                    <a:pt x="122" y="7"/>
                    <a:pt x="130" y="15"/>
                    <a:pt x="130" y="24"/>
                  </a:cubicBezTo>
                  <a:cubicBezTo>
                    <a:pt x="130" y="34"/>
                    <a:pt x="122" y="41"/>
                    <a:pt x="113" y="41"/>
                  </a:cubicBezTo>
                  <a:cubicBezTo>
                    <a:pt x="103" y="41"/>
                    <a:pt x="95" y="34"/>
                    <a:pt x="95" y="24"/>
                  </a:cubicBezTo>
                  <a:cubicBezTo>
                    <a:pt x="95" y="15"/>
                    <a:pt x="103" y="7"/>
                    <a:pt x="113" y="7"/>
                  </a:cubicBezTo>
                  <a:close/>
                  <a:moveTo>
                    <a:pt x="60" y="21"/>
                  </a:moveTo>
                  <a:cubicBezTo>
                    <a:pt x="68" y="16"/>
                    <a:pt x="79" y="19"/>
                    <a:pt x="83" y="27"/>
                  </a:cubicBezTo>
                  <a:cubicBezTo>
                    <a:pt x="88" y="36"/>
                    <a:pt x="85" y="46"/>
                    <a:pt x="77" y="51"/>
                  </a:cubicBezTo>
                  <a:cubicBezTo>
                    <a:pt x="69" y="56"/>
                    <a:pt x="58" y="53"/>
                    <a:pt x="53" y="45"/>
                  </a:cubicBezTo>
                  <a:cubicBezTo>
                    <a:pt x="49" y="36"/>
                    <a:pt x="52" y="26"/>
                    <a:pt x="60" y="21"/>
                  </a:cubicBezTo>
                  <a:close/>
                  <a:moveTo>
                    <a:pt x="21" y="60"/>
                  </a:moveTo>
                  <a:cubicBezTo>
                    <a:pt x="26" y="52"/>
                    <a:pt x="36" y="49"/>
                    <a:pt x="45" y="54"/>
                  </a:cubicBezTo>
                  <a:cubicBezTo>
                    <a:pt x="53" y="58"/>
                    <a:pt x="56" y="69"/>
                    <a:pt x="51" y="77"/>
                  </a:cubicBezTo>
                  <a:cubicBezTo>
                    <a:pt x="46" y="85"/>
                    <a:pt x="36" y="88"/>
                    <a:pt x="27" y="84"/>
                  </a:cubicBezTo>
                  <a:cubicBezTo>
                    <a:pt x="19" y="79"/>
                    <a:pt x="16" y="68"/>
                    <a:pt x="21" y="60"/>
                  </a:cubicBezTo>
                  <a:close/>
                  <a:moveTo>
                    <a:pt x="7" y="113"/>
                  </a:moveTo>
                  <a:cubicBezTo>
                    <a:pt x="7" y="103"/>
                    <a:pt x="15" y="96"/>
                    <a:pt x="24" y="96"/>
                  </a:cubicBezTo>
                  <a:cubicBezTo>
                    <a:pt x="34" y="96"/>
                    <a:pt x="41" y="103"/>
                    <a:pt x="41" y="113"/>
                  </a:cubicBezTo>
                  <a:cubicBezTo>
                    <a:pt x="41" y="122"/>
                    <a:pt x="34" y="130"/>
                    <a:pt x="24" y="130"/>
                  </a:cubicBezTo>
                  <a:cubicBezTo>
                    <a:pt x="15" y="130"/>
                    <a:pt x="7" y="122"/>
                    <a:pt x="7" y="113"/>
                  </a:cubicBezTo>
                  <a:close/>
                  <a:moveTo>
                    <a:pt x="45" y="172"/>
                  </a:moveTo>
                  <a:cubicBezTo>
                    <a:pt x="36" y="177"/>
                    <a:pt x="26" y="174"/>
                    <a:pt x="21" y="166"/>
                  </a:cubicBezTo>
                  <a:cubicBezTo>
                    <a:pt x="16" y="158"/>
                    <a:pt x="19" y="147"/>
                    <a:pt x="27" y="142"/>
                  </a:cubicBezTo>
                  <a:cubicBezTo>
                    <a:pt x="36" y="137"/>
                    <a:pt x="46" y="140"/>
                    <a:pt x="51" y="149"/>
                  </a:cubicBezTo>
                  <a:cubicBezTo>
                    <a:pt x="56" y="157"/>
                    <a:pt x="53" y="167"/>
                    <a:pt x="45" y="172"/>
                  </a:cubicBezTo>
                  <a:close/>
                  <a:moveTo>
                    <a:pt x="83" y="198"/>
                  </a:moveTo>
                  <a:cubicBezTo>
                    <a:pt x="79" y="207"/>
                    <a:pt x="68" y="209"/>
                    <a:pt x="60" y="205"/>
                  </a:cubicBezTo>
                  <a:cubicBezTo>
                    <a:pt x="52" y="200"/>
                    <a:pt x="49" y="189"/>
                    <a:pt x="53" y="181"/>
                  </a:cubicBezTo>
                  <a:cubicBezTo>
                    <a:pt x="58" y="173"/>
                    <a:pt x="69" y="170"/>
                    <a:pt x="77" y="175"/>
                  </a:cubicBezTo>
                  <a:cubicBezTo>
                    <a:pt x="85" y="179"/>
                    <a:pt x="88" y="190"/>
                    <a:pt x="83" y="198"/>
                  </a:cubicBezTo>
                  <a:close/>
                  <a:moveTo>
                    <a:pt x="113" y="219"/>
                  </a:moveTo>
                  <a:cubicBezTo>
                    <a:pt x="103" y="219"/>
                    <a:pt x="95" y="211"/>
                    <a:pt x="95" y="202"/>
                  </a:cubicBezTo>
                  <a:cubicBezTo>
                    <a:pt x="95" y="192"/>
                    <a:pt x="103" y="184"/>
                    <a:pt x="113" y="184"/>
                  </a:cubicBezTo>
                  <a:cubicBezTo>
                    <a:pt x="122" y="184"/>
                    <a:pt x="130" y="192"/>
                    <a:pt x="130" y="202"/>
                  </a:cubicBezTo>
                  <a:cubicBezTo>
                    <a:pt x="130" y="211"/>
                    <a:pt x="122" y="219"/>
                    <a:pt x="113" y="219"/>
                  </a:cubicBezTo>
                  <a:close/>
                  <a:moveTo>
                    <a:pt x="113" y="142"/>
                  </a:moveTo>
                  <a:cubicBezTo>
                    <a:pt x="97" y="142"/>
                    <a:pt x="84" y="129"/>
                    <a:pt x="84" y="113"/>
                  </a:cubicBezTo>
                  <a:cubicBezTo>
                    <a:pt x="84" y="97"/>
                    <a:pt x="97" y="84"/>
                    <a:pt x="113" y="84"/>
                  </a:cubicBezTo>
                  <a:cubicBezTo>
                    <a:pt x="129" y="84"/>
                    <a:pt x="142" y="97"/>
                    <a:pt x="142" y="113"/>
                  </a:cubicBezTo>
                  <a:cubicBezTo>
                    <a:pt x="142" y="129"/>
                    <a:pt x="129" y="142"/>
                    <a:pt x="113" y="142"/>
                  </a:cubicBezTo>
                  <a:close/>
                  <a:moveTo>
                    <a:pt x="166" y="205"/>
                  </a:moveTo>
                  <a:cubicBezTo>
                    <a:pt x="157" y="209"/>
                    <a:pt x="147" y="207"/>
                    <a:pt x="142" y="198"/>
                  </a:cubicBezTo>
                  <a:cubicBezTo>
                    <a:pt x="137" y="190"/>
                    <a:pt x="140" y="179"/>
                    <a:pt x="148" y="175"/>
                  </a:cubicBezTo>
                  <a:cubicBezTo>
                    <a:pt x="157" y="170"/>
                    <a:pt x="167" y="173"/>
                    <a:pt x="172" y="181"/>
                  </a:cubicBezTo>
                  <a:cubicBezTo>
                    <a:pt x="177" y="189"/>
                    <a:pt x="174" y="200"/>
                    <a:pt x="166" y="205"/>
                  </a:cubicBezTo>
                  <a:close/>
                  <a:moveTo>
                    <a:pt x="205" y="166"/>
                  </a:moveTo>
                  <a:cubicBezTo>
                    <a:pt x="200" y="174"/>
                    <a:pt x="189" y="177"/>
                    <a:pt x="181" y="172"/>
                  </a:cubicBezTo>
                  <a:cubicBezTo>
                    <a:pt x="173" y="167"/>
                    <a:pt x="170" y="157"/>
                    <a:pt x="175" y="149"/>
                  </a:cubicBezTo>
                  <a:cubicBezTo>
                    <a:pt x="179" y="140"/>
                    <a:pt x="190" y="137"/>
                    <a:pt x="198" y="142"/>
                  </a:cubicBezTo>
                  <a:cubicBezTo>
                    <a:pt x="206" y="147"/>
                    <a:pt x="209" y="158"/>
                    <a:pt x="205" y="166"/>
                  </a:cubicBezTo>
                  <a:close/>
                  <a:moveTo>
                    <a:pt x="201" y="130"/>
                  </a:moveTo>
                  <a:cubicBezTo>
                    <a:pt x="192" y="130"/>
                    <a:pt x="184" y="122"/>
                    <a:pt x="184" y="113"/>
                  </a:cubicBezTo>
                  <a:cubicBezTo>
                    <a:pt x="184" y="103"/>
                    <a:pt x="192" y="96"/>
                    <a:pt x="201" y="96"/>
                  </a:cubicBezTo>
                  <a:cubicBezTo>
                    <a:pt x="211" y="96"/>
                    <a:pt x="219" y="103"/>
                    <a:pt x="219" y="113"/>
                  </a:cubicBezTo>
                  <a:cubicBezTo>
                    <a:pt x="219" y="122"/>
                    <a:pt x="211" y="130"/>
                    <a:pt x="201" y="130"/>
                  </a:cubicBezTo>
                  <a:close/>
                </a:path>
              </a:pathLst>
            </a:custGeom>
            <a:solidFill>
              <a:srgbClr val="45B2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93" name="出自【趣你的PPT】(微信:qunideppt)：最优质的PPT资源库"/>
            <p:cNvSpPr>
              <a:spLocks noEditPoints="1"/>
            </p:cNvSpPr>
            <p:nvPr/>
          </p:nvSpPr>
          <p:spPr bwMode="auto">
            <a:xfrm>
              <a:off x="9961563" y="2403475"/>
              <a:ext cx="962025" cy="962025"/>
            </a:xfrm>
            <a:custGeom>
              <a:avLst/>
              <a:gdLst>
                <a:gd name="T0" fmla="*/ 0 w 190"/>
                <a:gd name="T1" fmla="*/ 95 h 190"/>
                <a:gd name="T2" fmla="*/ 190 w 190"/>
                <a:gd name="T3" fmla="*/ 95 h 190"/>
                <a:gd name="T4" fmla="*/ 153 w 190"/>
                <a:gd name="T5" fmla="*/ 45 h 190"/>
                <a:gd name="T6" fmla="*/ 167 w 190"/>
                <a:gd name="T7" fmla="*/ 70 h 190"/>
                <a:gd name="T8" fmla="*/ 153 w 190"/>
                <a:gd name="T9" fmla="*/ 45 h 190"/>
                <a:gd name="T10" fmla="*/ 140 w 190"/>
                <a:gd name="T11" fmla="*/ 17 h 190"/>
                <a:gd name="T12" fmla="*/ 125 w 190"/>
                <a:gd name="T13" fmla="*/ 43 h 190"/>
                <a:gd name="T14" fmla="*/ 95 w 190"/>
                <a:gd name="T15" fmla="*/ 5 h 190"/>
                <a:gd name="T16" fmla="*/ 95 w 190"/>
                <a:gd name="T17" fmla="*/ 35 h 190"/>
                <a:gd name="T18" fmla="*/ 95 w 190"/>
                <a:gd name="T19" fmla="*/ 5 h 190"/>
                <a:gd name="T20" fmla="*/ 37 w 190"/>
                <a:gd name="T21" fmla="*/ 45 h 190"/>
                <a:gd name="T22" fmla="*/ 23 w 190"/>
                <a:gd name="T23" fmla="*/ 70 h 190"/>
                <a:gd name="T24" fmla="*/ 5 w 190"/>
                <a:gd name="T25" fmla="*/ 95 h 190"/>
                <a:gd name="T26" fmla="*/ 35 w 190"/>
                <a:gd name="T27" fmla="*/ 95 h 190"/>
                <a:gd name="T28" fmla="*/ 5 w 190"/>
                <a:gd name="T29" fmla="*/ 95 h 190"/>
                <a:gd name="T30" fmla="*/ 17 w 190"/>
                <a:gd name="T31" fmla="*/ 140 h 190"/>
                <a:gd name="T32" fmla="*/ 43 w 190"/>
                <a:gd name="T33" fmla="*/ 125 h 190"/>
                <a:gd name="T34" fmla="*/ 70 w 190"/>
                <a:gd name="T35" fmla="*/ 167 h 190"/>
                <a:gd name="T36" fmla="*/ 45 w 190"/>
                <a:gd name="T37" fmla="*/ 153 h 190"/>
                <a:gd name="T38" fmla="*/ 70 w 190"/>
                <a:gd name="T39" fmla="*/ 167 h 190"/>
                <a:gd name="T40" fmla="*/ 45 w 190"/>
                <a:gd name="T41" fmla="*/ 37 h 190"/>
                <a:gd name="T42" fmla="*/ 70 w 190"/>
                <a:gd name="T43" fmla="*/ 23 h 190"/>
                <a:gd name="T44" fmla="*/ 95 w 190"/>
                <a:gd name="T45" fmla="*/ 185 h 190"/>
                <a:gd name="T46" fmla="*/ 95 w 190"/>
                <a:gd name="T47" fmla="*/ 155 h 190"/>
                <a:gd name="T48" fmla="*/ 95 w 190"/>
                <a:gd name="T49" fmla="*/ 185 h 190"/>
                <a:gd name="T50" fmla="*/ 76 w 190"/>
                <a:gd name="T51" fmla="*/ 95 h 190"/>
                <a:gd name="T52" fmla="*/ 114 w 190"/>
                <a:gd name="T53" fmla="*/ 95 h 190"/>
                <a:gd name="T54" fmla="*/ 140 w 190"/>
                <a:gd name="T55" fmla="*/ 173 h 190"/>
                <a:gd name="T56" fmla="*/ 125 w 190"/>
                <a:gd name="T57" fmla="*/ 147 h 190"/>
                <a:gd name="T58" fmla="*/ 140 w 190"/>
                <a:gd name="T59" fmla="*/ 173 h 190"/>
                <a:gd name="T60" fmla="*/ 153 w 190"/>
                <a:gd name="T61" fmla="*/ 145 h 190"/>
                <a:gd name="T62" fmla="*/ 167 w 190"/>
                <a:gd name="T63" fmla="*/ 120 h 190"/>
                <a:gd name="T64" fmla="*/ 170 w 190"/>
                <a:gd name="T65" fmla="*/ 110 h 190"/>
                <a:gd name="T66" fmla="*/ 170 w 190"/>
                <a:gd name="T67" fmla="*/ 80 h 190"/>
                <a:gd name="T68" fmla="*/ 170 w 190"/>
                <a:gd name="T69" fmla="*/ 110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90" h="190">
                  <a:moveTo>
                    <a:pt x="95" y="0"/>
                  </a:moveTo>
                  <a:cubicBezTo>
                    <a:pt x="43" y="0"/>
                    <a:pt x="0" y="42"/>
                    <a:pt x="0" y="95"/>
                  </a:cubicBezTo>
                  <a:cubicBezTo>
                    <a:pt x="0" y="148"/>
                    <a:pt x="43" y="190"/>
                    <a:pt x="95" y="190"/>
                  </a:cubicBezTo>
                  <a:cubicBezTo>
                    <a:pt x="148" y="190"/>
                    <a:pt x="190" y="148"/>
                    <a:pt x="190" y="95"/>
                  </a:cubicBezTo>
                  <a:cubicBezTo>
                    <a:pt x="190" y="42"/>
                    <a:pt x="148" y="0"/>
                    <a:pt x="95" y="0"/>
                  </a:cubicBezTo>
                  <a:close/>
                  <a:moveTo>
                    <a:pt x="153" y="45"/>
                  </a:moveTo>
                  <a:cubicBezTo>
                    <a:pt x="160" y="41"/>
                    <a:pt x="169" y="43"/>
                    <a:pt x="173" y="50"/>
                  </a:cubicBezTo>
                  <a:cubicBezTo>
                    <a:pt x="177" y="57"/>
                    <a:pt x="174" y="66"/>
                    <a:pt x="167" y="70"/>
                  </a:cubicBezTo>
                  <a:cubicBezTo>
                    <a:pt x="160" y="74"/>
                    <a:pt x="151" y="72"/>
                    <a:pt x="147" y="65"/>
                  </a:cubicBezTo>
                  <a:cubicBezTo>
                    <a:pt x="143" y="58"/>
                    <a:pt x="146" y="49"/>
                    <a:pt x="153" y="45"/>
                  </a:cubicBezTo>
                  <a:close/>
                  <a:moveTo>
                    <a:pt x="120" y="23"/>
                  </a:moveTo>
                  <a:cubicBezTo>
                    <a:pt x="124" y="16"/>
                    <a:pt x="133" y="13"/>
                    <a:pt x="140" y="17"/>
                  </a:cubicBezTo>
                  <a:cubicBezTo>
                    <a:pt x="147" y="21"/>
                    <a:pt x="149" y="30"/>
                    <a:pt x="145" y="37"/>
                  </a:cubicBezTo>
                  <a:cubicBezTo>
                    <a:pt x="141" y="44"/>
                    <a:pt x="132" y="47"/>
                    <a:pt x="125" y="43"/>
                  </a:cubicBezTo>
                  <a:cubicBezTo>
                    <a:pt x="118" y="39"/>
                    <a:pt x="116" y="30"/>
                    <a:pt x="120" y="23"/>
                  </a:cubicBezTo>
                  <a:close/>
                  <a:moveTo>
                    <a:pt x="95" y="5"/>
                  </a:moveTo>
                  <a:cubicBezTo>
                    <a:pt x="103" y="5"/>
                    <a:pt x="110" y="12"/>
                    <a:pt x="110" y="20"/>
                  </a:cubicBezTo>
                  <a:cubicBezTo>
                    <a:pt x="110" y="28"/>
                    <a:pt x="103" y="35"/>
                    <a:pt x="95" y="35"/>
                  </a:cubicBezTo>
                  <a:cubicBezTo>
                    <a:pt x="87" y="35"/>
                    <a:pt x="80" y="28"/>
                    <a:pt x="80" y="20"/>
                  </a:cubicBezTo>
                  <a:cubicBezTo>
                    <a:pt x="80" y="12"/>
                    <a:pt x="87" y="5"/>
                    <a:pt x="95" y="5"/>
                  </a:cubicBezTo>
                  <a:close/>
                  <a:moveTo>
                    <a:pt x="17" y="50"/>
                  </a:moveTo>
                  <a:cubicBezTo>
                    <a:pt x="21" y="43"/>
                    <a:pt x="30" y="41"/>
                    <a:pt x="37" y="45"/>
                  </a:cubicBezTo>
                  <a:cubicBezTo>
                    <a:pt x="44" y="49"/>
                    <a:pt x="47" y="58"/>
                    <a:pt x="43" y="65"/>
                  </a:cubicBezTo>
                  <a:cubicBezTo>
                    <a:pt x="39" y="72"/>
                    <a:pt x="30" y="74"/>
                    <a:pt x="23" y="70"/>
                  </a:cubicBezTo>
                  <a:cubicBezTo>
                    <a:pt x="16" y="66"/>
                    <a:pt x="13" y="57"/>
                    <a:pt x="17" y="50"/>
                  </a:cubicBezTo>
                  <a:close/>
                  <a:moveTo>
                    <a:pt x="5" y="95"/>
                  </a:moveTo>
                  <a:cubicBezTo>
                    <a:pt x="5" y="87"/>
                    <a:pt x="12" y="80"/>
                    <a:pt x="20" y="80"/>
                  </a:cubicBezTo>
                  <a:cubicBezTo>
                    <a:pt x="28" y="80"/>
                    <a:pt x="35" y="87"/>
                    <a:pt x="35" y="95"/>
                  </a:cubicBezTo>
                  <a:cubicBezTo>
                    <a:pt x="35" y="103"/>
                    <a:pt x="28" y="110"/>
                    <a:pt x="20" y="110"/>
                  </a:cubicBezTo>
                  <a:cubicBezTo>
                    <a:pt x="12" y="110"/>
                    <a:pt x="5" y="103"/>
                    <a:pt x="5" y="95"/>
                  </a:cubicBezTo>
                  <a:close/>
                  <a:moveTo>
                    <a:pt x="37" y="145"/>
                  </a:moveTo>
                  <a:cubicBezTo>
                    <a:pt x="30" y="149"/>
                    <a:pt x="21" y="147"/>
                    <a:pt x="17" y="140"/>
                  </a:cubicBezTo>
                  <a:cubicBezTo>
                    <a:pt x="13" y="133"/>
                    <a:pt x="16" y="124"/>
                    <a:pt x="23" y="120"/>
                  </a:cubicBezTo>
                  <a:cubicBezTo>
                    <a:pt x="30" y="116"/>
                    <a:pt x="39" y="118"/>
                    <a:pt x="43" y="125"/>
                  </a:cubicBezTo>
                  <a:cubicBezTo>
                    <a:pt x="47" y="132"/>
                    <a:pt x="44" y="141"/>
                    <a:pt x="37" y="145"/>
                  </a:cubicBezTo>
                  <a:close/>
                  <a:moveTo>
                    <a:pt x="70" y="167"/>
                  </a:moveTo>
                  <a:cubicBezTo>
                    <a:pt x="66" y="174"/>
                    <a:pt x="57" y="177"/>
                    <a:pt x="50" y="173"/>
                  </a:cubicBezTo>
                  <a:cubicBezTo>
                    <a:pt x="43" y="169"/>
                    <a:pt x="41" y="160"/>
                    <a:pt x="45" y="153"/>
                  </a:cubicBezTo>
                  <a:cubicBezTo>
                    <a:pt x="49" y="146"/>
                    <a:pt x="58" y="143"/>
                    <a:pt x="65" y="147"/>
                  </a:cubicBezTo>
                  <a:cubicBezTo>
                    <a:pt x="72" y="151"/>
                    <a:pt x="74" y="160"/>
                    <a:pt x="70" y="167"/>
                  </a:cubicBezTo>
                  <a:close/>
                  <a:moveTo>
                    <a:pt x="65" y="43"/>
                  </a:moveTo>
                  <a:cubicBezTo>
                    <a:pt x="58" y="47"/>
                    <a:pt x="49" y="44"/>
                    <a:pt x="45" y="37"/>
                  </a:cubicBezTo>
                  <a:cubicBezTo>
                    <a:pt x="41" y="30"/>
                    <a:pt x="43" y="21"/>
                    <a:pt x="50" y="17"/>
                  </a:cubicBezTo>
                  <a:cubicBezTo>
                    <a:pt x="57" y="13"/>
                    <a:pt x="66" y="16"/>
                    <a:pt x="70" y="23"/>
                  </a:cubicBezTo>
                  <a:cubicBezTo>
                    <a:pt x="74" y="30"/>
                    <a:pt x="72" y="39"/>
                    <a:pt x="65" y="43"/>
                  </a:cubicBezTo>
                  <a:close/>
                  <a:moveTo>
                    <a:pt x="95" y="185"/>
                  </a:moveTo>
                  <a:cubicBezTo>
                    <a:pt x="87" y="185"/>
                    <a:pt x="80" y="178"/>
                    <a:pt x="80" y="170"/>
                  </a:cubicBezTo>
                  <a:cubicBezTo>
                    <a:pt x="80" y="162"/>
                    <a:pt x="87" y="155"/>
                    <a:pt x="95" y="155"/>
                  </a:cubicBezTo>
                  <a:cubicBezTo>
                    <a:pt x="103" y="155"/>
                    <a:pt x="110" y="162"/>
                    <a:pt x="110" y="170"/>
                  </a:cubicBezTo>
                  <a:cubicBezTo>
                    <a:pt x="110" y="178"/>
                    <a:pt x="103" y="185"/>
                    <a:pt x="95" y="185"/>
                  </a:cubicBezTo>
                  <a:close/>
                  <a:moveTo>
                    <a:pt x="95" y="114"/>
                  </a:moveTo>
                  <a:cubicBezTo>
                    <a:pt x="85" y="114"/>
                    <a:pt x="76" y="105"/>
                    <a:pt x="76" y="95"/>
                  </a:cubicBezTo>
                  <a:cubicBezTo>
                    <a:pt x="76" y="85"/>
                    <a:pt x="85" y="76"/>
                    <a:pt x="95" y="76"/>
                  </a:cubicBezTo>
                  <a:cubicBezTo>
                    <a:pt x="105" y="76"/>
                    <a:pt x="114" y="85"/>
                    <a:pt x="114" y="95"/>
                  </a:cubicBezTo>
                  <a:cubicBezTo>
                    <a:pt x="114" y="105"/>
                    <a:pt x="105" y="114"/>
                    <a:pt x="95" y="114"/>
                  </a:cubicBezTo>
                  <a:close/>
                  <a:moveTo>
                    <a:pt x="140" y="173"/>
                  </a:moveTo>
                  <a:cubicBezTo>
                    <a:pt x="133" y="177"/>
                    <a:pt x="124" y="174"/>
                    <a:pt x="120" y="167"/>
                  </a:cubicBezTo>
                  <a:cubicBezTo>
                    <a:pt x="116" y="160"/>
                    <a:pt x="118" y="151"/>
                    <a:pt x="125" y="147"/>
                  </a:cubicBezTo>
                  <a:cubicBezTo>
                    <a:pt x="132" y="143"/>
                    <a:pt x="141" y="146"/>
                    <a:pt x="145" y="153"/>
                  </a:cubicBezTo>
                  <a:cubicBezTo>
                    <a:pt x="149" y="160"/>
                    <a:pt x="147" y="169"/>
                    <a:pt x="140" y="173"/>
                  </a:cubicBezTo>
                  <a:close/>
                  <a:moveTo>
                    <a:pt x="173" y="140"/>
                  </a:moveTo>
                  <a:cubicBezTo>
                    <a:pt x="169" y="147"/>
                    <a:pt x="160" y="149"/>
                    <a:pt x="153" y="145"/>
                  </a:cubicBezTo>
                  <a:cubicBezTo>
                    <a:pt x="146" y="141"/>
                    <a:pt x="143" y="132"/>
                    <a:pt x="147" y="125"/>
                  </a:cubicBezTo>
                  <a:cubicBezTo>
                    <a:pt x="151" y="118"/>
                    <a:pt x="160" y="116"/>
                    <a:pt x="167" y="120"/>
                  </a:cubicBezTo>
                  <a:cubicBezTo>
                    <a:pt x="174" y="124"/>
                    <a:pt x="177" y="133"/>
                    <a:pt x="173" y="140"/>
                  </a:cubicBezTo>
                  <a:close/>
                  <a:moveTo>
                    <a:pt x="170" y="110"/>
                  </a:moveTo>
                  <a:cubicBezTo>
                    <a:pt x="162" y="110"/>
                    <a:pt x="155" y="103"/>
                    <a:pt x="155" y="95"/>
                  </a:cubicBezTo>
                  <a:cubicBezTo>
                    <a:pt x="155" y="87"/>
                    <a:pt x="162" y="80"/>
                    <a:pt x="170" y="80"/>
                  </a:cubicBezTo>
                  <a:cubicBezTo>
                    <a:pt x="178" y="80"/>
                    <a:pt x="185" y="87"/>
                    <a:pt x="185" y="95"/>
                  </a:cubicBezTo>
                  <a:cubicBezTo>
                    <a:pt x="185" y="103"/>
                    <a:pt x="178" y="110"/>
                    <a:pt x="170" y="110"/>
                  </a:cubicBezTo>
                  <a:close/>
                </a:path>
              </a:pathLst>
            </a:custGeom>
            <a:solidFill>
              <a:srgbClr val="45B2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出自【趣你的PPT】(微信:qunideppt)：最优质的PPT资源库"/>
          <p:cNvSpPr txBox="1"/>
          <p:nvPr/>
        </p:nvSpPr>
        <p:spPr>
          <a:xfrm>
            <a:off x="6606923" y="1936981"/>
            <a:ext cx="961802" cy="982898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1216660">
              <a:spcBef>
                <a:spcPct val="20000"/>
              </a:spcBef>
              <a:defRPr/>
            </a:pPr>
            <a:r>
              <a:rPr lang="en-US" sz="6385" b="0" dirty="0">
                <a:solidFill>
                  <a:srgbClr val="5C5C5C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01</a:t>
            </a:r>
            <a:endParaRPr lang="en-US" sz="6385" b="0" dirty="0">
              <a:solidFill>
                <a:srgbClr val="5C5C5C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" name="出自【趣你的PPT】(微信:qunideppt)：最优质的PPT资源库"/>
          <p:cNvSpPr txBox="1"/>
          <p:nvPr/>
        </p:nvSpPr>
        <p:spPr>
          <a:xfrm>
            <a:off x="6606923" y="2899710"/>
            <a:ext cx="961802" cy="982898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1216660">
              <a:spcBef>
                <a:spcPct val="20000"/>
              </a:spcBef>
              <a:defRPr/>
            </a:pPr>
            <a:r>
              <a:rPr lang="en-US" sz="6385" b="0" dirty="0">
                <a:solidFill>
                  <a:srgbClr val="5C5C5C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02</a:t>
            </a:r>
            <a:endParaRPr lang="en-US" sz="6385" b="0" dirty="0">
              <a:solidFill>
                <a:srgbClr val="5C5C5C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6" name="出自【趣你的PPT】(微信:qunideppt)：最优质的PPT资源库"/>
          <p:cNvSpPr txBox="1"/>
          <p:nvPr/>
        </p:nvSpPr>
        <p:spPr>
          <a:xfrm>
            <a:off x="6606923" y="3880539"/>
            <a:ext cx="961802" cy="982898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1216660">
              <a:spcBef>
                <a:spcPct val="20000"/>
              </a:spcBef>
              <a:defRPr/>
            </a:pPr>
            <a:r>
              <a:rPr lang="en-US" sz="6385" b="0" dirty="0">
                <a:solidFill>
                  <a:srgbClr val="5C5C5C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03</a:t>
            </a:r>
            <a:endParaRPr lang="en-US" sz="6385" b="0" dirty="0">
              <a:solidFill>
                <a:srgbClr val="5C5C5C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7" name="出自【趣你的PPT】(微信:qunideppt)：最优质的PPT资源库"/>
          <p:cNvSpPr txBox="1"/>
          <p:nvPr/>
        </p:nvSpPr>
        <p:spPr>
          <a:xfrm>
            <a:off x="6606923" y="4879739"/>
            <a:ext cx="961802" cy="982898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1216660">
              <a:spcBef>
                <a:spcPct val="20000"/>
              </a:spcBef>
              <a:defRPr/>
            </a:pPr>
            <a:r>
              <a:rPr lang="en-US" sz="6385" b="0" dirty="0">
                <a:solidFill>
                  <a:srgbClr val="5C5C5C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04</a:t>
            </a:r>
            <a:endParaRPr lang="en-US" sz="6385" b="0" dirty="0">
              <a:solidFill>
                <a:srgbClr val="5C5C5C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9" name="出自【趣你的PPT】(微信:qunideppt)：最优质的PPT资源库"/>
          <p:cNvSpPr/>
          <p:nvPr/>
        </p:nvSpPr>
        <p:spPr bwMode="auto">
          <a:xfrm>
            <a:off x="4708136" y="4991414"/>
            <a:ext cx="666562" cy="372435"/>
          </a:xfrm>
          <a:custGeom>
            <a:avLst/>
            <a:gdLst/>
            <a:ahLst/>
            <a:cxnLst>
              <a:cxn ang="0">
                <a:pos x="381" y="26"/>
              </a:cxn>
              <a:cxn ang="0">
                <a:pos x="368" y="49"/>
              </a:cxn>
              <a:cxn ang="0">
                <a:pos x="339" y="46"/>
              </a:cxn>
              <a:cxn ang="0">
                <a:pos x="230" y="86"/>
              </a:cxn>
              <a:cxn ang="0">
                <a:pos x="134" y="152"/>
              </a:cxn>
              <a:cxn ang="0">
                <a:pos x="42" y="212"/>
              </a:cxn>
              <a:cxn ang="0">
                <a:pos x="42" y="212"/>
              </a:cxn>
              <a:cxn ang="0">
                <a:pos x="11" y="210"/>
              </a:cxn>
              <a:cxn ang="0">
                <a:pos x="0" y="210"/>
              </a:cxn>
              <a:cxn ang="0">
                <a:pos x="84" y="146"/>
              </a:cxn>
              <a:cxn ang="0">
                <a:pos x="179" y="80"/>
              </a:cxn>
              <a:cxn ang="0">
                <a:pos x="278" y="16"/>
              </a:cxn>
              <a:cxn ang="0">
                <a:pos x="381" y="26"/>
              </a:cxn>
            </a:cxnLst>
            <a:rect l="0" t="0" r="r" b="b"/>
            <a:pathLst>
              <a:path w="381" h="212">
                <a:moveTo>
                  <a:pt x="381" y="26"/>
                </a:moveTo>
                <a:cubicBezTo>
                  <a:pt x="379" y="34"/>
                  <a:pt x="373" y="42"/>
                  <a:pt x="368" y="49"/>
                </a:cubicBezTo>
                <a:cubicBezTo>
                  <a:pt x="358" y="47"/>
                  <a:pt x="348" y="46"/>
                  <a:pt x="339" y="46"/>
                </a:cubicBezTo>
                <a:cubicBezTo>
                  <a:pt x="298" y="43"/>
                  <a:pt x="262" y="63"/>
                  <a:pt x="230" y="86"/>
                </a:cubicBezTo>
                <a:cubicBezTo>
                  <a:pt x="199" y="110"/>
                  <a:pt x="170" y="136"/>
                  <a:pt x="134" y="152"/>
                </a:cubicBezTo>
                <a:cubicBezTo>
                  <a:pt x="100" y="167"/>
                  <a:pt x="64" y="180"/>
                  <a:pt x="42" y="212"/>
                </a:cubicBezTo>
                <a:cubicBezTo>
                  <a:pt x="42" y="212"/>
                  <a:pt x="42" y="212"/>
                  <a:pt x="42" y="212"/>
                </a:cubicBezTo>
                <a:cubicBezTo>
                  <a:pt x="32" y="211"/>
                  <a:pt x="21" y="211"/>
                  <a:pt x="11" y="210"/>
                </a:cubicBezTo>
                <a:cubicBezTo>
                  <a:pt x="7" y="210"/>
                  <a:pt x="4" y="210"/>
                  <a:pt x="0" y="210"/>
                </a:cubicBezTo>
                <a:cubicBezTo>
                  <a:pt x="24" y="184"/>
                  <a:pt x="54" y="164"/>
                  <a:pt x="84" y="146"/>
                </a:cubicBezTo>
                <a:cubicBezTo>
                  <a:pt x="117" y="125"/>
                  <a:pt x="149" y="104"/>
                  <a:pt x="179" y="80"/>
                </a:cubicBezTo>
                <a:cubicBezTo>
                  <a:pt x="210" y="55"/>
                  <a:pt x="241" y="29"/>
                  <a:pt x="278" y="16"/>
                </a:cubicBezTo>
                <a:cubicBezTo>
                  <a:pt x="311" y="4"/>
                  <a:pt x="355" y="0"/>
                  <a:pt x="381" y="26"/>
                </a:cubicBezTo>
              </a:path>
            </a:pathLst>
          </a:custGeom>
          <a:solidFill>
            <a:srgbClr val="EDC38B"/>
          </a:solidFill>
          <a:ln w="9525">
            <a:noFill/>
            <a:round/>
          </a:ln>
        </p:spPr>
        <p:txBody>
          <a:bodyPr vert="horz" wrap="square" lIns="121682" tIns="60841" rIns="121682" bIns="60841" numCol="1" anchor="t" anchorCtr="0" compatLnSpc="1"/>
          <a:lstStyle/>
          <a:p>
            <a:pPr defTabSz="1373505">
              <a:defRPr/>
            </a:pPr>
            <a:endParaRPr lang="en-US" sz="3545" kern="0" smtClean="0">
              <a:solidFill>
                <a:srgbClr val="262626"/>
              </a:solidFill>
              <a:cs typeface="+mn-ea"/>
              <a:sym typeface="Arial" panose="020B0604020202020204" pitchFamily="34" charset="0"/>
            </a:endParaRPr>
          </a:p>
        </p:txBody>
      </p:sp>
      <p:sp>
        <p:nvSpPr>
          <p:cNvPr id="10" name="出自【趣你的PPT】(微信:qunideppt)：最优质的PPT资源库"/>
          <p:cNvSpPr/>
          <p:nvPr/>
        </p:nvSpPr>
        <p:spPr bwMode="auto">
          <a:xfrm>
            <a:off x="4536244" y="4991414"/>
            <a:ext cx="626452" cy="376255"/>
          </a:xfrm>
          <a:custGeom>
            <a:avLst/>
            <a:gdLst/>
            <a:ahLst/>
            <a:cxnLst>
              <a:cxn ang="0">
                <a:pos x="358" y="7"/>
              </a:cxn>
              <a:cxn ang="0">
                <a:pos x="281" y="58"/>
              </a:cxn>
              <a:cxn ang="0">
                <a:pos x="233" y="96"/>
              </a:cxn>
              <a:cxn ang="0">
                <a:pos x="179" y="131"/>
              </a:cxn>
              <a:cxn ang="0">
                <a:pos x="79" y="210"/>
              </a:cxn>
              <a:cxn ang="0">
                <a:pos x="0" y="214"/>
              </a:cxn>
              <a:cxn ang="0">
                <a:pos x="78" y="151"/>
              </a:cxn>
              <a:cxn ang="0">
                <a:pos x="164" y="78"/>
              </a:cxn>
              <a:cxn ang="0">
                <a:pos x="255" y="15"/>
              </a:cxn>
              <a:cxn ang="0">
                <a:pos x="358" y="7"/>
              </a:cxn>
            </a:cxnLst>
            <a:rect l="0" t="0" r="r" b="b"/>
            <a:pathLst>
              <a:path w="358" h="214">
                <a:moveTo>
                  <a:pt x="358" y="7"/>
                </a:moveTo>
                <a:cubicBezTo>
                  <a:pt x="330" y="20"/>
                  <a:pt x="304" y="39"/>
                  <a:pt x="281" y="58"/>
                </a:cubicBezTo>
                <a:cubicBezTo>
                  <a:pt x="265" y="71"/>
                  <a:pt x="249" y="84"/>
                  <a:pt x="233" y="96"/>
                </a:cubicBezTo>
                <a:cubicBezTo>
                  <a:pt x="216" y="108"/>
                  <a:pt x="197" y="119"/>
                  <a:pt x="179" y="131"/>
                </a:cubicBezTo>
                <a:cubicBezTo>
                  <a:pt x="143" y="153"/>
                  <a:pt x="106" y="176"/>
                  <a:pt x="79" y="210"/>
                </a:cubicBezTo>
                <a:cubicBezTo>
                  <a:pt x="53" y="210"/>
                  <a:pt x="26" y="212"/>
                  <a:pt x="0" y="214"/>
                </a:cubicBezTo>
                <a:cubicBezTo>
                  <a:pt x="23" y="190"/>
                  <a:pt x="51" y="171"/>
                  <a:pt x="78" y="151"/>
                </a:cubicBezTo>
                <a:cubicBezTo>
                  <a:pt x="109" y="129"/>
                  <a:pt x="136" y="104"/>
                  <a:pt x="164" y="78"/>
                </a:cubicBezTo>
                <a:cubicBezTo>
                  <a:pt x="191" y="53"/>
                  <a:pt x="220" y="28"/>
                  <a:pt x="255" y="15"/>
                </a:cubicBezTo>
                <a:cubicBezTo>
                  <a:pt x="287" y="2"/>
                  <a:pt x="324" y="0"/>
                  <a:pt x="358" y="7"/>
                </a:cubicBezTo>
              </a:path>
            </a:pathLst>
          </a:custGeom>
          <a:solidFill>
            <a:srgbClr val="EDC38B"/>
          </a:solidFill>
          <a:ln w="9525">
            <a:noFill/>
            <a:round/>
          </a:ln>
        </p:spPr>
        <p:txBody>
          <a:bodyPr vert="horz" wrap="square" lIns="121682" tIns="60841" rIns="121682" bIns="60841" numCol="1" anchor="t" anchorCtr="0" compatLnSpc="1"/>
          <a:lstStyle/>
          <a:p>
            <a:pPr defTabSz="1373505">
              <a:defRPr/>
            </a:pPr>
            <a:endParaRPr lang="en-US" sz="3545" kern="0" smtClean="0">
              <a:solidFill>
                <a:srgbClr val="262626"/>
              </a:solidFill>
              <a:cs typeface="+mn-ea"/>
              <a:sym typeface="Arial" panose="020B0604020202020204" pitchFamily="34" charset="0"/>
            </a:endParaRPr>
          </a:p>
        </p:txBody>
      </p:sp>
      <p:sp>
        <p:nvSpPr>
          <p:cNvPr id="11" name="出自【趣你的PPT】(微信:qunideppt)：最优质的PPT资源库"/>
          <p:cNvSpPr/>
          <p:nvPr/>
        </p:nvSpPr>
        <p:spPr bwMode="auto">
          <a:xfrm rot="10800000">
            <a:off x="3446786" y="5091994"/>
            <a:ext cx="1659796" cy="547648"/>
          </a:xfrm>
          <a:custGeom>
            <a:avLst/>
            <a:gdLst/>
            <a:ahLst/>
            <a:cxnLst>
              <a:cxn ang="0">
                <a:pos x="82" y="9"/>
              </a:cxn>
              <a:cxn ang="0">
                <a:pos x="127" y="27"/>
              </a:cxn>
              <a:cxn ang="0">
                <a:pos x="151" y="50"/>
              </a:cxn>
              <a:cxn ang="0">
                <a:pos x="0" y="50"/>
              </a:cxn>
              <a:cxn ang="0">
                <a:pos x="35" y="18"/>
              </a:cxn>
              <a:cxn ang="0">
                <a:pos x="82" y="9"/>
              </a:cxn>
            </a:cxnLst>
            <a:rect l="0" t="0" r="r" b="b"/>
            <a:pathLst>
              <a:path w="151" h="50">
                <a:moveTo>
                  <a:pt x="82" y="9"/>
                </a:moveTo>
                <a:cubicBezTo>
                  <a:pt x="98" y="4"/>
                  <a:pt x="113" y="9"/>
                  <a:pt x="127" y="27"/>
                </a:cubicBezTo>
                <a:cubicBezTo>
                  <a:pt x="139" y="26"/>
                  <a:pt x="147" y="33"/>
                  <a:pt x="151" y="50"/>
                </a:cubicBezTo>
                <a:cubicBezTo>
                  <a:pt x="0" y="50"/>
                  <a:pt x="0" y="50"/>
                  <a:pt x="0" y="50"/>
                </a:cubicBezTo>
                <a:cubicBezTo>
                  <a:pt x="3" y="33"/>
                  <a:pt x="15" y="22"/>
                  <a:pt x="35" y="18"/>
                </a:cubicBezTo>
                <a:cubicBezTo>
                  <a:pt x="49" y="3"/>
                  <a:pt x="65" y="0"/>
                  <a:pt x="82" y="9"/>
                </a:cubicBezTo>
                <a:close/>
              </a:path>
            </a:pathLst>
          </a:custGeom>
          <a:solidFill>
            <a:srgbClr val="262626">
              <a:lumMod val="75000"/>
              <a:lumOff val="25000"/>
            </a:srgbClr>
          </a:solidFill>
          <a:ln w="9525">
            <a:noFill/>
            <a:round/>
          </a:ln>
        </p:spPr>
        <p:txBody>
          <a:bodyPr vert="horz" wrap="square" lIns="121682" tIns="60841" rIns="121682" bIns="60841" numCol="1" anchor="t" anchorCtr="0" compatLnSpc="1"/>
          <a:lstStyle/>
          <a:p>
            <a:pPr defTabSz="1373505">
              <a:defRPr/>
            </a:pPr>
            <a:endParaRPr lang="en-US" sz="3545" kern="0" smtClean="0">
              <a:solidFill>
                <a:srgbClr val="262626"/>
              </a:solidFill>
              <a:cs typeface="+mn-ea"/>
              <a:sym typeface="Arial" panose="020B0604020202020204" pitchFamily="34" charset="0"/>
            </a:endParaRPr>
          </a:p>
        </p:txBody>
      </p:sp>
      <p:sp>
        <p:nvSpPr>
          <p:cNvPr id="12" name="出自【趣你的PPT】(微信:qunideppt)：最优质的PPT资源库"/>
          <p:cNvSpPr/>
          <p:nvPr/>
        </p:nvSpPr>
        <p:spPr bwMode="auto">
          <a:xfrm>
            <a:off x="3446786" y="4563416"/>
            <a:ext cx="1659796" cy="547648"/>
          </a:xfrm>
          <a:custGeom>
            <a:avLst/>
            <a:gdLst/>
            <a:ahLst/>
            <a:cxnLst>
              <a:cxn ang="0">
                <a:pos x="82" y="9"/>
              </a:cxn>
              <a:cxn ang="0">
                <a:pos x="127" y="27"/>
              </a:cxn>
              <a:cxn ang="0">
                <a:pos x="151" y="50"/>
              </a:cxn>
              <a:cxn ang="0">
                <a:pos x="0" y="50"/>
              </a:cxn>
              <a:cxn ang="0">
                <a:pos x="35" y="18"/>
              </a:cxn>
              <a:cxn ang="0">
                <a:pos x="82" y="9"/>
              </a:cxn>
            </a:cxnLst>
            <a:rect l="0" t="0" r="r" b="b"/>
            <a:pathLst>
              <a:path w="151" h="50">
                <a:moveTo>
                  <a:pt x="82" y="9"/>
                </a:moveTo>
                <a:cubicBezTo>
                  <a:pt x="98" y="4"/>
                  <a:pt x="113" y="9"/>
                  <a:pt x="127" y="27"/>
                </a:cubicBezTo>
                <a:cubicBezTo>
                  <a:pt x="139" y="26"/>
                  <a:pt x="147" y="33"/>
                  <a:pt x="151" y="50"/>
                </a:cubicBezTo>
                <a:cubicBezTo>
                  <a:pt x="0" y="50"/>
                  <a:pt x="0" y="50"/>
                  <a:pt x="0" y="50"/>
                </a:cubicBezTo>
                <a:cubicBezTo>
                  <a:pt x="3" y="33"/>
                  <a:pt x="15" y="22"/>
                  <a:pt x="35" y="18"/>
                </a:cubicBezTo>
                <a:cubicBezTo>
                  <a:pt x="49" y="3"/>
                  <a:pt x="65" y="0"/>
                  <a:pt x="82" y="9"/>
                </a:cubicBezTo>
                <a:close/>
              </a:path>
            </a:pathLst>
          </a:custGeom>
          <a:solidFill>
            <a:srgbClr val="262626">
              <a:lumMod val="75000"/>
              <a:lumOff val="25000"/>
            </a:srgbClr>
          </a:solidFill>
          <a:ln w="9525">
            <a:noFill/>
            <a:round/>
          </a:ln>
        </p:spPr>
        <p:txBody>
          <a:bodyPr vert="horz" wrap="square" lIns="121682" tIns="60841" rIns="121682" bIns="60841" numCol="1" anchor="t" anchorCtr="0" compatLnSpc="1"/>
          <a:lstStyle/>
          <a:p>
            <a:pPr defTabSz="1373505">
              <a:defRPr/>
            </a:pPr>
            <a:endParaRPr lang="en-US" sz="3545" kern="0" smtClean="0">
              <a:solidFill>
                <a:srgbClr val="262626"/>
              </a:solidFill>
              <a:cs typeface="+mn-ea"/>
              <a:sym typeface="Arial" panose="020B0604020202020204" pitchFamily="34" charset="0"/>
            </a:endParaRPr>
          </a:p>
        </p:txBody>
      </p:sp>
      <p:sp>
        <p:nvSpPr>
          <p:cNvPr id="13" name="出自【趣你的PPT】(微信:qunideppt)：最优质的PPT资源库"/>
          <p:cNvSpPr/>
          <p:nvPr/>
        </p:nvSpPr>
        <p:spPr bwMode="auto">
          <a:xfrm>
            <a:off x="4809360" y="5094551"/>
            <a:ext cx="639822" cy="412543"/>
          </a:xfrm>
          <a:custGeom>
            <a:avLst/>
            <a:gdLst/>
            <a:ahLst/>
            <a:cxnLst>
              <a:cxn ang="0">
                <a:pos x="366" y="38"/>
              </a:cxn>
              <a:cxn ang="0">
                <a:pos x="315" y="85"/>
              </a:cxn>
              <a:cxn ang="0">
                <a:pos x="252" y="139"/>
              </a:cxn>
              <a:cxn ang="0">
                <a:pos x="133" y="236"/>
              </a:cxn>
              <a:cxn ang="0">
                <a:pos x="91" y="188"/>
              </a:cxn>
              <a:cxn ang="0">
                <a:pos x="0" y="156"/>
              </a:cxn>
              <a:cxn ang="0">
                <a:pos x="82" y="107"/>
              </a:cxn>
              <a:cxn ang="0">
                <a:pos x="172" y="47"/>
              </a:cxn>
              <a:cxn ang="0">
                <a:pos x="267" y="2"/>
              </a:cxn>
              <a:cxn ang="0">
                <a:pos x="366" y="38"/>
              </a:cxn>
            </a:cxnLst>
            <a:rect l="0" t="0" r="r" b="b"/>
            <a:pathLst>
              <a:path w="366" h="236">
                <a:moveTo>
                  <a:pt x="366" y="38"/>
                </a:moveTo>
                <a:cubicBezTo>
                  <a:pt x="351" y="55"/>
                  <a:pt x="332" y="69"/>
                  <a:pt x="315" y="85"/>
                </a:cubicBezTo>
                <a:cubicBezTo>
                  <a:pt x="295" y="103"/>
                  <a:pt x="274" y="121"/>
                  <a:pt x="252" y="139"/>
                </a:cubicBezTo>
                <a:cubicBezTo>
                  <a:pt x="213" y="172"/>
                  <a:pt x="173" y="204"/>
                  <a:pt x="133" y="236"/>
                </a:cubicBezTo>
                <a:cubicBezTo>
                  <a:pt x="125" y="216"/>
                  <a:pt x="109" y="199"/>
                  <a:pt x="91" y="188"/>
                </a:cubicBezTo>
                <a:cubicBezTo>
                  <a:pt x="65" y="170"/>
                  <a:pt x="33" y="161"/>
                  <a:pt x="0" y="156"/>
                </a:cubicBezTo>
                <a:cubicBezTo>
                  <a:pt x="20" y="131"/>
                  <a:pt x="54" y="120"/>
                  <a:pt x="82" y="107"/>
                </a:cubicBezTo>
                <a:cubicBezTo>
                  <a:pt x="116" y="92"/>
                  <a:pt x="143" y="69"/>
                  <a:pt x="172" y="47"/>
                </a:cubicBezTo>
                <a:cubicBezTo>
                  <a:pt x="200" y="25"/>
                  <a:pt x="231" y="5"/>
                  <a:pt x="267" y="2"/>
                </a:cubicBezTo>
                <a:cubicBezTo>
                  <a:pt x="302" y="0"/>
                  <a:pt x="344" y="10"/>
                  <a:pt x="366" y="38"/>
                </a:cubicBezTo>
              </a:path>
            </a:pathLst>
          </a:custGeom>
          <a:solidFill>
            <a:srgbClr val="EFCB9B"/>
          </a:solidFill>
          <a:ln w="9525">
            <a:noFill/>
            <a:round/>
          </a:ln>
        </p:spPr>
        <p:txBody>
          <a:bodyPr vert="horz" wrap="square" lIns="121682" tIns="60841" rIns="121682" bIns="60841" numCol="1" anchor="t" anchorCtr="0" compatLnSpc="1"/>
          <a:lstStyle/>
          <a:p>
            <a:pPr defTabSz="1373505">
              <a:defRPr/>
            </a:pPr>
            <a:endParaRPr lang="en-US" sz="3545" kern="0" smtClean="0">
              <a:solidFill>
                <a:srgbClr val="262626"/>
              </a:solidFill>
              <a:cs typeface="+mn-ea"/>
              <a:sym typeface="Arial" panose="020B0604020202020204" pitchFamily="34" charset="0"/>
            </a:endParaRPr>
          </a:p>
        </p:txBody>
      </p:sp>
      <p:sp>
        <p:nvSpPr>
          <p:cNvPr id="14" name="出自【趣你的PPT】(微信:qunideppt)：最优质的PPT资源库"/>
          <p:cNvSpPr/>
          <p:nvPr/>
        </p:nvSpPr>
        <p:spPr bwMode="auto">
          <a:xfrm>
            <a:off x="2446796" y="5083091"/>
            <a:ext cx="2595575" cy="1023719"/>
          </a:xfrm>
          <a:custGeom>
            <a:avLst/>
            <a:gdLst/>
            <a:ahLst/>
            <a:cxnLst>
              <a:cxn ang="0">
                <a:pos x="1109" y="323"/>
              </a:cxn>
              <a:cxn ang="0">
                <a:pos x="1105" y="322"/>
              </a:cxn>
              <a:cxn ang="0">
                <a:pos x="1076" y="320"/>
              </a:cxn>
              <a:cxn ang="0">
                <a:pos x="1052" y="319"/>
              </a:cxn>
              <a:cxn ang="0">
                <a:pos x="1049" y="319"/>
              </a:cxn>
              <a:cxn ang="0">
                <a:pos x="1010" y="319"/>
              </a:cxn>
              <a:cxn ang="0">
                <a:pos x="996" y="320"/>
              </a:cxn>
              <a:cxn ang="0">
                <a:pos x="961" y="323"/>
              </a:cxn>
              <a:cxn ang="0">
                <a:pos x="808" y="371"/>
              </a:cxn>
              <a:cxn ang="0">
                <a:pos x="801" y="358"/>
              </a:cxn>
              <a:cxn ang="0">
                <a:pos x="971" y="307"/>
              </a:cxn>
              <a:cxn ang="0">
                <a:pos x="1108" y="308"/>
              </a:cxn>
              <a:cxn ang="0">
                <a:pos x="1110" y="308"/>
              </a:cxn>
              <a:cxn ang="0">
                <a:pos x="1131" y="310"/>
              </a:cxn>
              <a:cxn ang="0">
                <a:pos x="1264" y="328"/>
              </a:cxn>
              <a:cxn ang="0">
                <a:pos x="1400" y="318"/>
              </a:cxn>
              <a:cxn ang="0">
                <a:pos x="1473" y="247"/>
              </a:cxn>
              <a:cxn ang="0">
                <a:pos x="1378" y="185"/>
              </a:cxn>
              <a:cxn ang="0">
                <a:pos x="1223" y="172"/>
              </a:cxn>
              <a:cxn ang="0">
                <a:pos x="1068" y="162"/>
              </a:cxn>
              <a:cxn ang="0">
                <a:pos x="928" y="117"/>
              </a:cxn>
              <a:cxn ang="0">
                <a:pos x="926" y="116"/>
              </a:cxn>
              <a:cxn ang="0">
                <a:pos x="925" y="116"/>
              </a:cxn>
              <a:cxn ang="0">
                <a:pos x="925" y="116"/>
              </a:cxn>
              <a:cxn ang="0">
                <a:pos x="925" y="116"/>
              </a:cxn>
              <a:cxn ang="0">
                <a:pos x="689" y="2"/>
              </a:cxn>
              <a:cxn ang="0">
                <a:pos x="551" y="22"/>
              </a:cxn>
              <a:cxn ang="0">
                <a:pos x="483" y="32"/>
              </a:cxn>
              <a:cxn ang="0">
                <a:pos x="414" y="32"/>
              </a:cxn>
              <a:cxn ang="0">
                <a:pos x="258" y="54"/>
              </a:cxn>
              <a:cxn ang="0">
                <a:pos x="122" y="125"/>
              </a:cxn>
              <a:cxn ang="0">
                <a:pos x="7" y="198"/>
              </a:cxn>
              <a:cxn ang="0">
                <a:pos x="0" y="205"/>
              </a:cxn>
              <a:cxn ang="0">
                <a:pos x="59" y="523"/>
              </a:cxn>
              <a:cxn ang="0">
                <a:pos x="95" y="500"/>
              </a:cxn>
              <a:cxn ang="0">
                <a:pos x="377" y="464"/>
              </a:cxn>
              <a:cxn ang="0">
                <a:pos x="534" y="486"/>
              </a:cxn>
              <a:cxn ang="0">
                <a:pos x="705" y="530"/>
              </a:cxn>
              <a:cxn ang="0">
                <a:pos x="876" y="569"/>
              </a:cxn>
              <a:cxn ang="0">
                <a:pos x="1047" y="571"/>
              </a:cxn>
              <a:cxn ang="0">
                <a:pos x="1049" y="571"/>
              </a:cxn>
              <a:cxn ang="0">
                <a:pos x="1189" y="453"/>
              </a:cxn>
              <a:cxn ang="0">
                <a:pos x="1255" y="389"/>
              </a:cxn>
              <a:cxn ang="0">
                <a:pos x="1311" y="345"/>
              </a:cxn>
              <a:cxn ang="0">
                <a:pos x="1144" y="326"/>
              </a:cxn>
              <a:cxn ang="0">
                <a:pos x="1109" y="323"/>
              </a:cxn>
            </a:cxnLst>
            <a:rect l="0" t="0" r="r" b="b"/>
            <a:pathLst>
              <a:path w="1484" h="584">
                <a:moveTo>
                  <a:pt x="1109" y="323"/>
                </a:moveTo>
                <a:cubicBezTo>
                  <a:pt x="1107" y="322"/>
                  <a:pt x="1105" y="322"/>
                  <a:pt x="1105" y="322"/>
                </a:cubicBezTo>
                <a:cubicBezTo>
                  <a:pt x="1095" y="321"/>
                  <a:pt x="1086" y="320"/>
                  <a:pt x="1076" y="320"/>
                </a:cubicBezTo>
                <a:cubicBezTo>
                  <a:pt x="1052" y="319"/>
                  <a:pt x="1052" y="319"/>
                  <a:pt x="1052" y="319"/>
                </a:cubicBezTo>
                <a:cubicBezTo>
                  <a:pt x="1052" y="318"/>
                  <a:pt x="1049" y="319"/>
                  <a:pt x="1049" y="319"/>
                </a:cubicBezTo>
                <a:cubicBezTo>
                  <a:pt x="1036" y="318"/>
                  <a:pt x="1023" y="318"/>
                  <a:pt x="1010" y="319"/>
                </a:cubicBezTo>
                <a:cubicBezTo>
                  <a:pt x="996" y="320"/>
                  <a:pt x="996" y="320"/>
                  <a:pt x="996" y="320"/>
                </a:cubicBezTo>
                <a:cubicBezTo>
                  <a:pt x="984" y="320"/>
                  <a:pt x="973" y="322"/>
                  <a:pt x="961" y="323"/>
                </a:cubicBezTo>
                <a:cubicBezTo>
                  <a:pt x="907" y="331"/>
                  <a:pt x="857" y="347"/>
                  <a:pt x="808" y="371"/>
                </a:cubicBezTo>
                <a:cubicBezTo>
                  <a:pt x="800" y="375"/>
                  <a:pt x="793" y="363"/>
                  <a:pt x="801" y="358"/>
                </a:cubicBezTo>
                <a:cubicBezTo>
                  <a:pt x="855" y="332"/>
                  <a:pt x="912" y="314"/>
                  <a:pt x="971" y="307"/>
                </a:cubicBezTo>
                <a:cubicBezTo>
                  <a:pt x="1017" y="302"/>
                  <a:pt x="1062" y="303"/>
                  <a:pt x="1108" y="308"/>
                </a:cubicBezTo>
                <a:cubicBezTo>
                  <a:pt x="1109" y="308"/>
                  <a:pt x="1110" y="308"/>
                  <a:pt x="1110" y="308"/>
                </a:cubicBezTo>
                <a:cubicBezTo>
                  <a:pt x="1117" y="309"/>
                  <a:pt x="1124" y="309"/>
                  <a:pt x="1131" y="310"/>
                </a:cubicBezTo>
                <a:cubicBezTo>
                  <a:pt x="1175" y="315"/>
                  <a:pt x="1219" y="324"/>
                  <a:pt x="1264" y="328"/>
                </a:cubicBezTo>
                <a:cubicBezTo>
                  <a:pt x="1309" y="332"/>
                  <a:pt x="1357" y="333"/>
                  <a:pt x="1400" y="318"/>
                </a:cubicBezTo>
                <a:cubicBezTo>
                  <a:pt x="1434" y="306"/>
                  <a:pt x="1484" y="290"/>
                  <a:pt x="1473" y="247"/>
                </a:cubicBezTo>
                <a:cubicBezTo>
                  <a:pt x="1462" y="205"/>
                  <a:pt x="1416" y="196"/>
                  <a:pt x="1378" y="185"/>
                </a:cubicBezTo>
                <a:cubicBezTo>
                  <a:pt x="1328" y="171"/>
                  <a:pt x="1275" y="170"/>
                  <a:pt x="1223" y="172"/>
                </a:cubicBezTo>
                <a:cubicBezTo>
                  <a:pt x="1172" y="173"/>
                  <a:pt x="1120" y="164"/>
                  <a:pt x="1068" y="162"/>
                </a:cubicBezTo>
                <a:cubicBezTo>
                  <a:pt x="1020" y="161"/>
                  <a:pt x="970" y="142"/>
                  <a:pt x="928" y="117"/>
                </a:cubicBezTo>
                <a:cubicBezTo>
                  <a:pt x="927" y="117"/>
                  <a:pt x="927" y="117"/>
                  <a:pt x="926" y="116"/>
                </a:cubicBezTo>
                <a:cubicBezTo>
                  <a:pt x="926" y="116"/>
                  <a:pt x="926" y="116"/>
                  <a:pt x="925" y="116"/>
                </a:cubicBezTo>
                <a:cubicBezTo>
                  <a:pt x="925" y="116"/>
                  <a:pt x="925" y="116"/>
                  <a:pt x="925" y="116"/>
                </a:cubicBezTo>
                <a:cubicBezTo>
                  <a:pt x="925" y="116"/>
                  <a:pt x="925" y="116"/>
                  <a:pt x="925" y="116"/>
                </a:cubicBezTo>
                <a:cubicBezTo>
                  <a:pt x="854" y="67"/>
                  <a:pt x="779" y="4"/>
                  <a:pt x="689" y="2"/>
                </a:cubicBezTo>
                <a:cubicBezTo>
                  <a:pt x="642" y="0"/>
                  <a:pt x="597" y="13"/>
                  <a:pt x="551" y="22"/>
                </a:cubicBezTo>
                <a:cubicBezTo>
                  <a:pt x="529" y="27"/>
                  <a:pt x="506" y="31"/>
                  <a:pt x="483" y="32"/>
                </a:cubicBezTo>
                <a:cubicBezTo>
                  <a:pt x="460" y="32"/>
                  <a:pt x="437" y="32"/>
                  <a:pt x="414" y="32"/>
                </a:cubicBezTo>
                <a:cubicBezTo>
                  <a:pt x="361" y="32"/>
                  <a:pt x="308" y="34"/>
                  <a:pt x="258" y="54"/>
                </a:cubicBezTo>
                <a:cubicBezTo>
                  <a:pt x="210" y="72"/>
                  <a:pt x="164" y="96"/>
                  <a:pt x="122" y="125"/>
                </a:cubicBezTo>
                <a:cubicBezTo>
                  <a:pt x="80" y="155"/>
                  <a:pt x="44" y="163"/>
                  <a:pt x="7" y="198"/>
                </a:cubicBezTo>
                <a:cubicBezTo>
                  <a:pt x="5" y="200"/>
                  <a:pt x="3" y="203"/>
                  <a:pt x="0" y="205"/>
                </a:cubicBezTo>
                <a:cubicBezTo>
                  <a:pt x="59" y="523"/>
                  <a:pt x="59" y="523"/>
                  <a:pt x="59" y="523"/>
                </a:cubicBezTo>
                <a:cubicBezTo>
                  <a:pt x="70" y="515"/>
                  <a:pt x="82" y="507"/>
                  <a:pt x="95" y="500"/>
                </a:cubicBezTo>
                <a:cubicBezTo>
                  <a:pt x="140" y="475"/>
                  <a:pt x="325" y="463"/>
                  <a:pt x="377" y="464"/>
                </a:cubicBezTo>
                <a:cubicBezTo>
                  <a:pt x="430" y="465"/>
                  <a:pt x="483" y="474"/>
                  <a:pt x="534" y="486"/>
                </a:cubicBezTo>
                <a:cubicBezTo>
                  <a:pt x="591" y="499"/>
                  <a:pt x="648" y="515"/>
                  <a:pt x="705" y="530"/>
                </a:cubicBezTo>
                <a:cubicBezTo>
                  <a:pt x="761" y="545"/>
                  <a:pt x="818" y="559"/>
                  <a:pt x="876" y="569"/>
                </a:cubicBezTo>
                <a:cubicBezTo>
                  <a:pt x="931" y="578"/>
                  <a:pt x="991" y="584"/>
                  <a:pt x="1047" y="571"/>
                </a:cubicBezTo>
                <a:cubicBezTo>
                  <a:pt x="1048" y="571"/>
                  <a:pt x="1048" y="571"/>
                  <a:pt x="1049" y="571"/>
                </a:cubicBezTo>
                <a:cubicBezTo>
                  <a:pt x="1101" y="539"/>
                  <a:pt x="1145" y="496"/>
                  <a:pt x="1189" y="453"/>
                </a:cubicBezTo>
                <a:cubicBezTo>
                  <a:pt x="1211" y="431"/>
                  <a:pt x="1232" y="409"/>
                  <a:pt x="1255" y="389"/>
                </a:cubicBezTo>
                <a:cubicBezTo>
                  <a:pt x="1273" y="374"/>
                  <a:pt x="1291" y="358"/>
                  <a:pt x="1311" y="345"/>
                </a:cubicBezTo>
                <a:cubicBezTo>
                  <a:pt x="1256" y="345"/>
                  <a:pt x="1200" y="334"/>
                  <a:pt x="1144" y="326"/>
                </a:cubicBezTo>
                <a:lnTo>
                  <a:pt x="1109" y="323"/>
                </a:lnTo>
                <a:close/>
              </a:path>
            </a:pathLst>
          </a:custGeom>
          <a:solidFill>
            <a:srgbClr val="EFCB9B"/>
          </a:solidFill>
          <a:ln w="9525">
            <a:noFill/>
            <a:round/>
          </a:ln>
        </p:spPr>
        <p:txBody>
          <a:bodyPr vert="horz" wrap="square" lIns="121682" tIns="60841" rIns="121682" bIns="60841" numCol="1" anchor="t" anchorCtr="0" compatLnSpc="1"/>
          <a:lstStyle/>
          <a:p>
            <a:pPr defTabSz="1373505">
              <a:defRPr/>
            </a:pPr>
            <a:endParaRPr lang="en-US" sz="3545" kern="0" smtClean="0">
              <a:solidFill>
                <a:srgbClr val="262626"/>
              </a:solidFill>
              <a:cs typeface="+mn-ea"/>
              <a:sym typeface="Arial" panose="020B0604020202020204" pitchFamily="34" charset="0"/>
            </a:endParaRPr>
          </a:p>
        </p:txBody>
      </p:sp>
      <p:sp>
        <p:nvSpPr>
          <p:cNvPr id="15" name="出自【趣你的PPT】(微信:qunideppt)：最优质的PPT资源库"/>
          <p:cNvSpPr/>
          <p:nvPr/>
        </p:nvSpPr>
        <p:spPr bwMode="auto">
          <a:xfrm>
            <a:off x="-16900" y="5003285"/>
            <a:ext cx="2591585" cy="1106492"/>
          </a:xfrm>
          <a:custGeom>
            <a:avLst/>
            <a:gdLst/>
            <a:ahLst/>
            <a:cxnLst>
              <a:cxn ang="0">
                <a:pos x="1181" y="347"/>
              </a:cxn>
              <a:cxn ang="0">
                <a:pos x="1176" y="0"/>
              </a:cxn>
              <a:cxn ang="0">
                <a:pos x="0" y="26"/>
              </a:cxn>
              <a:cxn ang="0">
                <a:pos x="5" y="373"/>
              </a:cxn>
              <a:cxn ang="0">
                <a:pos x="1181" y="347"/>
              </a:cxn>
            </a:cxnLst>
            <a:rect l="0" t="0" r="r" b="b"/>
            <a:pathLst>
              <a:path w="1181" h="373">
                <a:moveTo>
                  <a:pt x="1181" y="347"/>
                </a:moveTo>
                <a:lnTo>
                  <a:pt x="1176" y="0"/>
                </a:lnTo>
                <a:lnTo>
                  <a:pt x="0" y="26"/>
                </a:lnTo>
                <a:lnTo>
                  <a:pt x="5" y="373"/>
                </a:lnTo>
                <a:lnTo>
                  <a:pt x="1181" y="347"/>
                </a:lnTo>
                <a:close/>
              </a:path>
            </a:pathLst>
          </a:custGeom>
          <a:solidFill>
            <a:srgbClr val="262626">
              <a:lumMod val="75000"/>
              <a:lumOff val="25000"/>
            </a:srgbClr>
          </a:solidFill>
          <a:ln w="9525">
            <a:noFill/>
            <a:round/>
          </a:ln>
        </p:spPr>
        <p:txBody>
          <a:bodyPr vert="horz" wrap="square" lIns="121682" tIns="60841" rIns="121682" bIns="60841" numCol="1" anchor="t" anchorCtr="0" compatLnSpc="1"/>
          <a:lstStyle/>
          <a:p>
            <a:pPr defTabSz="1373505">
              <a:defRPr/>
            </a:pPr>
            <a:endParaRPr lang="en-US" sz="3545" kern="0" smtClean="0">
              <a:solidFill>
                <a:srgbClr val="262626"/>
              </a:solidFill>
              <a:cs typeface="+mn-ea"/>
              <a:sym typeface="Arial" panose="020B0604020202020204" pitchFamily="34" charset="0"/>
            </a:endParaRPr>
          </a:p>
        </p:txBody>
      </p:sp>
      <p:sp>
        <p:nvSpPr>
          <p:cNvPr id="16" name="出自【趣你的PPT】(微信:qunideppt)：最优质的PPT资源库"/>
          <p:cNvSpPr/>
          <p:nvPr/>
        </p:nvSpPr>
        <p:spPr bwMode="auto">
          <a:xfrm>
            <a:off x="2577655" y="5047781"/>
            <a:ext cx="308511" cy="943336"/>
          </a:xfrm>
          <a:custGeom>
            <a:avLst/>
            <a:gdLst/>
            <a:ahLst/>
            <a:cxnLst>
              <a:cxn ang="0">
                <a:pos x="0" y="3"/>
              </a:cxn>
              <a:cxn ang="0">
                <a:pos x="6" y="318"/>
              </a:cxn>
              <a:cxn ang="0">
                <a:pos x="104" y="315"/>
              </a:cxn>
              <a:cxn ang="0">
                <a:pos x="96" y="0"/>
              </a:cxn>
              <a:cxn ang="0">
                <a:pos x="0" y="3"/>
              </a:cxn>
            </a:cxnLst>
            <a:rect l="0" t="0" r="r" b="b"/>
            <a:pathLst>
              <a:path w="104" h="318">
                <a:moveTo>
                  <a:pt x="0" y="3"/>
                </a:moveTo>
                <a:lnTo>
                  <a:pt x="6" y="318"/>
                </a:lnTo>
                <a:lnTo>
                  <a:pt x="104" y="315"/>
                </a:lnTo>
                <a:lnTo>
                  <a:pt x="96" y="0"/>
                </a:lnTo>
                <a:lnTo>
                  <a:pt x="0" y="3"/>
                </a:lnTo>
                <a:close/>
              </a:path>
            </a:pathLst>
          </a:custGeom>
          <a:solidFill>
            <a:srgbClr val="FFFFFF">
              <a:lumMod val="85000"/>
            </a:srgbClr>
          </a:solidFill>
          <a:ln w="9525">
            <a:noFill/>
            <a:round/>
          </a:ln>
        </p:spPr>
        <p:txBody>
          <a:bodyPr vert="horz" wrap="square" lIns="121682" tIns="60841" rIns="121682" bIns="60841" numCol="1" anchor="t" anchorCtr="0" compatLnSpc="1"/>
          <a:lstStyle/>
          <a:p>
            <a:pPr defTabSz="1373505">
              <a:defRPr/>
            </a:pPr>
            <a:endParaRPr lang="en-US" sz="3545" kern="0" smtClean="0">
              <a:solidFill>
                <a:srgbClr val="262626"/>
              </a:solidFill>
              <a:cs typeface="+mn-ea"/>
              <a:sym typeface="Arial" panose="020B0604020202020204" pitchFamily="34" charset="0"/>
            </a:endParaRPr>
          </a:p>
        </p:txBody>
      </p:sp>
      <p:sp>
        <p:nvSpPr>
          <p:cNvPr id="17" name="出自【趣你的PPT】(微信:qunideppt)：最优质的PPT资源库"/>
          <p:cNvSpPr/>
          <p:nvPr/>
        </p:nvSpPr>
        <p:spPr bwMode="auto">
          <a:xfrm>
            <a:off x="3654589" y="2811862"/>
            <a:ext cx="724653" cy="1874178"/>
          </a:xfrm>
          <a:custGeom>
            <a:avLst/>
            <a:gdLst/>
            <a:ahLst/>
            <a:cxnLst>
              <a:cxn ang="0">
                <a:pos x="105" y="333"/>
              </a:cxn>
              <a:cxn ang="0">
                <a:pos x="85" y="333"/>
              </a:cxn>
              <a:cxn ang="0">
                <a:pos x="0" y="0"/>
              </a:cxn>
              <a:cxn ang="0">
                <a:pos x="105" y="333"/>
              </a:cxn>
            </a:cxnLst>
            <a:rect l="0" t="0" r="r" b="b"/>
            <a:pathLst>
              <a:path w="129" h="333">
                <a:moveTo>
                  <a:pt x="105" y="333"/>
                </a:moveTo>
                <a:cubicBezTo>
                  <a:pt x="85" y="333"/>
                  <a:pt x="85" y="333"/>
                  <a:pt x="85" y="333"/>
                </a:cubicBezTo>
                <a:cubicBezTo>
                  <a:pt x="110" y="251"/>
                  <a:pt x="82" y="140"/>
                  <a:pt x="0" y="0"/>
                </a:cubicBezTo>
                <a:cubicBezTo>
                  <a:pt x="94" y="139"/>
                  <a:pt x="129" y="251"/>
                  <a:pt x="105" y="333"/>
                </a:cubicBezTo>
                <a:close/>
              </a:path>
            </a:pathLst>
          </a:custGeom>
          <a:solidFill>
            <a:srgbClr val="262626">
              <a:lumMod val="75000"/>
              <a:lumOff val="25000"/>
            </a:srgbClr>
          </a:solidFill>
          <a:ln w="9525">
            <a:noFill/>
            <a:round/>
          </a:ln>
        </p:spPr>
        <p:txBody>
          <a:bodyPr vert="horz" wrap="square" lIns="121682" tIns="60841" rIns="121682" bIns="60841" numCol="1" anchor="t" anchorCtr="0" compatLnSpc="1"/>
          <a:lstStyle/>
          <a:p>
            <a:pPr defTabSz="1373505">
              <a:defRPr/>
            </a:pPr>
            <a:endParaRPr lang="en-US" sz="3545" kern="0" smtClean="0">
              <a:solidFill>
                <a:srgbClr val="262626"/>
              </a:solidFill>
              <a:cs typeface="+mn-ea"/>
              <a:sym typeface="Arial" panose="020B0604020202020204" pitchFamily="34" charset="0"/>
            </a:endParaRPr>
          </a:p>
        </p:txBody>
      </p:sp>
      <p:sp>
        <p:nvSpPr>
          <p:cNvPr id="18" name="出自【趣你的PPT】(微信:qunideppt)：最优质的PPT资源库"/>
          <p:cNvSpPr/>
          <p:nvPr/>
        </p:nvSpPr>
        <p:spPr bwMode="auto">
          <a:xfrm>
            <a:off x="3143449" y="3601217"/>
            <a:ext cx="1050316" cy="748377"/>
          </a:xfrm>
          <a:custGeom>
            <a:avLst/>
            <a:gdLst/>
            <a:ahLst/>
            <a:cxnLst>
              <a:cxn ang="0">
                <a:pos x="187" y="115"/>
              </a:cxn>
              <a:cxn ang="0">
                <a:pos x="33" y="27"/>
              </a:cxn>
              <a:cxn ang="0">
                <a:pos x="140" y="112"/>
              </a:cxn>
              <a:cxn ang="0">
                <a:pos x="0" y="11"/>
              </a:cxn>
              <a:cxn ang="0">
                <a:pos x="164" y="76"/>
              </a:cxn>
              <a:cxn ang="0">
                <a:pos x="187" y="115"/>
              </a:cxn>
            </a:cxnLst>
            <a:rect l="0" t="0" r="r" b="b"/>
            <a:pathLst>
              <a:path w="187" h="133">
                <a:moveTo>
                  <a:pt x="187" y="115"/>
                </a:moveTo>
                <a:cubicBezTo>
                  <a:pt x="151" y="67"/>
                  <a:pt x="100" y="37"/>
                  <a:pt x="33" y="27"/>
                </a:cubicBezTo>
                <a:cubicBezTo>
                  <a:pt x="137" y="63"/>
                  <a:pt x="172" y="92"/>
                  <a:pt x="140" y="112"/>
                </a:cubicBezTo>
                <a:cubicBezTo>
                  <a:pt x="108" y="133"/>
                  <a:pt x="62" y="99"/>
                  <a:pt x="0" y="11"/>
                </a:cubicBezTo>
                <a:cubicBezTo>
                  <a:pt x="108" y="0"/>
                  <a:pt x="162" y="22"/>
                  <a:pt x="164" y="76"/>
                </a:cubicBezTo>
                <a:cubicBezTo>
                  <a:pt x="177" y="91"/>
                  <a:pt x="184" y="104"/>
                  <a:pt x="187" y="115"/>
                </a:cubicBezTo>
                <a:close/>
              </a:path>
            </a:pathLst>
          </a:custGeom>
          <a:solidFill>
            <a:srgbClr val="B1C14A"/>
          </a:solidFill>
          <a:ln w="9525">
            <a:noFill/>
            <a:round/>
          </a:ln>
        </p:spPr>
        <p:txBody>
          <a:bodyPr vert="horz" wrap="square" lIns="121682" tIns="60841" rIns="121682" bIns="60841" numCol="1" anchor="t" anchorCtr="0" compatLnSpc="1"/>
          <a:lstStyle/>
          <a:p>
            <a:pPr defTabSz="1373505">
              <a:defRPr/>
            </a:pPr>
            <a:endParaRPr lang="en-US" sz="3545" kern="0" smtClean="0">
              <a:solidFill>
                <a:srgbClr val="262626"/>
              </a:solidFill>
              <a:cs typeface="+mn-ea"/>
              <a:sym typeface="Arial" panose="020B0604020202020204" pitchFamily="34" charset="0"/>
            </a:endParaRPr>
          </a:p>
        </p:txBody>
      </p:sp>
      <p:sp>
        <p:nvSpPr>
          <p:cNvPr id="19" name="出自【趣你的PPT】(微信:qunideppt)：最优质的PPT资源库"/>
          <p:cNvSpPr/>
          <p:nvPr/>
        </p:nvSpPr>
        <p:spPr bwMode="auto">
          <a:xfrm>
            <a:off x="4228273" y="3476128"/>
            <a:ext cx="860526" cy="608191"/>
          </a:xfrm>
          <a:custGeom>
            <a:avLst/>
            <a:gdLst/>
            <a:ahLst/>
            <a:cxnLst>
              <a:cxn ang="0">
                <a:pos x="153" y="10"/>
              </a:cxn>
              <a:cxn ang="0">
                <a:pos x="39" y="92"/>
              </a:cxn>
              <a:cxn ang="0">
                <a:pos x="126" y="22"/>
              </a:cxn>
              <a:cxn ang="0">
                <a:pos x="0" y="94"/>
              </a:cxn>
              <a:cxn ang="0">
                <a:pos x="19" y="62"/>
              </a:cxn>
              <a:cxn ang="0">
                <a:pos x="153" y="10"/>
              </a:cxn>
            </a:cxnLst>
            <a:rect l="0" t="0" r="r" b="b"/>
            <a:pathLst>
              <a:path w="153" h="108">
                <a:moveTo>
                  <a:pt x="153" y="10"/>
                </a:moveTo>
                <a:cubicBezTo>
                  <a:pt x="103" y="81"/>
                  <a:pt x="65" y="108"/>
                  <a:pt x="39" y="92"/>
                </a:cubicBezTo>
                <a:cubicBezTo>
                  <a:pt x="13" y="75"/>
                  <a:pt x="42" y="52"/>
                  <a:pt x="126" y="22"/>
                </a:cubicBezTo>
                <a:cubicBezTo>
                  <a:pt x="72" y="31"/>
                  <a:pt x="30" y="55"/>
                  <a:pt x="0" y="94"/>
                </a:cubicBezTo>
                <a:cubicBezTo>
                  <a:pt x="3" y="85"/>
                  <a:pt x="9" y="74"/>
                  <a:pt x="19" y="62"/>
                </a:cubicBezTo>
                <a:cubicBezTo>
                  <a:pt x="21" y="18"/>
                  <a:pt x="65" y="0"/>
                  <a:pt x="153" y="10"/>
                </a:cubicBezTo>
                <a:close/>
              </a:path>
            </a:pathLst>
          </a:custGeom>
          <a:solidFill>
            <a:srgbClr val="B1C14A"/>
          </a:solidFill>
          <a:ln w="9525">
            <a:noFill/>
            <a:round/>
          </a:ln>
        </p:spPr>
        <p:txBody>
          <a:bodyPr vert="horz" wrap="square" lIns="121682" tIns="60841" rIns="121682" bIns="60841" numCol="1" anchor="t" anchorCtr="0" compatLnSpc="1"/>
          <a:lstStyle/>
          <a:p>
            <a:pPr defTabSz="1373505">
              <a:defRPr/>
            </a:pPr>
            <a:endParaRPr lang="en-US" sz="3545" kern="0" smtClean="0">
              <a:solidFill>
                <a:srgbClr val="262626"/>
              </a:solidFill>
              <a:cs typeface="+mn-ea"/>
              <a:sym typeface="Arial" panose="020B0604020202020204" pitchFamily="34" charset="0"/>
            </a:endParaRPr>
          </a:p>
        </p:txBody>
      </p:sp>
      <p:sp>
        <p:nvSpPr>
          <p:cNvPr id="20" name="出自【趣你的PPT】(微信:qunideppt)：最优质的PPT资源库"/>
          <p:cNvSpPr/>
          <p:nvPr/>
        </p:nvSpPr>
        <p:spPr bwMode="auto">
          <a:xfrm>
            <a:off x="3447545" y="2227395"/>
            <a:ext cx="815235" cy="1074039"/>
          </a:xfrm>
          <a:custGeom>
            <a:avLst/>
            <a:gdLst/>
            <a:ahLst/>
            <a:cxnLst>
              <a:cxn ang="0">
                <a:pos x="131" y="191"/>
              </a:cxn>
              <a:cxn ang="0">
                <a:pos x="145" y="160"/>
              </a:cxn>
              <a:cxn ang="0">
                <a:pos x="0" y="0"/>
              </a:cxn>
              <a:cxn ang="0">
                <a:pos x="131" y="191"/>
              </a:cxn>
            </a:cxnLst>
            <a:rect l="0" t="0" r="r" b="b"/>
            <a:pathLst>
              <a:path w="145" h="191">
                <a:moveTo>
                  <a:pt x="131" y="191"/>
                </a:moveTo>
                <a:cubicBezTo>
                  <a:pt x="145" y="160"/>
                  <a:pt x="145" y="160"/>
                  <a:pt x="145" y="160"/>
                </a:cubicBezTo>
                <a:cubicBezTo>
                  <a:pt x="127" y="88"/>
                  <a:pt x="79" y="34"/>
                  <a:pt x="0" y="0"/>
                </a:cubicBezTo>
                <a:cubicBezTo>
                  <a:pt x="70" y="39"/>
                  <a:pt x="113" y="103"/>
                  <a:pt x="131" y="191"/>
                </a:cubicBezTo>
                <a:close/>
              </a:path>
            </a:pathLst>
          </a:custGeom>
          <a:solidFill>
            <a:srgbClr val="B1C14A"/>
          </a:solidFill>
          <a:ln w="9525">
            <a:noFill/>
            <a:round/>
          </a:ln>
        </p:spPr>
        <p:txBody>
          <a:bodyPr vert="horz" wrap="square" lIns="121682" tIns="60841" rIns="121682" bIns="60841" numCol="1" anchor="t" anchorCtr="0" compatLnSpc="1"/>
          <a:lstStyle/>
          <a:p>
            <a:pPr defTabSz="1373505">
              <a:defRPr/>
            </a:pPr>
            <a:endParaRPr lang="en-US" sz="3545" kern="0" smtClean="0">
              <a:solidFill>
                <a:srgbClr val="262626"/>
              </a:solidFill>
              <a:cs typeface="+mn-ea"/>
              <a:sym typeface="Arial" panose="020B0604020202020204" pitchFamily="34" charset="0"/>
            </a:endParaRPr>
          </a:p>
        </p:txBody>
      </p:sp>
      <p:sp>
        <p:nvSpPr>
          <p:cNvPr id="21" name="出自【趣你的PPT】(微信:qunideppt)：最优质的PPT资源库"/>
          <p:cNvSpPr/>
          <p:nvPr/>
        </p:nvSpPr>
        <p:spPr bwMode="auto">
          <a:xfrm>
            <a:off x="4064363" y="2626386"/>
            <a:ext cx="832488" cy="1097764"/>
          </a:xfrm>
          <a:custGeom>
            <a:avLst/>
            <a:gdLst/>
            <a:ahLst/>
            <a:cxnLst>
              <a:cxn ang="0">
                <a:pos x="148" y="0"/>
              </a:cxn>
              <a:cxn ang="0">
                <a:pos x="14" y="195"/>
              </a:cxn>
              <a:cxn ang="0">
                <a:pos x="0" y="163"/>
              </a:cxn>
              <a:cxn ang="0">
                <a:pos x="148" y="0"/>
              </a:cxn>
            </a:cxnLst>
            <a:rect l="0" t="0" r="r" b="b"/>
            <a:pathLst>
              <a:path w="148" h="195">
                <a:moveTo>
                  <a:pt x="148" y="0"/>
                </a:moveTo>
                <a:cubicBezTo>
                  <a:pt x="77" y="40"/>
                  <a:pt x="32" y="105"/>
                  <a:pt x="14" y="195"/>
                </a:cubicBezTo>
                <a:cubicBezTo>
                  <a:pt x="0" y="163"/>
                  <a:pt x="0" y="163"/>
                  <a:pt x="0" y="163"/>
                </a:cubicBezTo>
                <a:cubicBezTo>
                  <a:pt x="18" y="89"/>
                  <a:pt x="68" y="35"/>
                  <a:pt x="148" y="0"/>
                </a:cubicBezTo>
                <a:close/>
              </a:path>
            </a:pathLst>
          </a:custGeom>
          <a:solidFill>
            <a:srgbClr val="B1C14A"/>
          </a:solidFill>
          <a:ln w="9525">
            <a:noFill/>
            <a:round/>
          </a:ln>
        </p:spPr>
        <p:txBody>
          <a:bodyPr vert="horz" wrap="square" lIns="121682" tIns="60841" rIns="121682" bIns="60841" numCol="1" anchor="t" anchorCtr="0" compatLnSpc="1"/>
          <a:lstStyle/>
          <a:p>
            <a:pPr defTabSz="1373505">
              <a:defRPr/>
            </a:pPr>
            <a:endParaRPr lang="en-US" sz="3545" kern="0" smtClean="0">
              <a:solidFill>
                <a:srgbClr val="262626"/>
              </a:solidFill>
              <a:cs typeface="+mn-ea"/>
              <a:sym typeface="Arial" panose="020B0604020202020204" pitchFamily="34" charset="0"/>
            </a:endParaRPr>
          </a:p>
        </p:txBody>
      </p:sp>
      <p:sp>
        <p:nvSpPr>
          <p:cNvPr id="22" name="出自【趣你的PPT】(微信:qunideppt)：最优质的PPT资源库"/>
          <p:cNvSpPr/>
          <p:nvPr/>
        </p:nvSpPr>
        <p:spPr bwMode="auto">
          <a:xfrm>
            <a:off x="3290105" y="3094390"/>
            <a:ext cx="668579" cy="409774"/>
          </a:xfrm>
          <a:custGeom>
            <a:avLst/>
            <a:gdLst/>
            <a:ahLst/>
            <a:cxnLst>
              <a:cxn ang="0">
                <a:pos x="100" y="33"/>
              </a:cxn>
              <a:cxn ang="0">
                <a:pos x="119" y="51"/>
              </a:cxn>
              <a:cxn ang="0">
                <a:pos x="21" y="26"/>
              </a:cxn>
              <a:cxn ang="0">
                <a:pos x="92" y="57"/>
              </a:cxn>
              <a:cxn ang="0">
                <a:pos x="0" y="22"/>
              </a:cxn>
              <a:cxn ang="0">
                <a:pos x="100" y="33"/>
              </a:cxn>
            </a:cxnLst>
            <a:rect l="0" t="0" r="r" b="b"/>
            <a:pathLst>
              <a:path w="119" h="73">
                <a:moveTo>
                  <a:pt x="100" y="33"/>
                </a:moveTo>
                <a:cubicBezTo>
                  <a:pt x="109" y="40"/>
                  <a:pt x="115" y="46"/>
                  <a:pt x="119" y="51"/>
                </a:cubicBezTo>
                <a:cubicBezTo>
                  <a:pt x="92" y="30"/>
                  <a:pt x="59" y="22"/>
                  <a:pt x="21" y="26"/>
                </a:cubicBezTo>
                <a:cubicBezTo>
                  <a:pt x="83" y="31"/>
                  <a:pt x="107" y="41"/>
                  <a:pt x="92" y="57"/>
                </a:cubicBezTo>
                <a:cubicBezTo>
                  <a:pt x="78" y="73"/>
                  <a:pt x="47" y="61"/>
                  <a:pt x="0" y="22"/>
                </a:cubicBezTo>
                <a:cubicBezTo>
                  <a:pt x="58" y="0"/>
                  <a:pt x="91" y="4"/>
                  <a:pt x="100" y="33"/>
                </a:cubicBezTo>
                <a:close/>
              </a:path>
            </a:pathLst>
          </a:custGeom>
          <a:solidFill>
            <a:srgbClr val="B1C14A"/>
          </a:solidFill>
          <a:ln w="9525">
            <a:noFill/>
            <a:round/>
          </a:ln>
        </p:spPr>
        <p:txBody>
          <a:bodyPr vert="horz" wrap="square" lIns="121682" tIns="60841" rIns="121682" bIns="60841" numCol="1" anchor="t" anchorCtr="0" compatLnSpc="1"/>
          <a:lstStyle/>
          <a:p>
            <a:pPr defTabSz="1373505">
              <a:defRPr/>
            </a:pPr>
            <a:endParaRPr lang="en-US" sz="3545" kern="0" smtClean="0">
              <a:solidFill>
                <a:srgbClr val="262626"/>
              </a:solidFill>
              <a:cs typeface="+mn-ea"/>
              <a:sym typeface="Arial" panose="020B0604020202020204" pitchFamily="34" charset="0"/>
            </a:endParaRPr>
          </a:p>
        </p:txBody>
      </p:sp>
      <p:sp>
        <p:nvSpPr>
          <p:cNvPr id="23" name="出自【趣你的PPT】(微信:qunideppt)：最优质的PPT资源库"/>
          <p:cNvSpPr/>
          <p:nvPr/>
        </p:nvSpPr>
        <p:spPr bwMode="auto">
          <a:xfrm>
            <a:off x="3279322" y="2496983"/>
            <a:ext cx="685832" cy="394678"/>
          </a:xfrm>
          <a:custGeom>
            <a:avLst/>
            <a:gdLst/>
            <a:ahLst/>
            <a:cxnLst>
              <a:cxn ang="0">
                <a:pos x="122" y="39"/>
              </a:cxn>
              <a:cxn ang="0">
                <a:pos x="21" y="40"/>
              </a:cxn>
              <a:cxn ang="0">
                <a:pos x="98" y="51"/>
              </a:cxn>
              <a:cxn ang="0">
                <a:pos x="0" y="41"/>
              </a:cxn>
              <a:cxn ang="0">
                <a:pos x="100" y="26"/>
              </a:cxn>
              <a:cxn ang="0">
                <a:pos x="122" y="39"/>
              </a:cxn>
            </a:cxnLst>
            <a:rect l="0" t="0" r="r" b="b"/>
            <a:pathLst>
              <a:path w="122" h="70">
                <a:moveTo>
                  <a:pt x="122" y="39"/>
                </a:moveTo>
                <a:cubicBezTo>
                  <a:pt x="91" y="26"/>
                  <a:pt x="57" y="26"/>
                  <a:pt x="21" y="40"/>
                </a:cubicBezTo>
                <a:cubicBezTo>
                  <a:pt x="83" y="28"/>
                  <a:pt x="108" y="32"/>
                  <a:pt x="98" y="51"/>
                </a:cubicBezTo>
                <a:cubicBezTo>
                  <a:pt x="89" y="70"/>
                  <a:pt x="56" y="67"/>
                  <a:pt x="0" y="41"/>
                </a:cubicBezTo>
                <a:cubicBezTo>
                  <a:pt x="50" y="5"/>
                  <a:pt x="83" y="0"/>
                  <a:pt x="100" y="26"/>
                </a:cubicBezTo>
                <a:cubicBezTo>
                  <a:pt x="110" y="30"/>
                  <a:pt x="117" y="34"/>
                  <a:pt x="122" y="39"/>
                </a:cubicBezTo>
                <a:close/>
              </a:path>
            </a:pathLst>
          </a:custGeom>
          <a:solidFill>
            <a:srgbClr val="B1C14A"/>
          </a:solidFill>
          <a:ln w="9525">
            <a:noFill/>
            <a:round/>
          </a:ln>
        </p:spPr>
        <p:txBody>
          <a:bodyPr vert="horz" wrap="square" lIns="121682" tIns="60841" rIns="121682" bIns="60841" numCol="1" anchor="t" anchorCtr="0" compatLnSpc="1"/>
          <a:lstStyle/>
          <a:p>
            <a:pPr defTabSz="1373505">
              <a:defRPr/>
            </a:pPr>
            <a:endParaRPr lang="en-US" sz="3545" kern="0" smtClean="0">
              <a:solidFill>
                <a:srgbClr val="262626"/>
              </a:solidFill>
              <a:cs typeface="+mn-ea"/>
              <a:sym typeface="Arial" panose="020B0604020202020204" pitchFamily="34" charset="0"/>
            </a:endParaRPr>
          </a:p>
        </p:txBody>
      </p:sp>
      <p:sp>
        <p:nvSpPr>
          <p:cNvPr id="24" name="出自【趣你的PPT】(微信:qunideppt)：最优质的PPT资源库"/>
          <p:cNvSpPr/>
          <p:nvPr/>
        </p:nvSpPr>
        <p:spPr bwMode="auto">
          <a:xfrm>
            <a:off x="3807714" y="1724883"/>
            <a:ext cx="606035" cy="834646"/>
          </a:xfrm>
          <a:custGeom>
            <a:avLst/>
            <a:gdLst/>
            <a:ahLst/>
            <a:cxnLst>
              <a:cxn ang="0">
                <a:pos x="19" y="148"/>
              </a:cxn>
              <a:cxn ang="0">
                <a:pos x="20" y="111"/>
              </a:cxn>
              <a:cxn ang="0">
                <a:pos x="108" y="0"/>
              </a:cxn>
              <a:cxn ang="0">
                <a:pos x="51" y="127"/>
              </a:cxn>
              <a:cxn ang="0">
                <a:pos x="91" y="25"/>
              </a:cxn>
              <a:cxn ang="0">
                <a:pos x="19" y="148"/>
              </a:cxn>
            </a:cxnLst>
            <a:rect l="0" t="0" r="r" b="b"/>
            <a:pathLst>
              <a:path w="108" h="148">
                <a:moveTo>
                  <a:pt x="19" y="148"/>
                </a:moveTo>
                <a:cubicBezTo>
                  <a:pt x="17" y="139"/>
                  <a:pt x="17" y="127"/>
                  <a:pt x="20" y="111"/>
                </a:cubicBezTo>
                <a:cubicBezTo>
                  <a:pt x="0" y="73"/>
                  <a:pt x="29" y="35"/>
                  <a:pt x="108" y="0"/>
                </a:cubicBezTo>
                <a:cubicBezTo>
                  <a:pt x="100" y="86"/>
                  <a:pt x="81" y="128"/>
                  <a:pt x="51" y="127"/>
                </a:cubicBezTo>
                <a:cubicBezTo>
                  <a:pt x="21" y="125"/>
                  <a:pt x="34" y="91"/>
                  <a:pt x="91" y="25"/>
                </a:cubicBezTo>
                <a:cubicBezTo>
                  <a:pt x="49" y="59"/>
                  <a:pt x="25" y="100"/>
                  <a:pt x="19" y="148"/>
                </a:cubicBezTo>
                <a:close/>
              </a:path>
            </a:pathLst>
          </a:custGeom>
          <a:solidFill>
            <a:srgbClr val="B1C14A"/>
          </a:solidFill>
          <a:ln w="9525">
            <a:noFill/>
            <a:round/>
          </a:ln>
        </p:spPr>
        <p:txBody>
          <a:bodyPr vert="horz" wrap="square" lIns="121682" tIns="60841" rIns="121682" bIns="60841" numCol="1" anchor="t" anchorCtr="0" compatLnSpc="1"/>
          <a:lstStyle/>
          <a:p>
            <a:pPr defTabSz="1373505">
              <a:defRPr/>
            </a:pPr>
            <a:endParaRPr lang="en-US" sz="3545" kern="0" smtClean="0">
              <a:solidFill>
                <a:srgbClr val="262626"/>
              </a:solidFill>
              <a:cs typeface="+mn-ea"/>
              <a:sym typeface="Arial" panose="020B0604020202020204" pitchFamily="34" charset="0"/>
            </a:endParaRPr>
          </a:p>
        </p:txBody>
      </p:sp>
      <p:sp>
        <p:nvSpPr>
          <p:cNvPr id="25" name="出自【趣你的PPT】(微信:qunideppt)：最优质的PPT资源库"/>
          <p:cNvSpPr/>
          <p:nvPr/>
        </p:nvSpPr>
        <p:spPr bwMode="auto">
          <a:xfrm>
            <a:off x="4312384" y="2941265"/>
            <a:ext cx="668579" cy="411931"/>
          </a:xfrm>
          <a:custGeom>
            <a:avLst/>
            <a:gdLst/>
            <a:ahLst/>
            <a:cxnLst>
              <a:cxn ang="0">
                <a:pos x="0" y="52"/>
              </a:cxn>
              <a:cxn ang="0">
                <a:pos x="98" y="26"/>
              </a:cxn>
              <a:cxn ang="0">
                <a:pos x="26" y="57"/>
              </a:cxn>
              <a:cxn ang="0">
                <a:pos x="119" y="22"/>
              </a:cxn>
              <a:cxn ang="0">
                <a:pos x="19" y="34"/>
              </a:cxn>
              <a:cxn ang="0">
                <a:pos x="0" y="52"/>
              </a:cxn>
            </a:cxnLst>
            <a:rect l="0" t="0" r="r" b="b"/>
            <a:pathLst>
              <a:path w="119" h="73">
                <a:moveTo>
                  <a:pt x="0" y="52"/>
                </a:moveTo>
                <a:cubicBezTo>
                  <a:pt x="27" y="31"/>
                  <a:pt x="60" y="22"/>
                  <a:pt x="98" y="26"/>
                </a:cubicBezTo>
                <a:cubicBezTo>
                  <a:pt x="36" y="31"/>
                  <a:pt x="12" y="41"/>
                  <a:pt x="26" y="57"/>
                </a:cubicBezTo>
                <a:cubicBezTo>
                  <a:pt x="41" y="73"/>
                  <a:pt x="72" y="61"/>
                  <a:pt x="119" y="22"/>
                </a:cubicBezTo>
                <a:cubicBezTo>
                  <a:pt x="61" y="0"/>
                  <a:pt x="28" y="4"/>
                  <a:pt x="19" y="34"/>
                </a:cubicBezTo>
                <a:cubicBezTo>
                  <a:pt x="10" y="40"/>
                  <a:pt x="4" y="46"/>
                  <a:pt x="0" y="52"/>
                </a:cubicBezTo>
                <a:close/>
              </a:path>
            </a:pathLst>
          </a:custGeom>
          <a:solidFill>
            <a:srgbClr val="B1C14A"/>
          </a:solidFill>
          <a:ln w="9525">
            <a:noFill/>
            <a:round/>
          </a:ln>
        </p:spPr>
        <p:txBody>
          <a:bodyPr vert="horz" wrap="square" lIns="121682" tIns="60841" rIns="121682" bIns="60841" numCol="1" anchor="t" anchorCtr="0" compatLnSpc="1"/>
          <a:lstStyle/>
          <a:p>
            <a:pPr defTabSz="1373505">
              <a:defRPr/>
            </a:pPr>
            <a:endParaRPr lang="en-US" sz="3545" kern="0" smtClean="0">
              <a:solidFill>
                <a:srgbClr val="262626"/>
              </a:solidFill>
              <a:cs typeface="+mn-ea"/>
              <a:sym typeface="Arial" panose="020B0604020202020204" pitchFamily="34" charset="0"/>
            </a:endParaRPr>
          </a:p>
        </p:txBody>
      </p:sp>
      <p:sp>
        <p:nvSpPr>
          <p:cNvPr id="26" name="出自【趣你的PPT】(微信:qunideppt)：最优质的PPT资源库"/>
          <p:cNvSpPr/>
          <p:nvPr/>
        </p:nvSpPr>
        <p:spPr bwMode="auto">
          <a:xfrm>
            <a:off x="4133378" y="2451692"/>
            <a:ext cx="398991" cy="388207"/>
          </a:xfrm>
          <a:custGeom>
            <a:avLst/>
            <a:gdLst/>
            <a:ahLst/>
            <a:cxnLst>
              <a:cxn ang="0">
                <a:pos x="58" y="11"/>
              </a:cxn>
              <a:cxn ang="0">
                <a:pos x="0" y="69"/>
              </a:cxn>
              <a:cxn ang="0">
                <a:pos x="5" y="48"/>
              </a:cxn>
              <a:cxn ang="0">
                <a:pos x="71" y="0"/>
              </a:cxn>
              <a:cxn ang="0">
                <a:pos x="20" y="62"/>
              </a:cxn>
              <a:cxn ang="0">
                <a:pos x="58" y="11"/>
              </a:cxn>
            </a:cxnLst>
            <a:rect l="0" t="0" r="r" b="b"/>
            <a:pathLst>
              <a:path w="71" h="69">
                <a:moveTo>
                  <a:pt x="58" y="11"/>
                </a:moveTo>
                <a:cubicBezTo>
                  <a:pt x="30" y="24"/>
                  <a:pt x="10" y="43"/>
                  <a:pt x="0" y="69"/>
                </a:cubicBezTo>
                <a:cubicBezTo>
                  <a:pt x="0" y="63"/>
                  <a:pt x="2" y="56"/>
                  <a:pt x="5" y="48"/>
                </a:cubicBezTo>
                <a:cubicBezTo>
                  <a:pt x="0" y="24"/>
                  <a:pt x="22" y="8"/>
                  <a:pt x="71" y="0"/>
                </a:cubicBezTo>
                <a:cubicBezTo>
                  <a:pt x="54" y="47"/>
                  <a:pt x="37" y="67"/>
                  <a:pt x="20" y="62"/>
                </a:cubicBezTo>
                <a:cubicBezTo>
                  <a:pt x="4" y="57"/>
                  <a:pt x="16" y="40"/>
                  <a:pt x="58" y="11"/>
                </a:cubicBezTo>
                <a:close/>
              </a:path>
            </a:pathLst>
          </a:custGeom>
          <a:solidFill>
            <a:srgbClr val="B1C14A"/>
          </a:solidFill>
          <a:ln w="9525">
            <a:noFill/>
            <a:round/>
          </a:ln>
        </p:spPr>
        <p:txBody>
          <a:bodyPr vert="horz" wrap="square" lIns="121682" tIns="60841" rIns="121682" bIns="60841" numCol="1" anchor="t" anchorCtr="0" compatLnSpc="1"/>
          <a:lstStyle/>
          <a:p>
            <a:pPr defTabSz="1373505">
              <a:defRPr/>
            </a:pPr>
            <a:endParaRPr lang="en-US" sz="3545" kern="0" smtClean="0">
              <a:solidFill>
                <a:srgbClr val="262626"/>
              </a:solidFill>
              <a:cs typeface="+mn-ea"/>
              <a:sym typeface="Arial" panose="020B0604020202020204" pitchFamily="34" charset="0"/>
            </a:endParaRPr>
          </a:p>
        </p:txBody>
      </p:sp>
      <p:sp>
        <p:nvSpPr>
          <p:cNvPr id="27" name="出自【趣你的PPT】(微信:qunideppt)：最优质的PPT资源库"/>
          <p:cNvSpPr txBox="1"/>
          <p:nvPr/>
        </p:nvSpPr>
        <p:spPr>
          <a:xfrm>
            <a:off x="8015441" y="2125279"/>
            <a:ext cx="1952995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600" b="1" dirty="0" smtClean="0">
                <a:solidFill>
                  <a:srgbClr val="000000"/>
                </a:solidFill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rgbClr val="000000"/>
              </a:solidFill>
              <a:sym typeface="Arial" panose="020B0604020202020204" pitchFamily="34" charset="0"/>
            </a:endParaRPr>
          </a:p>
        </p:txBody>
      </p:sp>
      <p:sp>
        <p:nvSpPr>
          <p:cNvPr id="28" name="出自【趣你的PPT】(微信:qunideppt)：最优质的PPT资源库"/>
          <p:cNvSpPr txBox="1"/>
          <p:nvPr/>
        </p:nvSpPr>
        <p:spPr>
          <a:xfrm>
            <a:off x="8019522" y="2411184"/>
            <a:ext cx="2333999" cy="369332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200" dirty="0" smtClean="0">
                <a:solidFill>
                  <a:srgbClr val="000000"/>
                </a:solidFill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rgbClr val="000000"/>
              </a:solidFill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9" name="出自【趣你的PPT】(微信:qunideppt)：最优质的PPT资源库"/>
          <p:cNvSpPr txBox="1"/>
          <p:nvPr/>
        </p:nvSpPr>
        <p:spPr>
          <a:xfrm>
            <a:off x="8015441" y="3094390"/>
            <a:ext cx="1952995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600" b="1" dirty="0" smtClean="0">
                <a:solidFill>
                  <a:srgbClr val="000000"/>
                </a:solidFill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rgbClr val="000000"/>
              </a:solidFill>
              <a:sym typeface="Arial" panose="020B0604020202020204" pitchFamily="34" charset="0"/>
            </a:endParaRPr>
          </a:p>
        </p:txBody>
      </p:sp>
      <p:sp>
        <p:nvSpPr>
          <p:cNvPr id="30" name="出自【趣你的PPT】(微信:qunideppt)：最优质的PPT资源库"/>
          <p:cNvSpPr txBox="1"/>
          <p:nvPr/>
        </p:nvSpPr>
        <p:spPr>
          <a:xfrm>
            <a:off x="8019522" y="3380295"/>
            <a:ext cx="2333999" cy="369332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200" dirty="0" smtClean="0">
                <a:solidFill>
                  <a:srgbClr val="000000"/>
                </a:solidFill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rgbClr val="000000"/>
              </a:solidFill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1" name="出自【趣你的PPT】(微信:qunideppt)：最优质的PPT资源库"/>
          <p:cNvSpPr txBox="1"/>
          <p:nvPr/>
        </p:nvSpPr>
        <p:spPr>
          <a:xfrm>
            <a:off x="8015441" y="4063501"/>
            <a:ext cx="1952995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600" b="1" dirty="0" smtClean="0">
                <a:solidFill>
                  <a:srgbClr val="000000"/>
                </a:solidFill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rgbClr val="000000"/>
              </a:solidFill>
              <a:sym typeface="Arial" panose="020B0604020202020204" pitchFamily="34" charset="0"/>
            </a:endParaRPr>
          </a:p>
        </p:txBody>
      </p:sp>
      <p:sp>
        <p:nvSpPr>
          <p:cNvPr id="32" name="出自【趣你的PPT】(微信:qunideppt)：最优质的PPT资源库"/>
          <p:cNvSpPr txBox="1"/>
          <p:nvPr/>
        </p:nvSpPr>
        <p:spPr>
          <a:xfrm>
            <a:off x="8019522" y="4349406"/>
            <a:ext cx="2333999" cy="369332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200" dirty="0" smtClean="0">
                <a:solidFill>
                  <a:srgbClr val="000000"/>
                </a:solidFill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rgbClr val="000000"/>
              </a:solidFill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3" name="出自【趣你的PPT】(微信:qunideppt)：最优质的PPT资源库"/>
          <p:cNvSpPr txBox="1"/>
          <p:nvPr/>
        </p:nvSpPr>
        <p:spPr>
          <a:xfrm>
            <a:off x="8015441" y="5032612"/>
            <a:ext cx="1952995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600" b="1" dirty="0" smtClean="0">
                <a:solidFill>
                  <a:srgbClr val="000000"/>
                </a:solidFill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rgbClr val="000000"/>
              </a:solidFill>
              <a:sym typeface="Arial" panose="020B0604020202020204" pitchFamily="34" charset="0"/>
            </a:endParaRPr>
          </a:p>
        </p:txBody>
      </p:sp>
      <p:sp>
        <p:nvSpPr>
          <p:cNvPr id="34" name="出自【趣你的PPT】(微信:qunideppt)：最优质的PPT资源库"/>
          <p:cNvSpPr txBox="1"/>
          <p:nvPr/>
        </p:nvSpPr>
        <p:spPr>
          <a:xfrm>
            <a:off x="8019522" y="5318517"/>
            <a:ext cx="2333999" cy="369332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200" dirty="0" smtClean="0">
                <a:solidFill>
                  <a:srgbClr val="000000"/>
                </a:solidFill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rgbClr val="000000"/>
              </a:solidFill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出自【趣你的PPT】(微信:qunideppt)：最优质的PPT资源库"/>
          <p:cNvGrpSpPr/>
          <p:nvPr/>
        </p:nvGrpSpPr>
        <p:grpSpPr>
          <a:xfrm>
            <a:off x="6727417" y="327853"/>
            <a:ext cx="1913982" cy="2088511"/>
            <a:chOff x="8394293" y="1556577"/>
            <a:chExt cx="1913982" cy="2088511"/>
          </a:xfrm>
        </p:grpSpPr>
        <p:sp>
          <p:nvSpPr>
            <p:cNvPr id="5" name="出自【趣你的PPT】(微信:qunideppt)：最优质的PPT资源库"/>
            <p:cNvSpPr/>
            <p:nvPr/>
          </p:nvSpPr>
          <p:spPr bwMode="auto">
            <a:xfrm rot="607256">
              <a:off x="8753176" y="2831285"/>
              <a:ext cx="374562" cy="311679"/>
            </a:xfrm>
            <a:custGeom>
              <a:avLst/>
              <a:gdLst>
                <a:gd name="T0" fmla="*/ 119 w 137"/>
                <a:gd name="T1" fmla="*/ 114 h 114"/>
                <a:gd name="T2" fmla="*/ 0 w 137"/>
                <a:gd name="T3" fmla="*/ 26 h 114"/>
                <a:gd name="T4" fmla="*/ 19 w 137"/>
                <a:gd name="T5" fmla="*/ 0 h 114"/>
                <a:gd name="T6" fmla="*/ 137 w 137"/>
                <a:gd name="T7" fmla="*/ 85 h 114"/>
                <a:gd name="T8" fmla="*/ 119 w 137"/>
                <a:gd name="T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7" h="114">
                  <a:moveTo>
                    <a:pt x="119" y="114"/>
                  </a:moveTo>
                  <a:lnTo>
                    <a:pt x="0" y="26"/>
                  </a:lnTo>
                  <a:lnTo>
                    <a:pt x="19" y="0"/>
                  </a:lnTo>
                  <a:lnTo>
                    <a:pt x="137" y="85"/>
                  </a:lnTo>
                  <a:lnTo>
                    <a:pt x="119" y="114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6" name="出自【趣你的PPT】(微信:qunideppt)：最优质的PPT资源库"/>
            <p:cNvSpPr/>
            <p:nvPr/>
          </p:nvSpPr>
          <p:spPr bwMode="auto">
            <a:xfrm rot="607256">
              <a:off x="8753176" y="2831285"/>
              <a:ext cx="374562" cy="311679"/>
            </a:xfrm>
            <a:custGeom>
              <a:avLst/>
              <a:gdLst>
                <a:gd name="T0" fmla="*/ 119 w 137"/>
                <a:gd name="T1" fmla="*/ 114 h 114"/>
                <a:gd name="T2" fmla="*/ 0 w 137"/>
                <a:gd name="T3" fmla="*/ 26 h 114"/>
                <a:gd name="T4" fmla="*/ 19 w 137"/>
                <a:gd name="T5" fmla="*/ 0 h 114"/>
                <a:gd name="T6" fmla="*/ 137 w 137"/>
                <a:gd name="T7" fmla="*/ 85 h 114"/>
                <a:gd name="T8" fmla="*/ 119 w 137"/>
                <a:gd name="T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7" h="114">
                  <a:moveTo>
                    <a:pt x="119" y="114"/>
                  </a:moveTo>
                  <a:lnTo>
                    <a:pt x="0" y="26"/>
                  </a:lnTo>
                  <a:lnTo>
                    <a:pt x="19" y="0"/>
                  </a:lnTo>
                  <a:lnTo>
                    <a:pt x="137" y="85"/>
                  </a:lnTo>
                  <a:lnTo>
                    <a:pt x="119" y="11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7" name="出自【趣你的PPT】(微信:qunideppt)：最优质的PPT资源库"/>
            <p:cNvSpPr/>
            <p:nvPr/>
          </p:nvSpPr>
          <p:spPr bwMode="auto">
            <a:xfrm rot="607256">
              <a:off x="8394293" y="2219105"/>
              <a:ext cx="612422" cy="661635"/>
            </a:xfrm>
            <a:custGeom>
              <a:avLst/>
              <a:gdLst>
                <a:gd name="T0" fmla="*/ 95 w 95"/>
                <a:gd name="T1" fmla="*/ 26 h 102"/>
                <a:gd name="T2" fmla="*/ 82 w 95"/>
                <a:gd name="T3" fmla="*/ 0 h 102"/>
                <a:gd name="T4" fmla="*/ 0 w 95"/>
                <a:gd name="T5" fmla="*/ 102 h 102"/>
                <a:gd name="T6" fmla="*/ 82 w 95"/>
                <a:gd name="T7" fmla="*/ 67 h 102"/>
                <a:gd name="T8" fmla="*/ 95 w 95"/>
                <a:gd name="T9" fmla="*/ 26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102">
                  <a:moveTo>
                    <a:pt x="95" y="26"/>
                  </a:moveTo>
                  <a:cubicBezTo>
                    <a:pt x="95" y="26"/>
                    <a:pt x="79" y="15"/>
                    <a:pt x="82" y="0"/>
                  </a:cubicBezTo>
                  <a:cubicBezTo>
                    <a:pt x="82" y="0"/>
                    <a:pt x="16" y="28"/>
                    <a:pt x="0" y="102"/>
                  </a:cubicBezTo>
                  <a:cubicBezTo>
                    <a:pt x="0" y="102"/>
                    <a:pt x="46" y="60"/>
                    <a:pt x="82" y="67"/>
                  </a:cubicBezTo>
                  <a:lnTo>
                    <a:pt x="95" y="26"/>
                  </a:lnTo>
                  <a:close/>
                </a:path>
              </a:pathLst>
            </a:custGeom>
            <a:solidFill>
              <a:srgbClr val="00B0F0">
                <a:alpha val="76000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8" name="出自【趣你的PPT】(微信:qunideppt)：最优质的PPT资源库"/>
            <p:cNvSpPr/>
            <p:nvPr/>
          </p:nvSpPr>
          <p:spPr bwMode="auto">
            <a:xfrm rot="607256">
              <a:off x="9143906" y="2906901"/>
              <a:ext cx="464785" cy="738187"/>
            </a:xfrm>
            <a:custGeom>
              <a:avLst/>
              <a:gdLst>
                <a:gd name="T0" fmla="*/ 44 w 72"/>
                <a:gd name="T1" fmla="*/ 0 h 114"/>
                <a:gd name="T2" fmla="*/ 72 w 72"/>
                <a:gd name="T3" fmla="*/ 4 h 114"/>
                <a:gd name="T4" fmla="*/ 0 w 72"/>
                <a:gd name="T5" fmla="*/ 114 h 114"/>
                <a:gd name="T6" fmla="*/ 8 w 72"/>
                <a:gd name="T7" fmla="*/ 25 h 114"/>
                <a:gd name="T8" fmla="*/ 44 w 72"/>
                <a:gd name="T9" fmla="*/ 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114">
                  <a:moveTo>
                    <a:pt x="44" y="0"/>
                  </a:moveTo>
                  <a:cubicBezTo>
                    <a:pt x="44" y="0"/>
                    <a:pt x="58" y="12"/>
                    <a:pt x="72" y="4"/>
                  </a:cubicBezTo>
                  <a:cubicBezTo>
                    <a:pt x="72" y="4"/>
                    <a:pt x="66" y="76"/>
                    <a:pt x="0" y="114"/>
                  </a:cubicBezTo>
                  <a:cubicBezTo>
                    <a:pt x="0" y="114"/>
                    <a:pt x="26" y="57"/>
                    <a:pt x="8" y="25"/>
                  </a:cubicBezTo>
                  <a:cubicBezTo>
                    <a:pt x="44" y="0"/>
                    <a:pt x="44" y="0"/>
                    <a:pt x="44" y="0"/>
                  </a:cubicBezTo>
                </a:path>
              </a:pathLst>
            </a:custGeom>
            <a:solidFill>
              <a:srgbClr val="00B0F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9" name="出自【趣你的PPT】(微信:qunideppt)：最优质的PPT资源库"/>
            <p:cNvSpPr/>
            <p:nvPr/>
          </p:nvSpPr>
          <p:spPr bwMode="auto">
            <a:xfrm rot="607256">
              <a:off x="8925021" y="1556577"/>
              <a:ext cx="1254919" cy="1604874"/>
            </a:xfrm>
            <a:custGeom>
              <a:avLst/>
              <a:gdLst>
                <a:gd name="T0" fmla="*/ 50 w 194"/>
                <a:gd name="T1" fmla="*/ 248 h 248"/>
                <a:gd name="T2" fmla="*/ 140 w 194"/>
                <a:gd name="T3" fmla="*/ 167 h 248"/>
                <a:gd name="T4" fmla="*/ 193 w 194"/>
                <a:gd name="T5" fmla="*/ 0 h 248"/>
                <a:gd name="T6" fmla="*/ 50 w 194"/>
                <a:gd name="T7" fmla="*/ 101 h 248"/>
                <a:gd name="T8" fmla="*/ 0 w 194"/>
                <a:gd name="T9" fmla="*/ 212 h 248"/>
                <a:gd name="T10" fmla="*/ 50 w 194"/>
                <a:gd name="T11" fmla="*/ 248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4" h="248">
                  <a:moveTo>
                    <a:pt x="50" y="248"/>
                  </a:moveTo>
                  <a:cubicBezTo>
                    <a:pt x="80" y="233"/>
                    <a:pt x="106" y="213"/>
                    <a:pt x="140" y="167"/>
                  </a:cubicBezTo>
                  <a:cubicBezTo>
                    <a:pt x="194" y="92"/>
                    <a:pt x="193" y="0"/>
                    <a:pt x="193" y="0"/>
                  </a:cubicBezTo>
                  <a:cubicBezTo>
                    <a:pt x="193" y="0"/>
                    <a:pt x="105" y="27"/>
                    <a:pt x="50" y="101"/>
                  </a:cubicBezTo>
                  <a:cubicBezTo>
                    <a:pt x="17" y="148"/>
                    <a:pt x="6" y="179"/>
                    <a:pt x="0" y="212"/>
                  </a:cubicBezTo>
                  <a:cubicBezTo>
                    <a:pt x="50" y="248"/>
                    <a:pt x="50" y="248"/>
                    <a:pt x="50" y="248"/>
                  </a:cubicBez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0" name="出自【趣你的PPT】(微信:qunideppt)：最优质的PPT资源库"/>
            <p:cNvSpPr/>
            <p:nvPr/>
          </p:nvSpPr>
          <p:spPr bwMode="auto">
            <a:xfrm rot="607256">
              <a:off x="8819369" y="2749687"/>
              <a:ext cx="415572" cy="328083"/>
            </a:xfrm>
            <a:custGeom>
              <a:avLst/>
              <a:gdLst>
                <a:gd name="T0" fmla="*/ 3 w 64"/>
                <a:gd name="T1" fmla="*/ 0 h 51"/>
                <a:gd name="T2" fmla="*/ 0 w 64"/>
                <a:gd name="T3" fmla="*/ 15 h 51"/>
                <a:gd name="T4" fmla="*/ 50 w 64"/>
                <a:gd name="T5" fmla="*/ 51 h 51"/>
                <a:gd name="T6" fmla="*/ 64 w 64"/>
                <a:gd name="T7" fmla="*/ 44 h 51"/>
                <a:gd name="T8" fmla="*/ 3 w 64"/>
                <a:gd name="T9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4" h="51">
                  <a:moveTo>
                    <a:pt x="3" y="0"/>
                  </a:moveTo>
                  <a:cubicBezTo>
                    <a:pt x="2" y="5"/>
                    <a:pt x="1" y="10"/>
                    <a:pt x="0" y="15"/>
                  </a:cubicBezTo>
                  <a:cubicBezTo>
                    <a:pt x="50" y="51"/>
                    <a:pt x="50" y="51"/>
                    <a:pt x="50" y="51"/>
                  </a:cubicBezTo>
                  <a:cubicBezTo>
                    <a:pt x="55" y="49"/>
                    <a:pt x="59" y="46"/>
                    <a:pt x="64" y="44"/>
                  </a:cubicBezTo>
                  <a:cubicBezTo>
                    <a:pt x="3" y="0"/>
                    <a:pt x="3" y="0"/>
                    <a:pt x="3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1" name="出自【趣你的PPT】(微信:qunideppt)：最优质的PPT资源库"/>
            <p:cNvSpPr/>
            <p:nvPr/>
          </p:nvSpPr>
          <p:spPr bwMode="auto">
            <a:xfrm rot="607256">
              <a:off x="9811242" y="1635054"/>
              <a:ext cx="459317" cy="503061"/>
            </a:xfrm>
            <a:custGeom>
              <a:avLst/>
              <a:gdLst>
                <a:gd name="T0" fmla="*/ 59 w 71"/>
                <a:gd name="T1" fmla="*/ 78 h 78"/>
                <a:gd name="T2" fmla="*/ 70 w 71"/>
                <a:gd name="T3" fmla="*/ 0 h 78"/>
                <a:gd name="T4" fmla="*/ 0 w 71"/>
                <a:gd name="T5" fmla="*/ 34 h 78"/>
                <a:gd name="T6" fmla="*/ 59 w 71"/>
                <a:gd name="T7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1" h="78">
                  <a:moveTo>
                    <a:pt x="59" y="78"/>
                  </a:moveTo>
                  <a:cubicBezTo>
                    <a:pt x="71" y="34"/>
                    <a:pt x="70" y="0"/>
                    <a:pt x="70" y="0"/>
                  </a:cubicBezTo>
                  <a:cubicBezTo>
                    <a:pt x="70" y="0"/>
                    <a:pt x="37" y="10"/>
                    <a:pt x="0" y="34"/>
                  </a:cubicBezTo>
                  <a:cubicBezTo>
                    <a:pt x="59" y="78"/>
                    <a:pt x="59" y="78"/>
                    <a:pt x="59" y="78"/>
                  </a:cubicBez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2" name="出自【趣你的PPT】(微信:qunideppt)：最优质的PPT资源库"/>
            <p:cNvSpPr/>
            <p:nvPr/>
          </p:nvSpPr>
          <p:spPr bwMode="auto">
            <a:xfrm rot="607256">
              <a:off x="8767903" y="2561081"/>
              <a:ext cx="519465" cy="699911"/>
            </a:xfrm>
            <a:custGeom>
              <a:avLst/>
              <a:gdLst>
                <a:gd name="T0" fmla="*/ 33 w 80"/>
                <a:gd name="T1" fmla="*/ 52 h 108"/>
                <a:gd name="T2" fmla="*/ 0 w 80"/>
                <a:gd name="T3" fmla="*/ 108 h 108"/>
                <a:gd name="T4" fmla="*/ 43 w 80"/>
                <a:gd name="T5" fmla="*/ 59 h 108"/>
                <a:gd name="T6" fmla="*/ 77 w 80"/>
                <a:gd name="T7" fmla="*/ 2 h 108"/>
                <a:gd name="T8" fmla="*/ 33 w 80"/>
                <a:gd name="T9" fmla="*/ 52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0" h="108">
                  <a:moveTo>
                    <a:pt x="33" y="52"/>
                  </a:moveTo>
                  <a:cubicBezTo>
                    <a:pt x="12" y="81"/>
                    <a:pt x="0" y="108"/>
                    <a:pt x="0" y="108"/>
                  </a:cubicBezTo>
                  <a:cubicBezTo>
                    <a:pt x="0" y="108"/>
                    <a:pt x="22" y="88"/>
                    <a:pt x="43" y="59"/>
                  </a:cubicBezTo>
                  <a:cubicBezTo>
                    <a:pt x="65" y="30"/>
                    <a:pt x="80" y="4"/>
                    <a:pt x="77" y="2"/>
                  </a:cubicBezTo>
                  <a:cubicBezTo>
                    <a:pt x="74" y="0"/>
                    <a:pt x="55" y="22"/>
                    <a:pt x="33" y="52"/>
                  </a:cubicBezTo>
                </a:path>
              </a:pathLst>
            </a:custGeom>
            <a:solidFill>
              <a:srgbClr val="92D01E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3" name="出自【趣你的PPT】(微信:qunideppt)：最优质的PPT资源库"/>
            <p:cNvSpPr/>
            <p:nvPr/>
          </p:nvSpPr>
          <p:spPr bwMode="auto">
            <a:xfrm rot="607256">
              <a:off x="9525371" y="2048862"/>
              <a:ext cx="388232" cy="382764"/>
            </a:xfrm>
            <a:custGeom>
              <a:avLst/>
              <a:gdLst>
                <a:gd name="T0" fmla="*/ 51 w 60"/>
                <a:gd name="T1" fmla="*/ 45 h 59"/>
                <a:gd name="T2" fmla="*/ 15 w 60"/>
                <a:gd name="T3" fmla="*/ 51 h 59"/>
                <a:gd name="T4" fmla="*/ 9 w 60"/>
                <a:gd name="T5" fmla="*/ 14 h 59"/>
                <a:gd name="T6" fmla="*/ 45 w 60"/>
                <a:gd name="T7" fmla="*/ 8 h 59"/>
                <a:gd name="T8" fmla="*/ 51 w 60"/>
                <a:gd name="T9" fmla="*/ 45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59">
                  <a:moveTo>
                    <a:pt x="51" y="45"/>
                  </a:moveTo>
                  <a:cubicBezTo>
                    <a:pt x="43" y="57"/>
                    <a:pt x="26" y="59"/>
                    <a:pt x="15" y="51"/>
                  </a:cubicBezTo>
                  <a:cubicBezTo>
                    <a:pt x="3" y="42"/>
                    <a:pt x="0" y="26"/>
                    <a:pt x="9" y="14"/>
                  </a:cubicBezTo>
                  <a:cubicBezTo>
                    <a:pt x="17" y="2"/>
                    <a:pt x="34" y="0"/>
                    <a:pt x="45" y="8"/>
                  </a:cubicBezTo>
                  <a:cubicBezTo>
                    <a:pt x="57" y="17"/>
                    <a:pt x="60" y="33"/>
                    <a:pt x="51" y="45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4" name="出自【趣你的PPT】(微信:qunideppt)：最优质的PPT资源库"/>
            <p:cNvSpPr/>
            <p:nvPr/>
          </p:nvSpPr>
          <p:spPr bwMode="auto">
            <a:xfrm rot="607256">
              <a:off x="9577318" y="2100808"/>
              <a:ext cx="284339" cy="278871"/>
            </a:xfrm>
            <a:custGeom>
              <a:avLst/>
              <a:gdLst>
                <a:gd name="T0" fmla="*/ 38 w 44"/>
                <a:gd name="T1" fmla="*/ 33 h 43"/>
                <a:gd name="T2" fmla="*/ 11 w 44"/>
                <a:gd name="T3" fmla="*/ 37 h 43"/>
                <a:gd name="T4" fmla="*/ 6 w 44"/>
                <a:gd name="T5" fmla="*/ 10 h 43"/>
                <a:gd name="T6" fmla="*/ 33 w 44"/>
                <a:gd name="T7" fmla="*/ 6 h 43"/>
                <a:gd name="T8" fmla="*/ 38 w 44"/>
                <a:gd name="T9" fmla="*/ 3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3">
                  <a:moveTo>
                    <a:pt x="38" y="33"/>
                  </a:moveTo>
                  <a:cubicBezTo>
                    <a:pt x="31" y="41"/>
                    <a:pt x="19" y="43"/>
                    <a:pt x="11" y="37"/>
                  </a:cubicBezTo>
                  <a:cubicBezTo>
                    <a:pt x="2" y="31"/>
                    <a:pt x="0" y="19"/>
                    <a:pt x="6" y="10"/>
                  </a:cubicBezTo>
                  <a:cubicBezTo>
                    <a:pt x="13" y="2"/>
                    <a:pt x="25" y="0"/>
                    <a:pt x="33" y="6"/>
                  </a:cubicBezTo>
                  <a:cubicBezTo>
                    <a:pt x="42" y="12"/>
                    <a:pt x="44" y="24"/>
                    <a:pt x="38" y="33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5" name="出自【趣你的PPT】(微信:qunideppt)：最优质的PPT资源库"/>
            <p:cNvSpPr/>
            <p:nvPr/>
          </p:nvSpPr>
          <p:spPr bwMode="auto">
            <a:xfrm rot="607256">
              <a:off x="9022671" y="3016456"/>
              <a:ext cx="95691" cy="71085"/>
            </a:xfrm>
            <a:custGeom>
              <a:avLst/>
              <a:gdLst>
                <a:gd name="T0" fmla="*/ 0 w 35"/>
                <a:gd name="T1" fmla="*/ 0 h 26"/>
                <a:gd name="T2" fmla="*/ 0 w 35"/>
                <a:gd name="T3" fmla="*/ 0 h 26"/>
                <a:gd name="T4" fmla="*/ 35 w 35"/>
                <a:gd name="T5" fmla="*/ 26 h 26"/>
                <a:gd name="T6" fmla="*/ 33 w 35"/>
                <a:gd name="T7" fmla="*/ 26 h 26"/>
                <a:gd name="T8" fmla="*/ 0 w 35"/>
                <a:gd name="T9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26">
                  <a:moveTo>
                    <a:pt x="0" y="0"/>
                  </a:moveTo>
                  <a:lnTo>
                    <a:pt x="0" y="0"/>
                  </a:lnTo>
                  <a:lnTo>
                    <a:pt x="35" y="26"/>
                  </a:lnTo>
                  <a:lnTo>
                    <a:pt x="33" y="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6" name="出自【趣你的PPT】(微信:qunideppt)：最优质的PPT资源库"/>
            <p:cNvSpPr/>
            <p:nvPr/>
          </p:nvSpPr>
          <p:spPr bwMode="auto">
            <a:xfrm rot="607256">
              <a:off x="9022671" y="3016456"/>
              <a:ext cx="95691" cy="71085"/>
            </a:xfrm>
            <a:custGeom>
              <a:avLst/>
              <a:gdLst>
                <a:gd name="T0" fmla="*/ 0 w 35"/>
                <a:gd name="T1" fmla="*/ 0 h 26"/>
                <a:gd name="T2" fmla="*/ 0 w 35"/>
                <a:gd name="T3" fmla="*/ 0 h 26"/>
                <a:gd name="T4" fmla="*/ 35 w 35"/>
                <a:gd name="T5" fmla="*/ 26 h 26"/>
                <a:gd name="T6" fmla="*/ 33 w 35"/>
                <a:gd name="T7" fmla="*/ 26 h 26"/>
                <a:gd name="T8" fmla="*/ 0 w 35"/>
                <a:gd name="T9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26">
                  <a:moveTo>
                    <a:pt x="0" y="0"/>
                  </a:moveTo>
                  <a:lnTo>
                    <a:pt x="0" y="0"/>
                  </a:lnTo>
                  <a:lnTo>
                    <a:pt x="35" y="26"/>
                  </a:lnTo>
                  <a:lnTo>
                    <a:pt x="33" y="26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7" name="出自【趣你的PPT】(微信:qunideppt)：最优质的PPT资源库"/>
            <p:cNvSpPr/>
            <p:nvPr/>
          </p:nvSpPr>
          <p:spPr bwMode="auto">
            <a:xfrm rot="607256">
              <a:off x="8933290" y="2989403"/>
              <a:ext cx="180446" cy="169510"/>
            </a:xfrm>
            <a:custGeom>
              <a:avLst/>
              <a:gdLst>
                <a:gd name="T0" fmla="*/ 8 w 28"/>
                <a:gd name="T1" fmla="*/ 0 h 26"/>
                <a:gd name="T2" fmla="*/ 3 w 28"/>
                <a:gd name="T3" fmla="*/ 7 h 26"/>
                <a:gd name="T4" fmla="*/ 0 w 28"/>
                <a:gd name="T5" fmla="*/ 11 h 26"/>
                <a:gd name="T6" fmla="*/ 20 w 28"/>
                <a:gd name="T7" fmla="*/ 26 h 26"/>
                <a:gd name="T8" fmla="*/ 28 w 28"/>
                <a:gd name="T9" fmla="*/ 14 h 26"/>
                <a:gd name="T10" fmla="*/ 13 w 28"/>
                <a:gd name="T11" fmla="*/ 3 h 26"/>
                <a:gd name="T12" fmla="*/ 8 w 28"/>
                <a:gd name="T13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" h="26">
                  <a:moveTo>
                    <a:pt x="8" y="0"/>
                  </a:moveTo>
                  <a:cubicBezTo>
                    <a:pt x="6" y="2"/>
                    <a:pt x="5" y="5"/>
                    <a:pt x="3" y="7"/>
                  </a:cubicBezTo>
                  <a:cubicBezTo>
                    <a:pt x="2" y="8"/>
                    <a:pt x="1" y="9"/>
                    <a:pt x="0" y="11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8" y="14"/>
                    <a:pt x="28" y="14"/>
                    <a:pt x="28" y="14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8" y="0"/>
                    <a:pt x="8" y="0"/>
                    <a:pt x="8" y="0"/>
                  </a:cubicBezTo>
                </a:path>
              </a:pathLst>
            </a:custGeom>
            <a:solidFill>
              <a:schemeClr val="tx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8" name="出自【趣你的PPT】(微信:qunideppt)：最优质的PPT资源库"/>
            <p:cNvSpPr/>
            <p:nvPr/>
          </p:nvSpPr>
          <p:spPr bwMode="auto">
            <a:xfrm rot="607256">
              <a:off x="8991841" y="2994104"/>
              <a:ext cx="123031" cy="90223"/>
            </a:xfrm>
            <a:custGeom>
              <a:avLst/>
              <a:gdLst>
                <a:gd name="T0" fmla="*/ 0 w 19"/>
                <a:gd name="T1" fmla="*/ 0 h 14"/>
                <a:gd name="T2" fmla="*/ 0 w 19"/>
                <a:gd name="T3" fmla="*/ 0 h 14"/>
                <a:gd name="T4" fmla="*/ 19 w 19"/>
                <a:gd name="T5" fmla="*/ 14 h 14"/>
                <a:gd name="T6" fmla="*/ 0 w 19"/>
                <a:gd name="T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4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9" y="14"/>
                    <a:pt x="19" y="14"/>
                    <a:pt x="19" y="14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0033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9" name="出自【趣你的PPT】(微信:qunideppt)：最优质的PPT资源库"/>
            <p:cNvSpPr/>
            <p:nvPr/>
          </p:nvSpPr>
          <p:spPr bwMode="auto">
            <a:xfrm rot="607256">
              <a:off x="8964089" y="2980751"/>
              <a:ext cx="32808" cy="46478"/>
            </a:xfrm>
            <a:custGeom>
              <a:avLst/>
              <a:gdLst>
                <a:gd name="T0" fmla="*/ 5 w 5"/>
                <a:gd name="T1" fmla="*/ 0 h 7"/>
                <a:gd name="T2" fmla="*/ 0 w 5"/>
                <a:gd name="T3" fmla="*/ 7 h 7"/>
                <a:gd name="T4" fmla="*/ 5 w 5"/>
                <a:gd name="T5" fmla="*/ 0 h 7"/>
                <a:gd name="T6" fmla="*/ 5 w 5"/>
                <a:gd name="T7" fmla="*/ 0 h 7"/>
                <a:gd name="T8" fmla="*/ 5 w 5"/>
                <a:gd name="T9" fmla="*/ 0 h 7"/>
                <a:gd name="T10" fmla="*/ 5 w 5"/>
                <a:gd name="T11" fmla="*/ 0 h 7"/>
                <a:gd name="T12" fmla="*/ 5 w 5"/>
                <a:gd name="T13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" h="7">
                  <a:moveTo>
                    <a:pt x="5" y="0"/>
                  </a:moveTo>
                  <a:cubicBezTo>
                    <a:pt x="3" y="2"/>
                    <a:pt x="2" y="5"/>
                    <a:pt x="0" y="7"/>
                  </a:cubicBezTo>
                  <a:cubicBezTo>
                    <a:pt x="2" y="5"/>
                    <a:pt x="3" y="2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</a:path>
              </a:pathLst>
            </a:custGeom>
            <a:solidFill>
              <a:srgbClr val="0033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0" name="出自【趣你的PPT】(微信:qunideppt)：最优质的PPT资源库"/>
            <p:cNvSpPr>
              <a:spLocks noChangeArrowheads="1"/>
            </p:cNvSpPr>
            <p:nvPr/>
          </p:nvSpPr>
          <p:spPr bwMode="auto">
            <a:xfrm rot="607256">
              <a:off x="10305541" y="1678583"/>
              <a:ext cx="2734" cy="2734"/>
            </a:xfrm>
            <a:prstGeom prst="rect">
              <a:avLst/>
            </a:prstGeom>
            <a:solidFill>
              <a:srgbClr val="FCFD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1" name="出自【趣你的PPT】(微信:qunideppt)：最优质的PPT资源库"/>
            <p:cNvSpPr/>
            <p:nvPr/>
          </p:nvSpPr>
          <p:spPr bwMode="auto">
            <a:xfrm rot="607256">
              <a:off x="10305803" y="1678364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2" name="出自【趣你的PPT】(微信:qunideppt)：最优质的PPT资源库"/>
            <p:cNvSpPr>
              <a:spLocks noChangeArrowheads="1"/>
            </p:cNvSpPr>
            <p:nvPr/>
          </p:nvSpPr>
          <p:spPr bwMode="auto">
            <a:xfrm rot="607256">
              <a:off x="10305301" y="1678562"/>
              <a:ext cx="2734" cy="5468"/>
            </a:xfrm>
            <a:prstGeom prst="rect">
              <a:avLst/>
            </a:prstGeom>
            <a:solidFill>
              <a:srgbClr val="EEEF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3" name="出自【趣你的PPT】(微信:qunideppt)：最优质的PPT资源库"/>
            <p:cNvSpPr>
              <a:spLocks noChangeArrowheads="1"/>
            </p:cNvSpPr>
            <p:nvPr/>
          </p:nvSpPr>
          <p:spPr bwMode="auto">
            <a:xfrm rot="607256">
              <a:off x="10305301" y="1678562"/>
              <a:ext cx="2734" cy="54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4" name="出自【趣你的PPT】(微信:qunideppt)：最优质的PPT资源库"/>
            <p:cNvSpPr>
              <a:spLocks noChangeArrowheads="1"/>
            </p:cNvSpPr>
            <p:nvPr/>
          </p:nvSpPr>
          <p:spPr bwMode="auto">
            <a:xfrm rot="607256">
              <a:off x="10304580" y="1683966"/>
              <a:ext cx="2734" cy="2734"/>
            </a:xfrm>
            <a:prstGeom prst="rect">
              <a:avLst/>
            </a:prstGeom>
            <a:solidFill>
              <a:srgbClr val="FC9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5" name="出自【趣你的PPT】(微信:qunideppt)：最优质的PPT资源库"/>
            <p:cNvSpPr/>
            <p:nvPr/>
          </p:nvSpPr>
          <p:spPr bwMode="auto">
            <a:xfrm rot="607256">
              <a:off x="10304842" y="1683747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6" name="出自【趣你的PPT】(微信:qunideppt)：最优质的PPT资源库"/>
            <p:cNvSpPr>
              <a:spLocks noChangeArrowheads="1"/>
            </p:cNvSpPr>
            <p:nvPr/>
          </p:nvSpPr>
          <p:spPr bwMode="auto">
            <a:xfrm rot="607256">
              <a:off x="10305541" y="1678583"/>
              <a:ext cx="2734" cy="2734"/>
            </a:xfrm>
            <a:prstGeom prst="rect">
              <a:avLst/>
            </a:prstGeom>
            <a:solidFill>
              <a:srgbClr val="FCFD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7" name="出自【趣你的PPT】(微信:qunideppt)：最优质的PPT资源库"/>
            <p:cNvSpPr/>
            <p:nvPr/>
          </p:nvSpPr>
          <p:spPr bwMode="auto">
            <a:xfrm rot="607256">
              <a:off x="10305803" y="1678364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8" name="出自【趣你的PPT】(微信:qunideppt)：最优质的PPT资源库"/>
            <p:cNvSpPr>
              <a:spLocks noChangeArrowheads="1"/>
            </p:cNvSpPr>
            <p:nvPr/>
          </p:nvSpPr>
          <p:spPr bwMode="auto">
            <a:xfrm rot="607256">
              <a:off x="10305541" y="1678583"/>
              <a:ext cx="2734" cy="2734"/>
            </a:xfrm>
            <a:prstGeom prst="rect">
              <a:avLst/>
            </a:prstGeom>
            <a:solidFill>
              <a:srgbClr val="EEEF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9" name="出自【趣你的PPT】(微信:qunideppt)：最优质的PPT资源库"/>
            <p:cNvSpPr>
              <a:spLocks noChangeArrowheads="1"/>
            </p:cNvSpPr>
            <p:nvPr/>
          </p:nvSpPr>
          <p:spPr bwMode="auto">
            <a:xfrm rot="607256">
              <a:off x="10305541" y="1678583"/>
              <a:ext cx="2734" cy="27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0" name="出自【趣你的PPT】(微信:qunideppt)：最优质的PPT资源库"/>
            <p:cNvSpPr>
              <a:spLocks noChangeArrowheads="1"/>
            </p:cNvSpPr>
            <p:nvPr/>
          </p:nvSpPr>
          <p:spPr bwMode="auto">
            <a:xfrm rot="607256">
              <a:off x="10305541" y="1678583"/>
              <a:ext cx="2734" cy="2734"/>
            </a:xfrm>
            <a:prstGeom prst="rect">
              <a:avLst/>
            </a:prstGeom>
            <a:solidFill>
              <a:srgbClr val="FC9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1" name="出自【趣你的PPT】(微信:qunideppt)：最优质的PPT资源库"/>
            <p:cNvSpPr/>
            <p:nvPr/>
          </p:nvSpPr>
          <p:spPr bwMode="auto">
            <a:xfrm rot="607256">
              <a:off x="10305803" y="1678364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2" name="出自【趣你的PPT】(微信:qunideppt)：最优质的PPT资源库"/>
            <p:cNvSpPr>
              <a:spLocks noEditPoints="1"/>
            </p:cNvSpPr>
            <p:nvPr/>
          </p:nvSpPr>
          <p:spPr bwMode="auto">
            <a:xfrm rot="607256">
              <a:off x="9867256" y="1683274"/>
              <a:ext cx="341753" cy="1044398"/>
            </a:xfrm>
            <a:custGeom>
              <a:avLst/>
              <a:gdLst>
                <a:gd name="T0" fmla="*/ 0 w 53"/>
                <a:gd name="T1" fmla="*/ 161 h 161"/>
                <a:gd name="T2" fmla="*/ 0 w 53"/>
                <a:gd name="T3" fmla="*/ 161 h 161"/>
                <a:gd name="T4" fmla="*/ 0 w 53"/>
                <a:gd name="T5" fmla="*/ 161 h 161"/>
                <a:gd name="T6" fmla="*/ 0 w 53"/>
                <a:gd name="T7" fmla="*/ 160 h 161"/>
                <a:gd name="T8" fmla="*/ 0 w 53"/>
                <a:gd name="T9" fmla="*/ 160 h 161"/>
                <a:gd name="T10" fmla="*/ 0 w 53"/>
                <a:gd name="T11" fmla="*/ 160 h 161"/>
                <a:gd name="T12" fmla="*/ 0 w 53"/>
                <a:gd name="T13" fmla="*/ 160 h 161"/>
                <a:gd name="T14" fmla="*/ 0 w 53"/>
                <a:gd name="T15" fmla="*/ 160 h 161"/>
                <a:gd name="T16" fmla="*/ 0 w 53"/>
                <a:gd name="T17" fmla="*/ 160 h 161"/>
                <a:gd name="T18" fmla="*/ 0 w 53"/>
                <a:gd name="T19" fmla="*/ 160 h 161"/>
                <a:gd name="T20" fmla="*/ 0 w 53"/>
                <a:gd name="T21" fmla="*/ 160 h 161"/>
                <a:gd name="T22" fmla="*/ 0 w 53"/>
                <a:gd name="T23" fmla="*/ 160 h 161"/>
                <a:gd name="T24" fmla="*/ 0 w 53"/>
                <a:gd name="T25" fmla="*/ 160 h 161"/>
                <a:gd name="T26" fmla="*/ 0 w 53"/>
                <a:gd name="T27" fmla="*/ 160 h 161"/>
                <a:gd name="T28" fmla="*/ 0 w 53"/>
                <a:gd name="T29" fmla="*/ 160 h 161"/>
                <a:gd name="T30" fmla="*/ 1 w 53"/>
                <a:gd name="T31" fmla="*/ 159 h 161"/>
                <a:gd name="T32" fmla="*/ 1 w 53"/>
                <a:gd name="T33" fmla="*/ 159 h 161"/>
                <a:gd name="T34" fmla="*/ 1 w 53"/>
                <a:gd name="T35" fmla="*/ 159 h 161"/>
                <a:gd name="T36" fmla="*/ 7 w 53"/>
                <a:gd name="T37" fmla="*/ 150 h 161"/>
                <a:gd name="T38" fmla="*/ 7 w 53"/>
                <a:gd name="T39" fmla="*/ 150 h 161"/>
                <a:gd name="T40" fmla="*/ 7 w 53"/>
                <a:gd name="T41" fmla="*/ 150 h 161"/>
                <a:gd name="T42" fmla="*/ 7 w 53"/>
                <a:gd name="T43" fmla="*/ 149 h 161"/>
                <a:gd name="T44" fmla="*/ 7 w 53"/>
                <a:gd name="T45" fmla="*/ 149 h 161"/>
                <a:gd name="T46" fmla="*/ 7 w 53"/>
                <a:gd name="T47" fmla="*/ 149 h 161"/>
                <a:gd name="T48" fmla="*/ 8 w 53"/>
                <a:gd name="T49" fmla="*/ 149 h 161"/>
                <a:gd name="T50" fmla="*/ 8 w 53"/>
                <a:gd name="T51" fmla="*/ 149 h 161"/>
                <a:gd name="T52" fmla="*/ 8 w 53"/>
                <a:gd name="T53" fmla="*/ 149 h 161"/>
                <a:gd name="T54" fmla="*/ 8 w 53"/>
                <a:gd name="T55" fmla="*/ 149 h 161"/>
                <a:gd name="T56" fmla="*/ 8 w 53"/>
                <a:gd name="T57" fmla="*/ 149 h 161"/>
                <a:gd name="T58" fmla="*/ 8 w 53"/>
                <a:gd name="T59" fmla="*/ 149 h 161"/>
                <a:gd name="T60" fmla="*/ 8 w 53"/>
                <a:gd name="T61" fmla="*/ 149 h 161"/>
                <a:gd name="T62" fmla="*/ 8 w 53"/>
                <a:gd name="T63" fmla="*/ 149 h 161"/>
                <a:gd name="T64" fmla="*/ 8 w 53"/>
                <a:gd name="T65" fmla="*/ 149 h 161"/>
                <a:gd name="T66" fmla="*/ 8 w 53"/>
                <a:gd name="T67" fmla="*/ 148 h 161"/>
                <a:gd name="T68" fmla="*/ 8 w 53"/>
                <a:gd name="T69" fmla="*/ 148 h 161"/>
                <a:gd name="T70" fmla="*/ 8 w 53"/>
                <a:gd name="T71" fmla="*/ 148 h 161"/>
                <a:gd name="T72" fmla="*/ 53 w 53"/>
                <a:gd name="T73" fmla="*/ 0 h 161"/>
                <a:gd name="T74" fmla="*/ 8 w 53"/>
                <a:gd name="T75" fmla="*/ 148 h 161"/>
                <a:gd name="T76" fmla="*/ 53 w 53"/>
                <a:gd name="T77" fmla="*/ 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" h="161">
                  <a:moveTo>
                    <a:pt x="0" y="161"/>
                  </a:moveTo>
                  <a:cubicBezTo>
                    <a:pt x="0" y="161"/>
                    <a:pt x="0" y="161"/>
                    <a:pt x="0" y="161"/>
                  </a:cubicBezTo>
                  <a:cubicBezTo>
                    <a:pt x="0" y="161"/>
                    <a:pt x="0" y="161"/>
                    <a:pt x="0" y="161"/>
                  </a:cubicBezTo>
                  <a:moveTo>
                    <a:pt x="0" y="160"/>
                  </a:moveTo>
                  <a:cubicBezTo>
                    <a:pt x="0" y="160"/>
                    <a:pt x="0" y="160"/>
                    <a:pt x="0" y="160"/>
                  </a:cubicBezTo>
                  <a:cubicBezTo>
                    <a:pt x="0" y="160"/>
                    <a:pt x="0" y="160"/>
                    <a:pt x="0" y="160"/>
                  </a:cubicBezTo>
                  <a:moveTo>
                    <a:pt x="0" y="160"/>
                  </a:moveTo>
                  <a:cubicBezTo>
                    <a:pt x="0" y="160"/>
                    <a:pt x="0" y="160"/>
                    <a:pt x="0" y="160"/>
                  </a:cubicBezTo>
                  <a:cubicBezTo>
                    <a:pt x="0" y="160"/>
                    <a:pt x="0" y="160"/>
                    <a:pt x="0" y="160"/>
                  </a:cubicBezTo>
                  <a:moveTo>
                    <a:pt x="0" y="160"/>
                  </a:moveTo>
                  <a:cubicBezTo>
                    <a:pt x="0" y="160"/>
                    <a:pt x="0" y="160"/>
                    <a:pt x="0" y="160"/>
                  </a:cubicBezTo>
                  <a:cubicBezTo>
                    <a:pt x="0" y="160"/>
                    <a:pt x="0" y="160"/>
                    <a:pt x="0" y="160"/>
                  </a:cubicBezTo>
                  <a:moveTo>
                    <a:pt x="0" y="160"/>
                  </a:moveTo>
                  <a:cubicBezTo>
                    <a:pt x="0" y="160"/>
                    <a:pt x="0" y="160"/>
                    <a:pt x="0" y="160"/>
                  </a:cubicBezTo>
                  <a:cubicBezTo>
                    <a:pt x="0" y="160"/>
                    <a:pt x="0" y="160"/>
                    <a:pt x="0" y="160"/>
                  </a:cubicBezTo>
                  <a:moveTo>
                    <a:pt x="1" y="159"/>
                  </a:moveTo>
                  <a:cubicBezTo>
                    <a:pt x="1" y="159"/>
                    <a:pt x="1" y="159"/>
                    <a:pt x="1" y="159"/>
                  </a:cubicBezTo>
                  <a:cubicBezTo>
                    <a:pt x="1" y="159"/>
                    <a:pt x="1" y="159"/>
                    <a:pt x="1" y="159"/>
                  </a:cubicBezTo>
                  <a:moveTo>
                    <a:pt x="7" y="150"/>
                  </a:moveTo>
                  <a:cubicBezTo>
                    <a:pt x="7" y="150"/>
                    <a:pt x="7" y="150"/>
                    <a:pt x="7" y="150"/>
                  </a:cubicBezTo>
                  <a:cubicBezTo>
                    <a:pt x="7" y="150"/>
                    <a:pt x="7" y="150"/>
                    <a:pt x="7" y="150"/>
                  </a:cubicBezTo>
                  <a:moveTo>
                    <a:pt x="7" y="149"/>
                  </a:moveTo>
                  <a:cubicBezTo>
                    <a:pt x="7" y="149"/>
                    <a:pt x="7" y="149"/>
                    <a:pt x="7" y="149"/>
                  </a:cubicBezTo>
                  <a:cubicBezTo>
                    <a:pt x="7" y="149"/>
                    <a:pt x="7" y="149"/>
                    <a:pt x="7" y="149"/>
                  </a:cubicBezTo>
                  <a:moveTo>
                    <a:pt x="8" y="149"/>
                  </a:moveTo>
                  <a:cubicBezTo>
                    <a:pt x="8" y="149"/>
                    <a:pt x="8" y="149"/>
                    <a:pt x="8" y="149"/>
                  </a:cubicBezTo>
                  <a:cubicBezTo>
                    <a:pt x="8" y="149"/>
                    <a:pt x="8" y="149"/>
                    <a:pt x="8" y="149"/>
                  </a:cubicBezTo>
                  <a:moveTo>
                    <a:pt x="8" y="149"/>
                  </a:moveTo>
                  <a:cubicBezTo>
                    <a:pt x="8" y="149"/>
                    <a:pt x="8" y="149"/>
                    <a:pt x="8" y="149"/>
                  </a:cubicBezTo>
                  <a:cubicBezTo>
                    <a:pt x="8" y="149"/>
                    <a:pt x="8" y="149"/>
                    <a:pt x="8" y="149"/>
                  </a:cubicBezTo>
                  <a:moveTo>
                    <a:pt x="8" y="149"/>
                  </a:moveTo>
                  <a:cubicBezTo>
                    <a:pt x="8" y="149"/>
                    <a:pt x="8" y="149"/>
                    <a:pt x="8" y="149"/>
                  </a:cubicBezTo>
                  <a:cubicBezTo>
                    <a:pt x="8" y="149"/>
                    <a:pt x="8" y="149"/>
                    <a:pt x="8" y="149"/>
                  </a:cubicBezTo>
                  <a:moveTo>
                    <a:pt x="8" y="148"/>
                  </a:moveTo>
                  <a:cubicBezTo>
                    <a:pt x="8" y="148"/>
                    <a:pt x="8" y="148"/>
                    <a:pt x="8" y="148"/>
                  </a:cubicBezTo>
                  <a:cubicBezTo>
                    <a:pt x="8" y="148"/>
                    <a:pt x="8" y="148"/>
                    <a:pt x="8" y="148"/>
                  </a:cubicBezTo>
                  <a:moveTo>
                    <a:pt x="53" y="0"/>
                  </a:moveTo>
                  <a:cubicBezTo>
                    <a:pt x="52" y="21"/>
                    <a:pt x="46" y="89"/>
                    <a:pt x="8" y="148"/>
                  </a:cubicBezTo>
                  <a:cubicBezTo>
                    <a:pt x="46" y="89"/>
                    <a:pt x="52" y="21"/>
                    <a:pt x="53" y="0"/>
                  </a:cubicBezTo>
                </a:path>
              </a:pathLst>
            </a:custGeom>
            <a:solidFill>
              <a:srgbClr val="F1F1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3" name="出自【趣你的PPT】(微信:qunideppt)：最优质的PPT资源库"/>
            <p:cNvSpPr/>
            <p:nvPr/>
          </p:nvSpPr>
          <p:spPr bwMode="auto">
            <a:xfrm rot="607256">
              <a:off x="9176800" y="1597527"/>
              <a:ext cx="997920" cy="1541991"/>
            </a:xfrm>
            <a:custGeom>
              <a:avLst/>
              <a:gdLst>
                <a:gd name="T0" fmla="*/ 154 w 154"/>
                <a:gd name="T1" fmla="*/ 9 h 238"/>
                <a:gd name="T2" fmla="*/ 154 w 154"/>
                <a:gd name="T3" fmla="*/ 9 h 238"/>
                <a:gd name="T4" fmla="*/ 152 w 154"/>
                <a:gd name="T5" fmla="*/ 27 h 238"/>
                <a:gd name="T6" fmla="*/ 152 w 154"/>
                <a:gd name="T7" fmla="*/ 27 h 238"/>
                <a:gd name="T8" fmla="*/ 152 w 154"/>
                <a:gd name="T9" fmla="*/ 27 h 238"/>
                <a:gd name="T10" fmla="*/ 152 w 154"/>
                <a:gd name="T11" fmla="*/ 28 h 238"/>
                <a:gd name="T12" fmla="*/ 143 w 154"/>
                <a:gd name="T13" fmla="*/ 74 h 238"/>
                <a:gd name="T14" fmla="*/ 143 w 154"/>
                <a:gd name="T15" fmla="*/ 74 h 238"/>
                <a:gd name="T16" fmla="*/ 143 w 154"/>
                <a:gd name="T17" fmla="*/ 74 h 238"/>
                <a:gd name="T18" fmla="*/ 143 w 154"/>
                <a:gd name="T19" fmla="*/ 75 h 238"/>
                <a:gd name="T20" fmla="*/ 95 w 154"/>
                <a:gd name="T21" fmla="*/ 77 h 238"/>
                <a:gd name="T22" fmla="*/ 106 w 154"/>
                <a:gd name="T23" fmla="*/ 98 h 238"/>
                <a:gd name="T24" fmla="*/ 101 w 154"/>
                <a:gd name="T25" fmla="*/ 114 h 238"/>
                <a:gd name="T26" fmla="*/ 101 w 154"/>
                <a:gd name="T27" fmla="*/ 114 h 238"/>
                <a:gd name="T28" fmla="*/ 80 w 154"/>
                <a:gd name="T29" fmla="*/ 125 h 238"/>
                <a:gd name="T30" fmla="*/ 80 w 154"/>
                <a:gd name="T31" fmla="*/ 125 h 238"/>
                <a:gd name="T32" fmla="*/ 65 w 154"/>
                <a:gd name="T33" fmla="*/ 120 h 238"/>
                <a:gd name="T34" fmla="*/ 65 w 154"/>
                <a:gd name="T35" fmla="*/ 120 h 238"/>
                <a:gd name="T36" fmla="*/ 30 w 154"/>
                <a:gd name="T37" fmla="*/ 167 h 238"/>
                <a:gd name="T38" fmla="*/ 30 w 154"/>
                <a:gd name="T39" fmla="*/ 167 h 238"/>
                <a:gd name="T40" fmla="*/ 30 w 154"/>
                <a:gd name="T41" fmla="*/ 167 h 238"/>
                <a:gd name="T42" fmla="*/ 30 w 154"/>
                <a:gd name="T43" fmla="*/ 167 h 238"/>
                <a:gd name="T44" fmla="*/ 30 w 154"/>
                <a:gd name="T45" fmla="*/ 167 h 238"/>
                <a:gd name="T46" fmla="*/ 30 w 154"/>
                <a:gd name="T47" fmla="*/ 167 h 238"/>
                <a:gd name="T48" fmla="*/ 30 w 154"/>
                <a:gd name="T49" fmla="*/ 167 h 238"/>
                <a:gd name="T50" fmla="*/ 30 w 154"/>
                <a:gd name="T51" fmla="*/ 167 h 238"/>
                <a:gd name="T52" fmla="*/ 30 w 154"/>
                <a:gd name="T53" fmla="*/ 167 h 238"/>
                <a:gd name="T54" fmla="*/ 30 w 154"/>
                <a:gd name="T55" fmla="*/ 167 h 238"/>
                <a:gd name="T56" fmla="*/ 30 w 154"/>
                <a:gd name="T57" fmla="*/ 167 h 238"/>
                <a:gd name="T58" fmla="*/ 30 w 154"/>
                <a:gd name="T59" fmla="*/ 167 h 238"/>
                <a:gd name="T60" fmla="*/ 30 w 154"/>
                <a:gd name="T61" fmla="*/ 167 h 238"/>
                <a:gd name="T62" fmla="*/ 30 w 154"/>
                <a:gd name="T63" fmla="*/ 167 h 238"/>
                <a:gd name="T64" fmla="*/ 20 w 154"/>
                <a:gd name="T65" fmla="*/ 189 h 238"/>
                <a:gd name="T66" fmla="*/ 20 w 154"/>
                <a:gd name="T67" fmla="*/ 189 h 238"/>
                <a:gd name="T68" fmla="*/ 20 w 154"/>
                <a:gd name="T69" fmla="*/ 190 h 238"/>
                <a:gd name="T70" fmla="*/ 9 w 154"/>
                <a:gd name="T71" fmla="*/ 206 h 238"/>
                <a:gd name="T72" fmla="*/ 9 w 154"/>
                <a:gd name="T73" fmla="*/ 206 h 238"/>
                <a:gd name="T74" fmla="*/ 9 w 154"/>
                <a:gd name="T75" fmla="*/ 206 h 238"/>
                <a:gd name="T76" fmla="*/ 25 w 154"/>
                <a:gd name="T77" fmla="*/ 238 h 238"/>
                <a:gd name="T78" fmla="*/ 64 w 154"/>
                <a:gd name="T79" fmla="*/ 208 h 238"/>
                <a:gd name="T80" fmla="*/ 101 w 154"/>
                <a:gd name="T81" fmla="*/ 165 h 238"/>
                <a:gd name="T82" fmla="*/ 101 w 154"/>
                <a:gd name="T83" fmla="*/ 164 h 238"/>
                <a:gd name="T84" fmla="*/ 101 w 154"/>
                <a:gd name="T85" fmla="*/ 164 h 238"/>
                <a:gd name="T86" fmla="*/ 101 w 154"/>
                <a:gd name="T87" fmla="*/ 164 h 238"/>
                <a:gd name="T88" fmla="*/ 101 w 154"/>
                <a:gd name="T89" fmla="*/ 164 h 238"/>
                <a:gd name="T90" fmla="*/ 102 w 154"/>
                <a:gd name="T91" fmla="*/ 163 h 238"/>
                <a:gd name="T92" fmla="*/ 108 w 154"/>
                <a:gd name="T93" fmla="*/ 154 h 238"/>
                <a:gd name="T94" fmla="*/ 108 w 154"/>
                <a:gd name="T95" fmla="*/ 153 h 238"/>
                <a:gd name="T96" fmla="*/ 109 w 154"/>
                <a:gd name="T97" fmla="*/ 153 h 238"/>
                <a:gd name="T98" fmla="*/ 109 w 154"/>
                <a:gd name="T99" fmla="*/ 153 h 238"/>
                <a:gd name="T100" fmla="*/ 109 w 154"/>
                <a:gd name="T101" fmla="*/ 153 h 238"/>
                <a:gd name="T102" fmla="*/ 109 w 154"/>
                <a:gd name="T103" fmla="*/ 152 h 238"/>
                <a:gd name="T104" fmla="*/ 109 w 154"/>
                <a:gd name="T105" fmla="*/ 152 h 238"/>
                <a:gd name="T106" fmla="*/ 154 w 154"/>
                <a:gd name="T107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4" h="238">
                  <a:moveTo>
                    <a:pt x="154" y="0"/>
                  </a:moveTo>
                  <a:cubicBezTo>
                    <a:pt x="154" y="2"/>
                    <a:pt x="154" y="5"/>
                    <a:pt x="154" y="9"/>
                  </a:cubicBezTo>
                  <a:cubicBezTo>
                    <a:pt x="154" y="9"/>
                    <a:pt x="154" y="9"/>
                    <a:pt x="154" y="9"/>
                  </a:cubicBezTo>
                  <a:cubicBezTo>
                    <a:pt x="154" y="9"/>
                    <a:pt x="154" y="9"/>
                    <a:pt x="154" y="9"/>
                  </a:cubicBezTo>
                  <a:cubicBezTo>
                    <a:pt x="153" y="14"/>
                    <a:pt x="153" y="20"/>
                    <a:pt x="152" y="27"/>
                  </a:cubicBezTo>
                  <a:cubicBezTo>
                    <a:pt x="152" y="27"/>
                    <a:pt x="152" y="27"/>
                    <a:pt x="152" y="27"/>
                  </a:cubicBezTo>
                  <a:cubicBezTo>
                    <a:pt x="152" y="27"/>
                    <a:pt x="152" y="27"/>
                    <a:pt x="152" y="27"/>
                  </a:cubicBezTo>
                  <a:cubicBezTo>
                    <a:pt x="152" y="27"/>
                    <a:pt x="152" y="27"/>
                    <a:pt x="152" y="27"/>
                  </a:cubicBezTo>
                  <a:cubicBezTo>
                    <a:pt x="152" y="27"/>
                    <a:pt x="152" y="27"/>
                    <a:pt x="152" y="27"/>
                  </a:cubicBezTo>
                  <a:cubicBezTo>
                    <a:pt x="152" y="27"/>
                    <a:pt x="152" y="27"/>
                    <a:pt x="152" y="27"/>
                  </a:cubicBezTo>
                  <a:cubicBezTo>
                    <a:pt x="152" y="27"/>
                    <a:pt x="152" y="27"/>
                    <a:pt x="152" y="27"/>
                  </a:cubicBezTo>
                  <a:cubicBezTo>
                    <a:pt x="152" y="27"/>
                    <a:pt x="152" y="28"/>
                    <a:pt x="152" y="28"/>
                  </a:cubicBezTo>
                  <a:cubicBezTo>
                    <a:pt x="152" y="28"/>
                    <a:pt x="152" y="28"/>
                    <a:pt x="152" y="28"/>
                  </a:cubicBezTo>
                  <a:cubicBezTo>
                    <a:pt x="150" y="40"/>
                    <a:pt x="148" y="56"/>
                    <a:pt x="143" y="74"/>
                  </a:cubicBezTo>
                  <a:cubicBezTo>
                    <a:pt x="143" y="74"/>
                    <a:pt x="143" y="74"/>
                    <a:pt x="143" y="74"/>
                  </a:cubicBezTo>
                  <a:cubicBezTo>
                    <a:pt x="143" y="74"/>
                    <a:pt x="143" y="74"/>
                    <a:pt x="143" y="74"/>
                  </a:cubicBezTo>
                  <a:cubicBezTo>
                    <a:pt x="143" y="74"/>
                    <a:pt x="143" y="74"/>
                    <a:pt x="143" y="74"/>
                  </a:cubicBezTo>
                  <a:cubicBezTo>
                    <a:pt x="143" y="74"/>
                    <a:pt x="143" y="74"/>
                    <a:pt x="143" y="74"/>
                  </a:cubicBezTo>
                  <a:cubicBezTo>
                    <a:pt x="143" y="74"/>
                    <a:pt x="143" y="74"/>
                    <a:pt x="143" y="75"/>
                  </a:cubicBezTo>
                  <a:cubicBezTo>
                    <a:pt x="143" y="75"/>
                    <a:pt x="143" y="75"/>
                    <a:pt x="143" y="75"/>
                  </a:cubicBezTo>
                  <a:cubicBezTo>
                    <a:pt x="113" y="53"/>
                    <a:pt x="113" y="53"/>
                    <a:pt x="113" y="53"/>
                  </a:cubicBezTo>
                  <a:cubicBezTo>
                    <a:pt x="95" y="77"/>
                    <a:pt x="95" y="77"/>
                    <a:pt x="95" y="77"/>
                  </a:cubicBezTo>
                  <a:cubicBezTo>
                    <a:pt x="102" y="82"/>
                    <a:pt x="106" y="90"/>
                    <a:pt x="106" y="98"/>
                  </a:cubicBezTo>
                  <a:cubicBezTo>
                    <a:pt x="106" y="98"/>
                    <a:pt x="106" y="98"/>
                    <a:pt x="106" y="98"/>
                  </a:cubicBezTo>
                  <a:cubicBezTo>
                    <a:pt x="106" y="104"/>
                    <a:pt x="105" y="109"/>
                    <a:pt x="101" y="114"/>
                  </a:cubicBezTo>
                  <a:cubicBezTo>
                    <a:pt x="101" y="114"/>
                    <a:pt x="101" y="114"/>
                    <a:pt x="101" y="114"/>
                  </a:cubicBezTo>
                  <a:cubicBezTo>
                    <a:pt x="101" y="114"/>
                    <a:pt x="101" y="114"/>
                    <a:pt x="101" y="114"/>
                  </a:cubicBezTo>
                  <a:cubicBezTo>
                    <a:pt x="101" y="114"/>
                    <a:pt x="101" y="114"/>
                    <a:pt x="101" y="114"/>
                  </a:cubicBezTo>
                  <a:cubicBezTo>
                    <a:pt x="96" y="121"/>
                    <a:pt x="88" y="125"/>
                    <a:pt x="80" y="125"/>
                  </a:cubicBezTo>
                  <a:cubicBezTo>
                    <a:pt x="80" y="125"/>
                    <a:pt x="80" y="125"/>
                    <a:pt x="80" y="125"/>
                  </a:cubicBezTo>
                  <a:cubicBezTo>
                    <a:pt x="80" y="125"/>
                    <a:pt x="80" y="125"/>
                    <a:pt x="80" y="125"/>
                  </a:cubicBezTo>
                  <a:cubicBezTo>
                    <a:pt x="80" y="125"/>
                    <a:pt x="80" y="125"/>
                    <a:pt x="80" y="125"/>
                  </a:cubicBezTo>
                  <a:cubicBezTo>
                    <a:pt x="80" y="125"/>
                    <a:pt x="80" y="125"/>
                    <a:pt x="80" y="125"/>
                  </a:cubicBezTo>
                  <a:cubicBezTo>
                    <a:pt x="75" y="125"/>
                    <a:pt x="69" y="123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30" y="167"/>
                    <a:pt x="30" y="167"/>
                    <a:pt x="30" y="167"/>
                  </a:cubicBezTo>
                  <a:cubicBezTo>
                    <a:pt x="30" y="167"/>
                    <a:pt x="30" y="167"/>
                    <a:pt x="30" y="167"/>
                  </a:cubicBezTo>
                  <a:cubicBezTo>
                    <a:pt x="30" y="167"/>
                    <a:pt x="30" y="167"/>
                    <a:pt x="30" y="167"/>
                  </a:cubicBezTo>
                  <a:cubicBezTo>
                    <a:pt x="30" y="167"/>
                    <a:pt x="30" y="167"/>
                    <a:pt x="30" y="167"/>
                  </a:cubicBezTo>
                  <a:cubicBezTo>
                    <a:pt x="30" y="167"/>
                    <a:pt x="30" y="167"/>
                    <a:pt x="30" y="167"/>
                  </a:cubicBezTo>
                  <a:cubicBezTo>
                    <a:pt x="30" y="167"/>
                    <a:pt x="30" y="167"/>
                    <a:pt x="30" y="167"/>
                  </a:cubicBezTo>
                  <a:cubicBezTo>
                    <a:pt x="30" y="167"/>
                    <a:pt x="30" y="167"/>
                    <a:pt x="30" y="167"/>
                  </a:cubicBezTo>
                  <a:cubicBezTo>
                    <a:pt x="30" y="167"/>
                    <a:pt x="30" y="167"/>
                    <a:pt x="30" y="167"/>
                  </a:cubicBezTo>
                  <a:cubicBezTo>
                    <a:pt x="30" y="167"/>
                    <a:pt x="30" y="167"/>
                    <a:pt x="30" y="167"/>
                  </a:cubicBezTo>
                  <a:cubicBezTo>
                    <a:pt x="30" y="167"/>
                    <a:pt x="30" y="167"/>
                    <a:pt x="30" y="167"/>
                  </a:cubicBezTo>
                  <a:cubicBezTo>
                    <a:pt x="30" y="167"/>
                    <a:pt x="30" y="167"/>
                    <a:pt x="30" y="167"/>
                  </a:cubicBezTo>
                  <a:cubicBezTo>
                    <a:pt x="30" y="167"/>
                    <a:pt x="30" y="167"/>
                    <a:pt x="30" y="167"/>
                  </a:cubicBezTo>
                  <a:cubicBezTo>
                    <a:pt x="30" y="167"/>
                    <a:pt x="30" y="167"/>
                    <a:pt x="30" y="167"/>
                  </a:cubicBezTo>
                  <a:cubicBezTo>
                    <a:pt x="30" y="167"/>
                    <a:pt x="30" y="167"/>
                    <a:pt x="30" y="167"/>
                  </a:cubicBezTo>
                  <a:cubicBezTo>
                    <a:pt x="30" y="167"/>
                    <a:pt x="30" y="167"/>
                    <a:pt x="30" y="167"/>
                  </a:cubicBezTo>
                  <a:cubicBezTo>
                    <a:pt x="30" y="167"/>
                    <a:pt x="30" y="167"/>
                    <a:pt x="30" y="167"/>
                  </a:cubicBezTo>
                  <a:cubicBezTo>
                    <a:pt x="30" y="167"/>
                    <a:pt x="30" y="167"/>
                    <a:pt x="30" y="167"/>
                  </a:cubicBezTo>
                  <a:cubicBezTo>
                    <a:pt x="30" y="167"/>
                    <a:pt x="30" y="167"/>
                    <a:pt x="30" y="167"/>
                  </a:cubicBezTo>
                  <a:cubicBezTo>
                    <a:pt x="30" y="167"/>
                    <a:pt x="30" y="167"/>
                    <a:pt x="30" y="167"/>
                  </a:cubicBezTo>
                  <a:cubicBezTo>
                    <a:pt x="30" y="167"/>
                    <a:pt x="30" y="167"/>
                    <a:pt x="30" y="167"/>
                  </a:cubicBezTo>
                  <a:cubicBezTo>
                    <a:pt x="30" y="167"/>
                    <a:pt x="30" y="167"/>
                    <a:pt x="30" y="167"/>
                  </a:cubicBezTo>
                  <a:cubicBezTo>
                    <a:pt x="30" y="167"/>
                    <a:pt x="30" y="167"/>
                    <a:pt x="30" y="167"/>
                  </a:cubicBezTo>
                  <a:cubicBezTo>
                    <a:pt x="30" y="167"/>
                    <a:pt x="30" y="167"/>
                    <a:pt x="30" y="167"/>
                  </a:cubicBezTo>
                  <a:cubicBezTo>
                    <a:pt x="30" y="167"/>
                    <a:pt x="30" y="167"/>
                    <a:pt x="30" y="167"/>
                  </a:cubicBezTo>
                  <a:cubicBezTo>
                    <a:pt x="30" y="167"/>
                    <a:pt x="30" y="167"/>
                    <a:pt x="30" y="167"/>
                  </a:cubicBezTo>
                  <a:cubicBezTo>
                    <a:pt x="30" y="167"/>
                    <a:pt x="30" y="167"/>
                    <a:pt x="30" y="167"/>
                  </a:cubicBezTo>
                  <a:cubicBezTo>
                    <a:pt x="30" y="167"/>
                    <a:pt x="30" y="167"/>
                    <a:pt x="30" y="167"/>
                  </a:cubicBezTo>
                  <a:cubicBezTo>
                    <a:pt x="31" y="169"/>
                    <a:pt x="27" y="177"/>
                    <a:pt x="20" y="189"/>
                  </a:cubicBezTo>
                  <a:cubicBezTo>
                    <a:pt x="20" y="189"/>
                    <a:pt x="20" y="189"/>
                    <a:pt x="20" y="189"/>
                  </a:cubicBezTo>
                  <a:cubicBezTo>
                    <a:pt x="20" y="189"/>
                    <a:pt x="20" y="189"/>
                    <a:pt x="20" y="189"/>
                  </a:cubicBezTo>
                  <a:cubicBezTo>
                    <a:pt x="20" y="189"/>
                    <a:pt x="20" y="189"/>
                    <a:pt x="20" y="189"/>
                  </a:cubicBezTo>
                  <a:cubicBezTo>
                    <a:pt x="20" y="189"/>
                    <a:pt x="20" y="189"/>
                    <a:pt x="20" y="189"/>
                  </a:cubicBezTo>
                  <a:cubicBezTo>
                    <a:pt x="20" y="189"/>
                    <a:pt x="20" y="190"/>
                    <a:pt x="20" y="190"/>
                  </a:cubicBezTo>
                  <a:cubicBezTo>
                    <a:pt x="20" y="190"/>
                    <a:pt x="20" y="190"/>
                    <a:pt x="20" y="190"/>
                  </a:cubicBezTo>
                  <a:cubicBezTo>
                    <a:pt x="17" y="195"/>
                    <a:pt x="13" y="200"/>
                    <a:pt x="9" y="206"/>
                  </a:cubicBezTo>
                  <a:cubicBezTo>
                    <a:pt x="9" y="206"/>
                    <a:pt x="9" y="206"/>
                    <a:pt x="9" y="206"/>
                  </a:cubicBezTo>
                  <a:cubicBezTo>
                    <a:pt x="9" y="206"/>
                    <a:pt x="9" y="206"/>
                    <a:pt x="9" y="206"/>
                  </a:cubicBezTo>
                  <a:cubicBezTo>
                    <a:pt x="9" y="206"/>
                    <a:pt x="9" y="206"/>
                    <a:pt x="9" y="206"/>
                  </a:cubicBezTo>
                  <a:cubicBezTo>
                    <a:pt x="9" y="206"/>
                    <a:pt x="9" y="206"/>
                    <a:pt x="9" y="206"/>
                  </a:cubicBezTo>
                  <a:cubicBezTo>
                    <a:pt x="6" y="210"/>
                    <a:pt x="3" y="215"/>
                    <a:pt x="0" y="219"/>
                  </a:cubicBezTo>
                  <a:cubicBezTo>
                    <a:pt x="25" y="238"/>
                    <a:pt x="25" y="238"/>
                    <a:pt x="25" y="238"/>
                  </a:cubicBezTo>
                  <a:cubicBezTo>
                    <a:pt x="26" y="237"/>
                    <a:pt x="28" y="236"/>
                    <a:pt x="29" y="235"/>
                  </a:cubicBezTo>
                  <a:cubicBezTo>
                    <a:pt x="41" y="228"/>
                    <a:pt x="52" y="219"/>
                    <a:pt x="64" y="208"/>
                  </a:cubicBezTo>
                  <a:cubicBezTo>
                    <a:pt x="75" y="197"/>
                    <a:pt x="87" y="183"/>
                    <a:pt x="101" y="165"/>
                  </a:cubicBezTo>
                  <a:cubicBezTo>
                    <a:pt x="101" y="165"/>
                    <a:pt x="101" y="165"/>
                    <a:pt x="101" y="165"/>
                  </a:cubicBezTo>
                  <a:cubicBezTo>
                    <a:pt x="101" y="165"/>
                    <a:pt x="101" y="164"/>
                    <a:pt x="101" y="164"/>
                  </a:cubicBezTo>
                  <a:cubicBezTo>
                    <a:pt x="101" y="164"/>
                    <a:pt x="101" y="164"/>
                    <a:pt x="101" y="164"/>
                  </a:cubicBezTo>
                  <a:cubicBezTo>
                    <a:pt x="101" y="164"/>
                    <a:pt x="101" y="164"/>
                    <a:pt x="101" y="164"/>
                  </a:cubicBezTo>
                  <a:cubicBezTo>
                    <a:pt x="101" y="164"/>
                    <a:pt x="101" y="164"/>
                    <a:pt x="101" y="164"/>
                  </a:cubicBezTo>
                  <a:cubicBezTo>
                    <a:pt x="101" y="164"/>
                    <a:pt x="101" y="164"/>
                    <a:pt x="101" y="164"/>
                  </a:cubicBezTo>
                  <a:cubicBezTo>
                    <a:pt x="101" y="164"/>
                    <a:pt x="101" y="164"/>
                    <a:pt x="101" y="164"/>
                  </a:cubicBezTo>
                  <a:cubicBezTo>
                    <a:pt x="101" y="164"/>
                    <a:pt x="101" y="164"/>
                    <a:pt x="101" y="164"/>
                  </a:cubicBezTo>
                  <a:cubicBezTo>
                    <a:pt x="101" y="164"/>
                    <a:pt x="101" y="164"/>
                    <a:pt x="101" y="164"/>
                  </a:cubicBezTo>
                  <a:cubicBezTo>
                    <a:pt x="101" y="164"/>
                    <a:pt x="101" y="164"/>
                    <a:pt x="101" y="164"/>
                  </a:cubicBezTo>
                  <a:cubicBezTo>
                    <a:pt x="101" y="163"/>
                    <a:pt x="101" y="163"/>
                    <a:pt x="102" y="163"/>
                  </a:cubicBezTo>
                  <a:cubicBezTo>
                    <a:pt x="102" y="163"/>
                    <a:pt x="102" y="163"/>
                    <a:pt x="102" y="163"/>
                  </a:cubicBezTo>
                  <a:cubicBezTo>
                    <a:pt x="104" y="160"/>
                    <a:pt x="106" y="157"/>
                    <a:pt x="108" y="154"/>
                  </a:cubicBezTo>
                  <a:cubicBezTo>
                    <a:pt x="108" y="154"/>
                    <a:pt x="108" y="154"/>
                    <a:pt x="108" y="154"/>
                  </a:cubicBezTo>
                  <a:cubicBezTo>
                    <a:pt x="108" y="153"/>
                    <a:pt x="108" y="153"/>
                    <a:pt x="108" y="153"/>
                  </a:cubicBezTo>
                  <a:cubicBezTo>
                    <a:pt x="108" y="153"/>
                    <a:pt x="108" y="153"/>
                    <a:pt x="108" y="153"/>
                  </a:cubicBezTo>
                  <a:cubicBezTo>
                    <a:pt x="108" y="153"/>
                    <a:pt x="109" y="153"/>
                    <a:pt x="109" y="153"/>
                  </a:cubicBezTo>
                  <a:cubicBezTo>
                    <a:pt x="109" y="153"/>
                    <a:pt x="109" y="153"/>
                    <a:pt x="109" y="153"/>
                  </a:cubicBezTo>
                  <a:cubicBezTo>
                    <a:pt x="109" y="153"/>
                    <a:pt x="109" y="153"/>
                    <a:pt x="109" y="153"/>
                  </a:cubicBezTo>
                  <a:cubicBezTo>
                    <a:pt x="109" y="153"/>
                    <a:pt x="109" y="153"/>
                    <a:pt x="109" y="153"/>
                  </a:cubicBezTo>
                  <a:cubicBezTo>
                    <a:pt x="109" y="153"/>
                    <a:pt x="109" y="153"/>
                    <a:pt x="109" y="153"/>
                  </a:cubicBezTo>
                  <a:cubicBezTo>
                    <a:pt x="109" y="153"/>
                    <a:pt x="109" y="153"/>
                    <a:pt x="109" y="153"/>
                  </a:cubicBezTo>
                  <a:cubicBezTo>
                    <a:pt x="109" y="153"/>
                    <a:pt x="109" y="152"/>
                    <a:pt x="109" y="152"/>
                  </a:cubicBezTo>
                  <a:cubicBezTo>
                    <a:pt x="109" y="152"/>
                    <a:pt x="109" y="152"/>
                    <a:pt x="109" y="152"/>
                  </a:cubicBezTo>
                  <a:cubicBezTo>
                    <a:pt x="109" y="152"/>
                    <a:pt x="109" y="152"/>
                    <a:pt x="109" y="152"/>
                  </a:cubicBezTo>
                  <a:cubicBezTo>
                    <a:pt x="147" y="93"/>
                    <a:pt x="153" y="25"/>
                    <a:pt x="154" y="4"/>
                  </a:cubicBezTo>
                  <a:cubicBezTo>
                    <a:pt x="154" y="2"/>
                    <a:pt x="154" y="1"/>
                    <a:pt x="154" y="0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4" name="出自【趣你的PPT】(微信:qunideppt)：最优质的PPT资源库"/>
            <p:cNvSpPr>
              <a:spLocks noEditPoints="1"/>
            </p:cNvSpPr>
            <p:nvPr/>
          </p:nvSpPr>
          <p:spPr bwMode="auto">
            <a:xfrm rot="607256">
              <a:off x="10184344" y="1744162"/>
              <a:ext cx="71085" cy="426508"/>
            </a:xfrm>
            <a:custGeom>
              <a:avLst/>
              <a:gdLst>
                <a:gd name="T0" fmla="*/ 0 w 11"/>
                <a:gd name="T1" fmla="*/ 65 h 66"/>
                <a:gd name="T2" fmla="*/ 0 w 11"/>
                <a:gd name="T3" fmla="*/ 66 h 66"/>
                <a:gd name="T4" fmla="*/ 0 w 11"/>
                <a:gd name="T5" fmla="*/ 66 h 66"/>
                <a:gd name="T6" fmla="*/ 0 w 11"/>
                <a:gd name="T7" fmla="*/ 65 h 66"/>
                <a:gd name="T8" fmla="*/ 0 w 11"/>
                <a:gd name="T9" fmla="*/ 65 h 66"/>
                <a:gd name="T10" fmla="*/ 0 w 11"/>
                <a:gd name="T11" fmla="*/ 65 h 66"/>
                <a:gd name="T12" fmla="*/ 0 w 11"/>
                <a:gd name="T13" fmla="*/ 65 h 66"/>
                <a:gd name="T14" fmla="*/ 0 w 11"/>
                <a:gd name="T15" fmla="*/ 65 h 66"/>
                <a:gd name="T16" fmla="*/ 0 w 11"/>
                <a:gd name="T17" fmla="*/ 65 h 66"/>
                <a:gd name="T18" fmla="*/ 0 w 11"/>
                <a:gd name="T19" fmla="*/ 65 h 66"/>
                <a:gd name="T20" fmla="*/ 9 w 11"/>
                <a:gd name="T21" fmla="*/ 19 h 66"/>
                <a:gd name="T22" fmla="*/ 9 w 11"/>
                <a:gd name="T23" fmla="*/ 19 h 66"/>
                <a:gd name="T24" fmla="*/ 9 w 11"/>
                <a:gd name="T25" fmla="*/ 19 h 66"/>
                <a:gd name="T26" fmla="*/ 9 w 11"/>
                <a:gd name="T27" fmla="*/ 18 h 66"/>
                <a:gd name="T28" fmla="*/ 9 w 11"/>
                <a:gd name="T29" fmla="*/ 18 h 66"/>
                <a:gd name="T30" fmla="*/ 9 w 11"/>
                <a:gd name="T31" fmla="*/ 18 h 66"/>
                <a:gd name="T32" fmla="*/ 9 w 11"/>
                <a:gd name="T33" fmla="*/ 18 h 66"/>
                <a:gd name="T34" fmla="*/ 9 w 11"/>
                <a:gd name="T35" fmla="*/ 18 h 66"/>
                <a:gd name="T36" fmla="*/ 9 w 11"/>
                <a:gd name="T37" fmla="*/ 18 h 66"/>
                <a:gd name="T38" fmla="*/ 9 w 11"/>
                <a:gd name="T39" fmla="*/ 18 h 66"/>
                <a:gd name="T40" fmla="*/ 9 w 11"/>
                <a:gd name="T41" fmla="*/ 18 h 66"/>
                <a:gd name="T42" fmla="*/ 9 w 11"/>
                <a:gd name="T43" fmla="*/ 18 h 66"/>
                <a:gd name="T44" fmla="*/ 11 w 11"/>
                <a:gd name="T45" fmla="*/ 0 h 66"/>
                <a:gd name="T46" fmla="*/ 9 w 11"/>
                <a:gd name="T47" fmla="*/ 18 h 66"/>
                <a:gd name="T48" fmla="*/ 11 w 11"/>
                <a:gd name="T49" fmla="*/ 0 h 66"/>
                <a:gd name="T50" fmla="*/ 11 w 11"/>
                <a:gd name="T51" fmla="*/ 0 h 66"/>
                <a:gd name="T52" fmla="*/ 11 w 11"/>
                <a:gd name="T53" fmla="*/ 0 h 66"/>
                <a:gd name="T54" fmla="*/ 11 w 11"/>
                <a:gd name="T55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" h="66">
                  <a:moveTo>
                    <a:pt x="0" y="65"/>
                  </a:moveTo>
                  <a:cubicBezTo>
                    <a:pt x="0" y="65"/>
                    <a:pt x="0" y="65"/>
                    <a:pt x="0" y="66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0" y="65"/>
                    <a:pt x="0" y="65"/>
                    <a:pt x="0" y="65"/>
                  </a:cubicBezTo>
                  <a:moveTo>
                    <a:pt x="0" y="65"/>
                  </a:moveTo>
                  <a:cubicBezTo>
                    <a:pt x="0" y="65"/>
                    <a:pt x="0" y="65"/>
                    <a:pt x="0" y="65"/>
                  </a:cubicBezTo>
                  <a:cubicBezTo>
                    <a:pt x="0" y="65"/>
                    <a:pt x="0" y="65"/>
                    <a:pt x="0" y="65"/>
                  </a:cubicBezTo>
                  <a:moveTo>
                    <a:pt x="0" y="65"/>
                  </a:moveTo>
                  <a:cubicBezTo>
                    <a:pt x="0" y="65"/>
                    <a:pt x="0" y="65"/>
                    <a:pt x="0" y="65"/>
                  </a:cubicBezTo>
                  <a:cubicBezTo>
                    <a:pt x="0" y="65"/>
                    <a:pt x="0" y="65"/>
                    <a:pt x="0" y="65"/>
                  </a:cubicBezTo>
                  <a:moveTo>
                    <a:pt x="9" y="19"/>
                  </a:moveTo>
                  <a:cubicBezTo>
                    <a:pt x="9" y="19"/>
                    <a:pt x="9" y="19"/>
                    <a:pt x="9" y="19"/>
                  </a:cubicBezTo>
                  <a:cubicBezTo>
                    <a:pt x="9" y="19"/>
                    <a:pt x="9" y="19"/>
                    <a:pt x="9" y="19"/>
                  </a:cubicBezTo>
                  <a:moveTo>
                    <a:pt x="9" y="18"/>
                  </a:moveTo>
                  <a:cubicBezTo>
                    <a:pt x="9" y="18"/>
                    <a:pt x="9" y="18"/>
                    <a:pt x="9" y="18"/>
                  </a:cubicBezTo>
                  <a:cubicBezTo>
                    <a:pt x="9" y="18"/>
                    <a:pt x="9" y="18"/>
                    <a:pt x="9" y="18"/>
                  </a:cubicBezTo>
                  <a:moveTo>
                    <a:pt x="9" y="18"/>
                  </a:moveTo>
                  <a:cubicBezTo>
                    <a:pt x="9" y="18"/>
                    <a:pt x="9" y="18"/>
                    <a:pt x="9" y="18"/>
                  </a:cubicBezTo>
                  <a:cubicBezTo>
                    <a:pt x="9" y="18"/>
                    <a:pt x="9" y="18"/>
                    <a:pt x="9" y="18"/>
                  </a:cubicBezTo>
                  <a:moveTo>
                    <a:pt x="9" y="18"/>
                  </a:moveTo>
                  <a:cubicBezTo>
                    <a:pt x="9" y="18"/>
                    <a:pt x="9" y="18"/>
                    <a:pt x="9" y="18"/>
                  </a:cubicBezTo>
                  <a:cubicBezTo>
                    <a:pt x="9" y="18"/>
                    <a:pt x="9" y="18"/>
                    <a:pt x="9" y="18"/>
                  </a:cubicBezTo>
                  <a:moveTo>
                    <a:pt x="11" y="0"/>
                  </a:moveTo>
                  <a:cubicBezTo>
                    <a:pt x="10" y="5"/>
                    <a:pt x="10" y="11"/>
                    <a:pt x="9" y="18"/>
                  </a:cubicBezTo>
                  <a:cubicBezTo>
                    <a:pt x="10" y="11"/>
                    <a:pt x="10" y="5"/>
                    <a:pt x="11" y="0"/>
                  </a:cubicBezTo>
                  <a:moveTo>
                    <a:pt x="11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11" y="0"/>
                    <a:pt x="11" y="0"/>
                    <a:pt x="11" y="0"/>
                  </a:cubicBezTo>
                </a:path>
              </a:pathLst>
            </a:custGeom>
            <a:solidFill>
              <a:srgbClr val="F19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5" name="出自【趣你的PPT】(微信:qunideppt)：最优质的PPT资源库"/>
            <p:cNvSpPr>
              <a:spLocks noEditPoints="1"/>
            </p:cNvSpPr>
            <p:nvPr/>
          </p:nvSpPr>
          <p:spPr bwMode="auto">
            <a:xfrm rot="607256">
              <a:off x="9165863" y="2608055"/>
              <a:ext cx="133967" cy="251531"/>
            </a:xfrm>
            <a:custGeom>
              <a:avLst/>
              <a:gdLst>
                <a:gd name="T0" fmla="*/ 0 w 21"/>
                <a:gd name="T1" fmla="*/ 39 h 39"/>
                <a:gd name="T2" fmla="*/ 0 w 21"/>
                <a:gd name="T3" fmla="*/ 39 h 39"/>
                <a:gd name="T4" fmla="*/ 0 w 21"/>
                <a:gd name="T5" fmla="*/ 39 h 39"/>
                <a:gd name="T6" fmla="*/ 0 w 21"/>
                <a:gd name="T7" fmla="*/ 39 h 39"/>
                <a:gd name="T8" fmla="*/ 0 w 21"/>
                <a:gd name="T9" fmla="*/ 39 h 39"/>
                <a:gd name="T10" fmla="*/ 0 w 21"/>
                <a:gd name="T11" fmla="*/ 39 h 39"/>
                <a:gd name="T12" fmla="*/ 11 w 21"/>
                <a:gd name="T13" fmla="*/ 23 h 39"/>
                <a:gd name="T14" fmla="*/ 0 w 21"/>
                <a:gd name="T15" fmla="*/ 39 h 39"/>
                <a:gd name="T16" fmla="*/ 11 w 21"/>
                <a:gd name="T17" fmla="*/ 23 h 39"/>
                <a:gd name="T18" fmla="*/ 11 w 21"/>
                <a:gd name="T19" fmla="*/ 22 h 39"/>
                <a:gd name="T20" fmla="*/ 11 w 21"/>
                <a:gd name="T21" fmla="*/ 23 h 39"/>
                <a:gd name="T22" fmla="*/ 11 w 21"/>
                <a:gd name="T23" fmla="*/ 22 h 39"/>
                <a:gd name="T24" fmla="*/ 11 w 21"/>
                <a:gd name="T25" fmla="*/ 22 h 39"/>
                <a:gd name="T26" fmla="*/ 11 w 21"/>
                <a:gd name="T27" fmla="*/ 22 h 39"/>
                <a:gd name="T28" fmla="*/ 11 w 21"/>
                <a:gd name="T29" fmla="*/ 22 h 39"/>
                <a:gd name="T30" fmla="*/ 11 w 21"/>
                <a:gd name="T31" fmla="*/ 22 h 39"/>
                <a:gd name="T32" fmla="*/ 11 w 21"/>
                <a:gd name="T33" fmla="*/ 22 h 39"/>
                <a:gd name="T34" fmla="*/ 11 w 21"/>
                <a:gd name="T35" fmla="*/ 22 h 39"/>
                <a:gd name="T36" fmla="*/ 21 w 21"/>
                <a:gd name="T37" fmla="*/ 0 h 39"/>
                <a:gd name="T38" fmla="*/ 21 w 21"/>
                <a:gd name="T39" fmla="*/ 0 h 39"/>
                <a:gd name="T40" fmla="*/ 21 w 21"/>
                <a:gd name="T41" fmla="*/ 0 h 39"/>
                <a:gd name="T42" fmla="*/ 21 w 21"/>
                <a:gd name="T43" fmla="*/ 0 h 39"/>
                <a:gd name="T44" fmla="*/ 21 w 21"/>
                <a:gd name="T45" fmla="*/ 0 h 39"/>
                <a:gd name="T46" fmla="*/ 21 w 21"/>
                <a:gd name="T47" fmla="*/ 0 h 39"/>
                <a:gd name="T48" fmla="*/ 21 w 21"/>
                <a:gd name="T49" fmla="*/ 0 h 39"/>
                <a:gd name="T50" fmla="*/ 21 w 21"/>
                <a:gd name="T51" fmla="*/ 0 h 39"/>
                <a:gd name="T52" fmla="*/ 21 w 21"/>
                <a:gd name="T53" fmla="*/ 0 h 39"/>
                <a:gd name="T54" fmla="*/ 21 w 21"/>
                <a:gd name="T55" fmla="*/ 0 h 39"/>
                <a:gd name="T56" fmla="*/ 21 w 21"/>
                <a:gd name="T57" fmla="*/ 0 h 39"/>
                <a:gd name="T58" fmla="*/ 21 w 21"/>
                <a:gd name="T59" fmla="*/ 0 h 39"/>
                <a:gd name="T60" fmla="*/ 21 w 21"/>
                <a:gd name="T61" fmla="*/ 0 h 39"/>
                <a:gd name="T62" fmla="*/ 21 w 21"/>
                <a:gd name="T63" fmla="*/ 0 h 39"/>
                <a:gd name="T64" fmla="*/ 21 w 21"/>
                <a:gd name="T65" fmla="*/ 0 h 39"/>
                <a:gd name="T66" fmla="*/ 21 w 21"/>
                <a:gd name="T67" fmla="*/ 0 h 39"/>
                <a:gd name="T68" fmla="*/ 21 w 21"/>
                <a:gd name="T69" fmla="*/ 0 h 39"/>
                <a:gd name="T70" fmla="*/ 21 w 21"/>
                <a:gd name="T71" fmla="*/ 0 h 39"/>
                <a:gd name="T72" fmla="*/ 21 w 21"/>
                <a:gd name="T73" fmla="*/ 0 h 39"/>
                <a:gd name="T74" fmla="*/ 21 w 21"/>
                <a:gd name="T75" fmla="*/ 0 h 39"/>
                <a:gd name="T76" fmla="*/ 21 w 21"/>
                <a:gd name="T77" fmla="*/ 0 h 39"/>
                <a:gd name="T78" fmla="*/ 21 w 21"/>
                <a:gd name="T79" fmla="*/ 0 h 39"/>
                <a:gd name="T80" fmla="*/ 21 w 21"/>
                <a:gd name="T81" fmla="*/ 0 h 39"/>
                <a:gd name="T82" fmla="*/ 21 w 21"/>
                <a:gd name="T83" fmla="*/ 0 h 39"/>
                <a:gd name="T84" fmla="*/ 21 w 21"/>
                <a:gd name="T85" fmla="*/ 0 h 39"/>
                <a:gd name="T86" fmla="*/ 21 w 21"/>
                <a:gd name="T87" fmla="*/ 0 h 39"/>
                <a:gd name="T88" fmla="*/ 21 w 21"/>
                <a:gd name="T89" fmla="*/ 0 h 39"/>
                <a:gd name="T90" fmla="*/ 21 w 21"/>
                <a:gd name="T91" fmla="*/ 0 h 39"/>
                <a:gd name="T92" fmla="*/ 21 w 21"/>
                <a:gd name="T93" fmla="*/ 0 h 39"/>
                <a:gd name="T94" fmla="*/ 21 w 21"/>
                <a:gd name="T95" fmla="*/ 0 h 39"/>
                <a:gd name="T96" fmla="*/ 21 w 21"/>
                <a:gd name="T97" fmla="*/ 0 h 39"/>
                <a:gd name="T98" fmla="*/ 21 w 21"/>
                <a:gd name="T99" fmla="*/ 0 h 39"/>
                <a:gd name="T100" fmla="*/ 21 w 21"/>
                <a:gd name="T101" fmla="*/ 0 h 39"/>
                <a:gd name="T102" fmla="*/ 21 w 21"/>
                <a:gd name="T103" fmla="*/ 0 h 39"/>
                <a:gd name="T104" fmla="*/ 21 w 21"/>
                <a:gd name="T105" fmla="*/ 0 h 39"/>
                <a:gd name="T106" fmla="*/ 21 w 21"/>
                <a:gd name="T107" fmla="*/ 0 h 39"/>
                <a:gd name="T108" fmla="*/ 21 w 21"/>
                <a:gd name="T109" fmla="*/ 0 h 39"/>
                <a:gd name="T110" fmla="*/ 21 w 21"/>
                <a:gd name="T111" fmla="*/ 0 h 39"/>
                <a:gd name="T112" fmla="*/ 21 w 21"/>
                <a:gd name="T113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1" h="39"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11" y="23"/>
                  </a:moveTo>
                  <a:cubicBezTo>
                    <a:pt x="8" y="28"/>
                    <a:pt x="4" y="33"/>
                    <a:pt x="0" y="39"/>
                  </a:cubicBezTo>
                  <a:cubicBezTo>
                    <a:pt x="4" y="33"/>
                    <a:pt x="8" y="28"/>
                    <a:pt x="11" y="23"/>
                  </a:cubicBezTo>
                  <a:moveTo>
                    <a:pt x="11" y="22"/>
                  </a:moveTo>
                  <a:cubicBezTo>
                    <a:pt x="11" y="22"/>
                    <a:pt x="11" y="23"/>
                    <a:pt x="11" y="23"/>
                  </a:cubicBezTo>
                  <a:cubicBezTo>
                    <a:pt x="11" y="23"/>
                    <a:pt x="11" y="22"/>
                    <a:pt x="11" y="22"/>
                  </a:cubicBezTo>
                  <a:moveTo>
                    <a:pt x="11" y="22"/>
                  </a:moveTo>
                  <a:cubicBezTo>
                    <a:pt x="11" y="22"/>
                    <a:pt x="11" y="22"/>
                    <a:pt x="11" y="22"/>
                  </a:cubicBezTo>
                  <a:cubicBezTo>
                    <a:pt x="11" y="22"/>
                    <a:pt x="11" y="22"/>
                    <a:pt x="11" y="22"/>
                  </a:cubicBezTo>
                  <a:moveTo>
                    <a:pt x="11" y="22"/>
                  </a:moveTo>
                  <a:cubicBezTo>
                    <a:pt x="11" y="22"/>
                    <a:pt x="11" y="22"/>
                    <a:pt x="11" y="22"/>
                  </a:cubicBezTo>
                  <a:cubicBezTo>
                    <a:pt x="11" y="22"/>
                    <a:pt x="11" y="22"/>
                    <a:pt x="11" y="22"/>
                  </a:cubicBezTo>
                  <a:moveTo>
                    <a:pt x="21" y="0"/>
                  </a:moveTo>
                  <a:cubicBezTo>
                    <a:pt x="21" y="0"/>
                    <a:pt x="21" y="0"/>
                    <a:pt x="21" y="0"/>
                  </a:cubicBezTo>
                  <a:cubicBezTo>
                    <a:pt x="21" y="0"/>
                    <a:pt x="21" y="0"/>
                    <a:pt x="21" y="0"/>
                  </a:cubicBezTo>
                  <a:moveTo>
                    <a:pt x="21" y="0"/>
                  </a:moveTo>
                  <a:cubicBezTo>
                    <a:pt x="21" y="0"/>
                    <a:pt x="21" y="0"/>
                    <a:pt x="21" y="0"/>
                  </a:cubicBezTo>
                  <a:cubicBezTo>
                    <a:pt x="21" y="0"/>
                    <a:pt x="21" y="0"/>
                    <a:pt x="21" y="0"/>
                  </a:cubicBezTo>
                  <a:moveTo>
                    <a:pt x="21" y="0"/>
                  </a:moveTo>
                  <a:cubicBezTo>
                    <a:pt x="21" y="0"/>
                    <a:pt x="21" y="0"/>
                    <a:pt x="21" y="0"/>
                  </a:cubicBezTo>
                  <a:cubicBezTo>
                    <a:pt x="21" y="0"/>
                    <a:pt x="21" y="0"/>
                    <a:pt x="21" y="0"/>
                  </a:cubicBezTo>
                  <a:moveTo>
                    <a:pt x="21" y="0"/>
                  </a:moveTo>
                  <a:cubicBezTo>
                    <a:pt x="21" y="0"/>
                    <a:pt x="21" y="0"/>
                    <a:pt x="21" y="0"/>
                  </a:cubicBezTo>
                  <a:cubicBezTo>
                    <a:pt x="21" y="0"/>
                    <a:pt x="21" y="0"/>
                    <a:pt x="21" y="0"/>
                  </a:cubicBezTo>
                  <a:moveTo>
                    <a:pt x="21" y="0"/>
                  </a:moveTo>
                  <a:cubicBezTo>
                    <a:pt x="21" y="0"/>
                    <a:pt x="21" y="0"/>
                    <a:pt x="21" y="0"/>
                  </a:cubicBezTo>
                  <a:cubicBezTo>
                    <a:pt x="21" y="0"/>
                    <a:pt x="21" y="0"/>
                    <a:pt x="21" y="0"/>
                  </a:cubicBezTo>
                  <a:moveTo>
                    <a:pt x="21" y="0"/>
                  </a:moveTo>
                  <a:cubicBezTo>
                    <a:pt x="21" y="0"/>
                    <a:pt x="21" y="0"/>
                    <a:pt x="21" y="0"/>
                  </a:cubicBezTo>
                  <a:cubicBezTo>
                    <a:pt x="21" y="0"/>
                    <a:pt x="21" y="0"/>
                    <a:pt x="21" y="0"/>
                  </a:cubicBezTo>
                  <a:moveTo>
                    <a:pt x="21" y="0"/>
                  </a:moveTo>
                  <a:cubicBezTo>
                    <a:pt x="21" y="0"/>
                    <a:pt x="21" y="0"/>
                    <a:pt x="21" y="0"/>
                  </a:cubicBezTo>
                  <a:cubicBezTo>
                    <a:pt x="21" y="0"/>
                    <a:pt x="21" y="0"/>
                    <a:pt x="21" y="0"/>
                  </a:cubicBezTo>
                  <a:moveTo>
                    <a:pt x="21" y="0"/>
                  </a:moveTo>
                  <a:cubicBezTo>
                    <a:pt x="21" y="0"/>
                    <a:pt x="21" y="0"/>
                    <a:pt x="21" y="0"/>
                  </a:cubicBezTo>
                  <a:cubicBezTo>
                    <a:pt x="21" y="0"/>
                    <a:pt x="21" y="0"/>
                    <a:pt x="21" y="0"/>
                  </a:cubicBezTo>
                  <a:moveTo>
                    <a:pt x="21" y="0"/>
                  </a:moveTo>
                  <a:cubicBezTo>
                    <a:pt x="21" y="0"/>
                    <a:pt x="21" y="0"/>
                    <a:pt x="21" y="0"/>
                  </a:cubicBezTo>
                  <a:cubicBezTo>
                    <a:pt x="21" y="0"/>
                    <a:pt x="21" y="0"/>
                    <a:pt x="21" y="0"/>
                  </a:cubicBezTo>
                  <a:moveTo>
                    <a:pt x="21" y="0"/>
                  </a:moveTo>
                  <a:cubicBezTo>
                    <a:pt x="21" y="0"/>
                    <a:pt x="21" y="0"/>
                    <a:pt x="21" y="0"/>
                  </a:cubicBezTo>
                  <a:cubicBezTo>
                    <a:pt x="21" y="0"/>
                    <a:pt x="21" y="0"/>
                    <a:pt x="21" y="0"/>
                  </a:cubicBezTo>
                  <a:moveTo>
                    <a:pt x="21" y="0"/>
                  </a:moveTo>
                  <a:cubicBezTo>
                    <a:pt x="21" y="0"/>
                    <a:pt x="21" y="0"/>
                    <a:pt x="21" y="0"/>
                  </a:cubicBezTo>
                  <a:cubicBezTo>
                    <a:pt x="21" y="0"/>
                    <a:pt x="21" y="0"/>
                    <a:pt x="21" y="0"/>
                  </a:cubicBezTo>
                  <a:moveTo>
                    <a:pt x="21" y="0"/>
                  </a:moveTo>
                  <a:cubicBezTo>
                    <a:pt x="21" y="0"/>
                    <a:pt x="21" y="0"/>
                    <a:pt x="21" y="0"/>
                  </a:cubicBezTo>
                  <a:cubicBezTo>
                    <a:pt x="21" y="0"/>
                    <a:pt x="21" y="0"/>
                    <a:pt x="21" y="0"/>
                  </a:cubicBezTo>
                  <a:moveTo>
                    <a:pt x="21" y="0"/>
                  </a:moveTo>
                  <a:cubicBezTo>
                    <a:pt x="21" y="0"/>
                    <a:pt x="21" y="0"/>
                    <a:pt x="21" y="0"/>
                  </a:cubicBezTo>
                  <a:cubicBezTo>
                    <a:pt x="21" y="0"/>
                    <a:pt x="21" y="0"/>
                    <a:pt x="21" y="0"/>
                  </a:cubicBezTo>
                </a:path>
              </a:pathLst>
            </a:custGeom>
            <a:solidFill>
              <a:srgbClr val="005F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6" name="出自【趣你的PPT】(微信:qunideppt)：最优质的PPT资源库"/>
            <p:cNvSpPr/>
            <p:nvPr/>
          </p:nvSpPr>
          <p:spPr bwMode="auto">
            <a:xfrm rot="607256">
              <a:off x="9111307" y="3096116"/>
              <a:ext cx="8202" cy="0"/>
            </a:xfrm>
            <a:custGeom>
              <a:avLst/>
              <a:gdLst>
                <a:gd name="T0" fmla="*/ 1 w 1"/>
                <a:gd name="T1" fmla="*/ 0 w 1"/>
                <a:gd name="T2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</a:path>
              </a:pathLst>
            </a:custGeom>
            <a:solidFill>
              <a:srgbClr val="FCFD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7" name="出自【趣你的PPT】(微信:qunideppt)：最优质的PPT资源库"/>
            <p:cNvSpPr/>
            <p:nvPr/>
          </p:nvSpPr>
          <p:spPr bwMode="auto">
            <a:xfrm rot="607256">
              <a:off x="9112691" y="3080490"/>
              <a:ext cx="46478" cy="19138"/>
            </a:xfrm>
            <a:custGeom>
              <a:avLst/>
              <a:gdLst>
                <a:gd name="T0" fmla="*/ 7 w 7"/>
                <a:gd name="T1" fmla="*/ 0 h 3"/>
                <a:gd name="T2" fmla="*/ 0 w 7"/>
                <a:gd name="T3" fmla="*/ 3 h 3"/>
                <a:gd name="T4" fmla="*/ 0 w 7"/>
                <a:gd name="T5" fmla="*/ 3 h 3"/>
                <a:gd name="T6" fmla="*/ 1 w 7"/>
                <a:gd name="T7" fmla="*/ 3 h 3"/>
                <a:gd name="T8" fmla="*/ 7 w 7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3">
                  <a:moveTo>
                    <a:pt x="7" y="0"/>
                  </a:moveTo>
                  <a:cubicBezTo>
                    <a:pt x="5" y="1"/>
                    <a:pt x="2" y="2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3" y="2"/>
                    <a:pt x="5" y="1"/>
                    <a:pt x="7" y="0"/>
                  </a:cubicBezTo>
                </a:path>
              </a:pathLst>
            </a:custGeom>
            <a:solidFill>
              <a:srgbClr val="0064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8" name="出自【趣你的PPT】(微信:qunideppt)：最优质的PPT资源库"/>
            <p:cNvSpPr/>
            <p:nvPr/>
          </p:nvSpPr>
          <p:spPr bwMode="auto">
            <a:xfrm rot="607256">
              <a:off x="9201949" y="3067904"/>
              <a:ext cx="8202" cy="5468"/>
            </a:xfrm>
            <a:custGeom>
              <a:avLst/>
              <a:gdLst>
                <a:gd name="T0" fmla="*/ 1 w 1"/>
                <a:gd name="T1" fmla="*/ 0 h 1"/>
                <a:gd name="T2" fmla="*/ 0 w 1"/>
                <a:gd name="T3" fmla="*/ 1 h 1"/>
                <a:gd name="T4" fmla="*/ 0 w 1"/>
                <a:gd name="T5" fmla="*/ 1 h 1"/>
                <a:gd name="T6" fmla="*/ 1 w 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1">
                  <a:moveTo>
                    <a:pt x="1" y="0"/>
                  </a:moveTo>
                  <a:cubicBezTo>
                    <a:pt x="0" y="0"/>
                    <a:pt x="0" y="0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1" y="0"/>
                  </a:cubicBezTo>
                </a:path>
              </a:pathLst>
            </a:custGeom>
            <a:solidFill>
              <a:srgbClr val="FCFD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9" name="出自【趣你的PPT】(微信:qunideppt)：最优质的PPT资源库"/>
            <p:cNvSpPr/>
            <p:nvPr/>
          </p:nvSpPr>
          <p:spPr bwMode="auto">
            <a:xfrm rot="607256">
              <a:off x="9196107" y="3072128"/>
              <a:ext cx="5468" cy="0"/>
            </a:xfrm>
            <a:custGeom>
              <a:avLst/>
              <a:gdLst>
                <a:gd name="T0" fmla="*/ 1 w 1"/>
                <a:gd name="T1" fmla="*/ 0 w 1"/>
                <a:gd name="T2" fmla="*/ 0 w 1"/>
                <a:gd name="T3" fmla="*/ 1 w 1"/>
                <a:gd name="T4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</a:path>
              </a:pathLst>
            </a:custGeom>
            <a:solidFill>
              <a:srgbClr val="EEEF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40" name="出自【趣你的PPT】(微信:qunideppt)：最优质的PPT资源库"/>
            <p:cNvSpPr/>
            <p:nvPr/>
          </p:nvSpPr>
          <p:spPr bwMode="auto">
            <a:xfrm rot="607256">
              <a:off x="9161915" y="3068616"/>
              <a:ext cx="32808" cy="19138"/>
            </a:xfrm>
            <a:custGeom>
              <a:avLst/>
              <a:gdLst>
                <a:gd name="T0" fmla="*/ 5 w 5"/>
                <a:gd name="T1" fmla="*/ 0 h 3"/>
                <a:gd name="T2" fmla="*/ 0 w 5"/>
                <a:gd name="T3" fmla="*/ 3 h 3"/>
                <a:gd name="T4" fmla="*/ 5 w 5"/>
                <a:gd name="T5" fmla="*/ 0 h 3"/>
                <a:gd name="T6" fmla="*/ 5 w 5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3">
                  <a:moveTo>
                    <a:pt x="5" y="0"/>
                  </a:moveTo>
                  <a:cubicBezTo>
                    <a:pt x="3" y="1"/>
                    <a:pt x="2" y="2"/>
                    <a:pt x="0" y="3"/>
                  </a:cubicBezTo>
                  <a:cubicBezTo>
                    <a:pt x="2" y="2"/>
                    <a:pt x="3" y="1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</a:path>
              </a:pathLst>
            </a:custGeom>
            <a:solidFill>
              <a:srgbClr val="0064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41" name="出自【趣你的PPT】(微信:qunideppt)：最优质的PPT资源库"/>
            <p:cNvSpPr>
              <a:spLocks noEditPoints="1"/>
            </p:cNvSpPr>
            <p:nvPr/>
          </p:nvSpPr>
          <p:spPr bwMode="auto">
            <a:xfrm rot="607256">
              <a:off x="10305803" y="1678364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FFA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42" name="出自【趣你的PPT】(微信:qunideppt)：最优质的PPT资源库"/>
            <p:cNvSpPr>
              <a:spLocks noEditPoints="1"/>
            </p:cNvSpPr>
            <p:nvPr/>
          </p:nvSpPr>
          <p:spPr bwMode="auto">
            <a:xfrm rot="607256">
              <a:off x="9998464" y="1651149"/>
              <a:ext cx="265201" cy="503061"/>
            </a:xfrm>
            <a:custGeom>
              <a:avLst/>
              <a:gdLst>
                <a:gd name="T0" fmla="*/ 30 w 41"/>
                <a:gd name="T1" fmla="*/ 77 h 78"/>
                <a:gd name="T2" fmla="*/ 30 w 41"/>
                <a:gd name="T3" fmla="*/ 77 h 78"/>
                <a:gd name="T4" fmla="*/ 30 w 41"/>
                <a:gd name="T5" fmla="*/ 77 h 78"/>
                <a:gd name="T6" fmla="*/ 30 w 41"/>
                <a:gd name="T7" fmla="*/ 77 h 78"/>
                <a:gd name="T8" fmla="*/ 30 w 41"/>
                <a:gd name="T9" fmla="*/ 77 h 78"/>
                <a:gd name="T10" fmla="*/ 30 w 41"/>
                <a:gd name="T11" fmla="*/ 77 h 78"/>
                <a:gd name="T12" fmla="*/ 0 w 41"/>
                <a:gd name="T13" fmla="*/ 56 h 78"/>
                <a:gd name="T14" fmla="*/ 0 w 41"/>
                <a:gd name="T15" fmla="*/ 56 h 78"/>
                <a:gd name="T16" fmla="*/ 30 w 41"/>
                <a:gd name="T17" fmla="*/ 78 h 78"/>
                <a:gd name="T18" fmla="*/ 0 w 41"/>
                <a:gd name="T19" fmla="*/ 56 h 78"/>
                <a:gd name="T20" fmla="*/ 39 w 41"/>
                <a:gd name="T21" fmla="*/ 31 h 78"/>
                <a:gd name="T22" fmla="*/ 30 w 41"/>
                <a:gd name="T23" fmla="*/ 77 h 78"/>
                <a:gd name="T24" fmla="*/ 39 w 41"/>
                <a:gd name="T25" fmla="*/ 31 h 78"/>
                <a:gd name="T26" fmla="*/ 39 w 41"/>
                <a:gd name="T27" fmla="*/ 30 h 78"/>
                <a:gd name="T28" fmla="*/ 39 w 41"/>
                <a:gd name="T29" fmla="*/ 31 h 78"/>
                <a:gd name="T30" fmla="*/ 39 w 41"/>
                <a:gd name="T31" fmla="*/ 30 h 78"/>
                <a:gd name="T32" fmla="*/ 39 w 41"/>
                <a:gd name="T33" fmla="*/ 30 h 78"/>
                <a:gd name="T34" fmla="*/ 39 w 41"/>
                <a:gd name="T35" fmla="*/ 30 h 78"/>
                <a:gd name="T36" fmla="*/ 39 w 41"/>
                <a:gd name="T37" fmla="*/ 30 h 78"/>
                <a:gd name="T38" fmla="*/ 39 w 41"/>
                <a:gd name="T39" fmla="*/ 30 h 78"/>
                <a:gd name="T40" fmla="*/ 39 w 41"/>
                <a:gd name="T41" fmla="*/ 30 h 78"/>
                <a:gd name="T42" fmla="*/ 39 w 41"/>
                <a:gd name="T43" fmla="*/ 30 h 78"/>
                <a:gd name="T44" fmla="*/ 39 w 41"/>
                <a:gd name="T45" fmla="*/ 30 h 78"/>
                <a:gd name="T46" fmla="*/ 39 w 41"/>
                <a:gd name="T47" fmla="*/ 30 h 78"/>
                <a:gd name="T48" fmla="*/ 39 w 41"/>
                <a:gd name="T49" fmla="*/ 30 h 78"/>
                <a:gd name="T50" fmla="*/ 41 w 41"/>
                <a:gd name="T51" fmla="*/ 12 h 78"/>
                <a:gd name="T52" fmla="*/ 41 w 41"/>
                <a:gd name="T53" fmla="*/ 12 h 78"/>
                <a:gd name="T54" fmla="*/ 41 w 41"/>
                <a:gd name="T55" fmla="*/ 12 h 78"/>
                <a:gd name="T56" fmla="*/ 41 w 41"/>
                <a:gd name="T57" fmla="*/ 2 h 78"/>
                <a:gd name="T58" fmla="*/ 41 w 41"/>
                <a:gd name="T59" fmla="*/ 12 h 78"/>
                <a:gd name="T60" fmla="*/ 41 w 41"/>
                <a:gd name="T61" fmla="*/ 3 h 78"/>
                <a:gd name="T62" fmla="*/ 41 w 41"/>
                <a:gd name="T63" fmla="*/ 3 h 78"/>
                <a:gd name="T64" fmla="*/ 41 w 41"/>
                <a:gd name="T65" fmla="*/ 3 h 78"/>
                <a:gd name="T66" fmla="*/ 41 w 41"/>
                <a:gd name="T67" fmla="*/ 2 h 78"/>
                <a:gd name="T68" fmla="*/ 41 w 41"/>
                <a:gd name="T69" fmla="*/ 0 h 78"/>
                <a:gd name="T70" fmla="*/ 41 w 41"/>
                <a:gd name="T71" fmla="*/ 1 h 78"/>
                <a:gd name="T72" fmla="*/ 41 w 41"/>
                <a:gd name="T73" fmla="*/ 0 h 78"/>
                <a:gd name="T74" fmla="*/ 41 w 41"/>
                <a:gd name="T75" fmla="*/ 0 h 78"/>
                <a:gd name="T76" fmla="*/ 41 w 41"/>
                <a:gd name="T77" fmla="*/ 0 h 78"/>
                <a:gd name="T78" fmla="*/ 41 w 41"/>
                <a:gd name="T79" fmla="*/ 0 h 78"/>
                <a:gd name="T80" fmla="*/ 41 w 41"/>
                <a:gd name="T81" fmla="*/ 0 h 78"/>
                <a:gd name="T82" fmla="*/ 41 w 41"/>
                <a:gd name="T83" fmla="*/ 0 h 78"/>
                <a:gd name="T84" fmla="*/ 41 w 41"/>
                <a:gd name="T85" fmla="*/ 0 h 78"/>
                <a:gd name="T86" fmla="*/ 41 w 41"/>
                <a:gd name="T87" fmla="*/ 0 h 78"/>
                <a:gd name="T88" fmla="*/ 41 w 41"/>
                <a:gd name="T89" fmla="*/ 0 h 78"/>
                <a:gd name="T90" fmla="*/ 41 w 41"/>
                <a:gd name="T91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41" h="78">
                  <a:moveTo>
                    <a:pt x="30" y="77"/>
                  </a:moveTo>
                  <a:cubicBezTo>
                    <a:pt x="30" y="77"/>
                    <a:pt x="30" y="77"/>
                    <a:pt x="30" y="77"/>
                  </a:cubicBezTo>
                  <a:cubicBezTo>
                    <a:pt x="30" y="77"/>
                    <a:pt x="30" y="77"/>
                    <a:pt x="30" y="77"/>
                  </a:cubicBezTo>
                  <a:moveTo>
                    <a:pt x="30" y="77"/>
                  </a:moveTo>
                  <a:cubicBezTo>
                    <a:pt x="30" y="77"/>
                    <a:pt x="30" y="77"/>
                    <a:pt x="30" y="77"/>
                  </a:cubicBezTo>
                  <a:cubicBezTo>
                    <a:pt x="30" y="77"/>
                    <a:pt x="30" y="77"/>
                    <a:pt x="30" y="77"/>
                  </a:cubicBezTo>
                  <a:moveTo>
                    <a:pt x="0" y="56"/>
                  </a:moveTo>
                  <a:cubicBezTo>
                    <a:pt x="0" y="56"/>
                    <a:pt x="0" y="56"/>
                    <a:pt x="0" y="56"/>
                  </a:cubicBezTo>
                  <a:cubicBezTo>
                    <a:pt x="30" y="78"/>
                    <a:pt x="30" y="78"/>
                    <a:pt x="30" y="78"/>
                  </a:cubicBezTo>
                  <a:cubicBezTo>
                    <a:pt x="0" y="56"/>
                    <a:pt x="0" y="56"/>
                    <a:pt x="0" y="56"/>
                  </a:cubicBezTo>
                  <a:moveTo>
                    <a:pt x="39" y="31"/>
                  </a:moveTo>
                  <a:cubicBezTo>
                    <a:pt x="37" y="43"/>
                    <a:pt x="35" y="59"/>
                    <a:pt x="30" y="77"/>
                  </a:cubicBezTo>
                  <a:cubicBezTo>
                    <a:pt x="35" y="59"/>
                    <a:pt x="37" y="43"/>
                    <a:pt x="39" y="31"/>
                  </a:cubicBezTo>
                  <a:moveTo>
                    <a:pt x="39" y="30"/>
                  </a:moveTo>
                  <a:cubicBezTo>
                    <a:pt x="39" y="30"/>
                    <a:pt x="39" y="31"/>
                    <a:pt x="39" y="31"/>
                  </a:cubicBezTo>
                  <a:cubicBezTo>
                    <a:pt x="39" y="31"/>
                    <a:pt x="39" y="30"/>
                    <a:pt x="39" y="30"/>
                  </a:cubicBezTo>
                  <a:moveTo>
                    <a:pt x="39" y="30"/>
                  </a:moveTo>
                  <a:cubicBezTo>
                    <a:pt x="39" y="30"/>
                    <a:pt x="39" y="30"/>
                    <a:pt x="39" y="30"/>
                  </a:cubicBezTo>
                  <a:cubicBezTo>
                    <a:pt x="39" y="30"/>
                    <a:pt x="39" y="30"/>
                    <a:pt x="39" y="30"/>
                  </a:cubicBezTo>
                  <a:moveTo>
                    <a:pt x="39" y="30"/>
                  </a:moveTo>
                  <a:cubicBezTo>
                    <a:pt x="39" y="30"/>
                    <a:pt x="39" y="30"/>
                    <a:pt x="39" y="30"/>
                  </a:cubicBezTo>
                  <a:cubicBezTo>
                    <a:pt x="39" y="30"/>
                    <a:pt x="39" y="30"/>
                    <a:pt x="39" y="30"/>
                  </a:cubicBezTo>
                  <a:moveTo>
                    <a:pt x="39" y="30"/>
                  </a:moveTo>
                  <a:cubicBezTo>
                    <a:pt x="39" y="30"/>
                    <a:pt x="39" y="30"/>
                    <a:pt x="39" y="30"/>
                  </a:cubicBezTo>
                  <a:cubicBezTo>
                    <a:pt x="39" y="30"/>
                    <a:pt x="39" y="30"/>
                    <a:pt x="39" y="30"/>
                  </a:cubicBezTo>
                  <a:moveTo>
                    <a:pt x="41" y="12"/>
                  </a:moveTo>
                  <a:cubicBezTo>
                    <a:pt x="41" y="12"/>
                    <a:pt x="41" y="12"/>
                    <a:pt x="41" y="12"/>
                  </a:cubicBezTo>
                  <a:cubicBezTo>
                    <a:pt x="41" y="12"/>
                    <a:pt x="41" y="12"/>
                    <a:pt x="41" y="12"/>
                  </a:cubicBezTo>
                  <a:moveTo>
                    <a:pt x="41" y="2"/>
                  </a:moveTo>
                  <a:cubicBezTo>
                    <a:pt x="41" y="4"/>
                    <a:pt x="41" y="7"/>
                    <a:pt x="41" y="12"/>
                  </a:cubicBezTo>
                  <a:cubicBezTo>
                    <a:pt x="41" y="8"/>
                    <a:pt x="41" y="5"/>
                    <a:pt x="41" y="3"/>
                  </a:cubicBezTo>
                  <a:cubicBezTo>
                    <a:pt x="41" y="3"/>
                    <a:pt x="41" y="3"/>
                    <a:pt x="41" y="3"/>
                  </a:cubicBezTo>
                  <a:cubicBezTo>
                    <a:pt x="41" y="3"/>
                    <a:pt x="41" y="3"/>
                    <a:pt x="41" y="3"/>
                  </a:cubicBezTo>
                  <a:cubicBezTo>
                    <a:pt x="41" y="3"/>
                    <a:pt x="41" y="2"/>
                    <a:pt x="41" y="2"/>
                  </a:cubicBezTo>
                  <a:moveTo>
                    <a:pt x="41" y="0"/>
                  </a:moveTo>
                  <a:cubicBezTo>
                    <a:pt x="41" y="0"/>
                    <a:pt x="41" y="0"/>
                    <a:pt x="41" y="1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0"/>
                    <a:pt x="41" y="0"/>
                    <a:pt x="41" y="0"/>
                  </a:cubicBezTo>
                  <a:moveTo>
                    <a:pt x="41" y="0"/>
                  </a:moveTo>
                  <a:cubicBezTo>
                    <a:pt x="41" y="0"/>
                    <a:pt x="41" y="0"/>
                    <a:pt x="41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0"/>
                    <a:pt x="41" y="0"/>
                    <a:pt x="41" y="0"/>
                  </a:cubicBezTo>
                  <a:moveTo>
                    <a:pt x="41" y="0"/>
                  </a:moveTo>
                  <a:cubicBezTo>
                    <a:pt x="41" y="0"/>
                    <a:pt x="41" y="0"/>
                    <a:pt x="41" y="0"/>
                  </a:cubicBezTo>
                  <a:cubicBezTo>
                    <a:pt x="41" y="0"/>
                    <a:pt x="41" y="0"/>
                    <a:pt x="41" y="0"/>
                  </a:cubicBezTo>
                </a:path>
              </a:pathLst>
            </a:custGeom>
            <a:solidFill>
              <a:srgbClr val="F19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43" name="出自【趣你的PPT】(微信:qunideppt)：最优质的PPT资源库"/>
            <p:cNvSpPr/>
            <p:nvPr/>
          </p:nvSpPr>
          <p:spPr bwMode="auto">
            <a:xfrm rot="607256">
              <a:off x="9998464" y="1651149"/>
              <a:ext cx="265201" cy="503061"/>
            </a:xfrm>
            <a:custGeom>
              <a:avLst/>
              <a:gdLst>
                <a:gd name="T0" fmla="*/ 41 w 41"/>
                <a:gd name="T1" fmla="*/ 0 h 78"/>
                <a:gd name="T2" fmla="*/ 41 w 41"/>
                <a:gd name="T3" fmla="*/ 0 h 78"/>
                <a:gd name="T4" fmla="*/ 41 w 41"/>
                <a:gd name="T5" fmla="*/ 0 h 78"/>
                <a:gd name="T6" fmla="*/ 0 w 41"/>
                <a:gd name="T7" fmla="*/ 56 h 78"/>
                <a:gd name="T8" fmla="*/ 30 w 41"/>
                <a:gd name="T9" fmla="*/ 78 h 78"/>
                <a:gd name="T10" fmla="*/ 30 w 41"/>
                <a:gd name="T11" fmla="*/ 77 h 78"/>
                <a:gd name="T12" fmla="*/ 30 w 41"/>
                <a:gd name="T13" fmla="*/ 77 h 78"/>
                <a:gd name="T14" fmla="*/ 30 w 41"/>
                <a:gd name="T15" fmla="*/ 77 h 78"/>
                <a:gd name="T16" fmla="*/ 30 w 41"/>
                <a:gd name="T17" fmla="*/ 77 h 78"/>
                <a:gd name="T18" fmla="*/ 30 w 41"/>
                <a:gd name="T19" fmla="*/ 77 h 78"/>
                <a:gd name="T20" fmla="*/ 39 w 41"/>
                <a:gd name="T21" fmla="*/ 31 h 78"/>
                <a:gd name="T22" fmla="*/ 39 w 41"/>
                <a:gd name="T23" fmla="*/ 31 h 78"/>
                <a:gd name="T24" fmla="*/ 39 w 41"/>
                <a:gd name="T25" fmla="*/ 30 h 78"/>
                <a:gd name="T26" fmla="*/ 39 w 41"/>
                <a:gd name="T27" fmla="*/ 30 h 78"/>
                <a:gd name="T28" fmla="*/ 39 w 41"/>
                <a:gd name="T29" fmla="*/ 30 h 78"/>
                <a:gd name="T30" fmla="*/ 39 w 41"/>
                <a:gd name="T31" fmla="*/ 30 h 78"/>
                <a:gd name="T32" fmla="*/ 39 w 41"/>
                <a:gd name="T33" fmla="*/ 30 h 78"/>
                <a:gd name="T34" fmla="*/ 39 w 41"/>
                <a:gd name="T35" fmla="*/ 30 h 78"/>
                <a:gd name="T36" fmla="*/ 39 w 41"/>
                <a:gd name="T37" fmla="*/ 30 h 78"/>
                <a:gd name="T38" fmla="*/ 41 w 41"/>
                <a:gd name="T39" fmla="*/ 12 h 78"/>
                <a:gd name="T40" fmla="*/ 41 w 41"/>
                <a:gd name="T41" fmla="*/ 12 h 78"/>
                <a:gd name="T42" fmla="*/ 41 w 41"/>
                <a:gd name="T43" fmla="*/ 12 h 78"/>
                <a:gd name="T44" fmla="*/ 41 w 41"/>
                <a:gd name="T45" fmla="*/ 2 h 78"/>
                <a:gd name="T46" fmla="*/ 41 w 41"/>
                <a:gd name="T47" fmla="*/ 1 h 78"/>
                <a:gd name="T48" fmla="*/ 41 w 41"/>
                <a:gd name="T49" fmla="*/ 1 h 78"/>
                <a:gd name="T50" fmla="*/ 41 w 41"/>
                <a:gd name="T51" fmla="*/ 1 h 78"/>
                <a:gd name="T52" fmla="*/ 41 w 41"/>
                <a:gd name="T53" fmla="*/ 1 h 78"/>
                <a:gd name="T54" fmla="*/ 41 w 41"/>
                <a:gd name="T55" fmla="*/ 0 h 78"/>
                <a:gd name="T56" fmla="*/ 41 w 41"/>
                <a:gd name="T57" fmla="*/ 0 h 78"/>
                <a:gd name="T58" fmla="*/ 41 w 41"/>
                <a:gd name="T59" fmla="*/ 0 h 78"/>
                <a:gd name="T60" fmla="*/ 41 w 41"/>
                <a:gd name="T61" fmla="*/ 0 h 78"/>
                <a:gd name="T62" fmla="*/ 41 w 41"/>
                <a:gd name="T63" fmla="*/ 0 h 78"/>
                <a:gd name="T64" fmla="*/ 41 w 41"/>
                <a:gd name="T65" fmla="*/ 0 h 78"/>
                <a:gd name="T66" fmla="*/ 41 w 41"/>
                <a:gd name="T67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1" h="78">
                  <a:moveTo>
                    <a:pt x="41" y="0"/>
                  </a:moveTo>
                  <a:cubicBezTo>
                    <a:pt x="41" y="0"/>
                    <a:pt x="41" y="0"/>
                    <a:pt x="41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30" y="78"/>
                    <a:pt x="30" y="78"/>
                    <a:pt x="30" y="78"/>
                  </a:cubicBezTo>
                  <a:cubicBezTo>
                    <a:pt x="30" y="77"/>
                    <a:pt x="30" y="77"/>
                    <a:pt x="30" y="77"/>
                  </a:cubicBezTo>
                  <a:cubicBezTo>
                    <a:pt x="30" y="77"/>
                    <a:pt x="30" y="77"/>
                    <a:pt x="30" y="77"/>
                  </a:cubicBezTo>
                  <a:cubicBezTo>
                    <a:pt x="30" y="77"/>
                    <a:pt x="30" y="77"/>
                    <a:pt x="30" y="77"/>
                  </a:cubicBezTo>
                  <a:cubicBezTo>
                    <a:pt x="30" y="77"/>
                    <a:pt x="30" y="77"/>
                    <a:pt x="30" y="77"/>
                  </a:cubicBezTo>
                  <a:cubicBezTo>
                    <a:pt x="30" y="77"/>
                    <a:pt x="30" y="77"/>
                    <a:pt x="30" y="77"/>
                  </a:cubicBezTo>
                  <a:cubicBezTo>
                    <a:pt x="35" y="59"/>
                    <a:pt x="37" y="43"/>
                    <a:pt x="39" y="31"/>
                  </a:cubicBezTo>
                  <a:cubicBezTo>
                    <a:pt x="39" y="31"/>
                    <a:pt x="39" y="31"/>
                    <a:pt x="39" y="31"/>
                  </a:cubicBezTo>
                  <a:cubicBezTo>
                    <a:pt x="39" y="31"/>
                    <a:pt x="39" y="30"/>
                    <a:pt x="39" y="30"/>
                  </a:cubicBezTo>
                  <a:cubicBezTo>
                    <a:pt x="39" y="30"/>
                    <a:pt x="39" y="30"/>
                    <a:pt x="39" y="30"/>
                  </a:cubicBezTo>
                  <a:cubicBezTo>
                    <a:pt x="39" y="30"/>
                    <a:pt x="39" y="30"/>
                    <a:pt x="39" y="30"/>
                  </a:cubicBezTo>
                  <a:cubicBezTo>
                    <a:pt x="39" y="30"/>
                    <a:pt x="39" y="30"/>
                    <a:pt x="39" y="30"/>
                  </a:cubicBezTo>
                  <a:cubicBezTo>
                    <a:pt x="39" y="30"/>
                    <a:pt x="39" y="30"/>
                    <a:pt x="39" y="30"/>
                  </a:cubicBezTo>
                  <a:cubicBezTo>
                    <a:pt x="39" y="30"/>
                    <a:pt x="39" y="30"/>
                    <a:pt x="39" y="30"/>
                  </a:cubicBezTo>
                  <a:cubicBezTo>
                    <a:pt x="39" y="30"/>
                    <a:pt x="39" y="30"/>
                    <a:pt x="39" y="30"/>
                  </a:cubicBezTo>
                  <a:cubicBezTo>
                    <a:pt x="40" y="23"/>
                    <a:pt x="40" y="17"/>
                    <a:pt x="41" y="12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1" y="7"/>
                    <a:pt x="41" y="4"/>
                    <a:pt x="41" y="2"/>
                  </a:cubicBezTo>
                  <a:cubicBezTo>
                    <a:pt x="41" y="2"/>
                    <a:pt x="41" y="1"/>
                    <a:pt x="41" y="1"/>
                  </a:cubicBezTo>
                  <a:cubicBezTo>
                    <a:pt x="41" y="1"/>
                    <a:pt x="41" y="1"/>
                    <a:pt x="41" y="1"/>
                  </a:cubicBezTo>
                  <a:cubicBezTo>
                    <a:pt x="41" y="1"/>
                    <a:pt x="41" y="1"/>
                    <a:pt x="41" y="1"/>
                  </a:cubicBezTo>
                  <a:cubicBezTo>
                    <a:pt x="41" y="1"/>
                    <a:pt x="41" y="1"/>
                    <a:pt x="41" y="1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0"/>
                    <a:pt x="41" y="0"/>
                    <a:pt x="41" y="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44" name="出自【趣你的PPT】(微信:qunideppt)：最优质的PPT资源库"/>
            <p:cNvSpPr>
              <a:spLocks noEditPoints="1"/>
            </p:cNvSpPr>
            <p:nvPr/>
          </p:nvSpPr>
          <p:spPr bwMode="auto">
            <a:xfrm rot="607256">
              <a:off x="9596742" y="2342638"/>
              <a:ext cx="235126" cy="71085"/>
            </a:xfrm>
            <a:custGeom>
              <a:avLst/>
              <a:gdLst>
                <a:gd name="T0" fmla="*/ 15 w 36"/>
                <a:gd name="T1" fmla="*/ 11 h 11"/>
                <a:gd name="T2" fmla="*/ 15 w 36"/>
                <a:gd name="T3" fmla="*/ 11 h 11"/>
                <a:gd name="T4" fmla="*/ 15 w 36"/>
                <a:gd name="T5" fmla="*/ 11 h 11"/>
                <a:gd name="T6" fmla="*/ 15 w 36"/>
                <a:gd name="T7" fmla="*/ 11 h 11"/>
                <a:gd name="T8" fmla="*/ 0 w 36"/>
                <a:gd name="T9" fmla="*/ 6 h 11"/>
                <a:gd name="T10" fmla="*/ 0 w 36"/>
                <a:gd name="T11" fmla="*/ 6 h 11"/>
                <a:gd name="T12" fmla="*/ 0 w 36"/>
                <a:gd name="T13" fmla="*/ 6 h 11"/>
                <a:gd name="T14" fmla="*/ 36 w 36"/>
                <a:gd name="T15" fmla="*/ 0 h 11"/>
                <a:gd name="T16" fmla="*/ 15 w 36"/>
                <a:gd name="T17" fmla="*/ 11 h 11"/>
                <a:gd name="T18" fmla="*/ 36 w 36"/>
                <a:gd name="T19" fmla="*/ 0 h 11"/>
                <a:gd name="T20" fmla="*/ 36 w 36"/>
                <a:gd name="T21" fmla="*/ 0 h 11"/>
                <a:gd name="T22" fmla="*/ 36 w 36"/>
                <a:gd name="T23" fmla="*/ 0 h 11"/>
                <a:gd name="T24" fmla="*/ 36 w 36"/>
                <a:gd name="T25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" h="11">
                  <a:moveTo>
                    <a:pt x="15" y="11"/>
                  </a:moveTo>
                  <a:cubicBezTo>
                    <a:pt x="15" y="11"/>
                    <a:pt x="15" y="11"/>
                    <a:pt x="15" y="11"/>
                  </a:cubicBezTo>
                  <a:cubicBezTo>
                    <a:pt x="15" y="11"/>
                    <a:pt x="15" y="11"/>
                    <a:pt x="15" y="11"/>
                  </a:cubicBezTo>
                  <a:cubicBezTo>
                    <a:pt x="15" y="11"/>
                    <a:pt x="15" y="11"/>
                    <a:pt x="15" y="11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36" y="0"/>
                  </a:moveTo>
                  <a:cubicBezTo>
                    <a:pt x="31" y="7"/>
                    <a:pt x="23" y="11"/>
                    <a:pt x="15" y="11"/>
                  </a:cubicBezTo>
                  <a:cubicBezTo>
                    <a:pt x="23" y="11"/>
                    <a:pt x="31" y="7"/>
                    <a:pt x="36" y="0"/>
                  </a:cubicBezTo>
                  <a:moveTo>
                    <a:pt x="36" y="0"/>
                  </a:moveTo>
                  <a:cubicBezTo>
                    <a:pt x="36" y="0"/>
                    <a:pt x="36" y="0"/>
                    <a:pt x="36" y="0"/>
                  </a:cubicBezTo>
                  <a:cubicBezTo>
                    <a:pt x="36" y="0"/>
                    <a:pt x="36" y="0"/>
                    <a:pt x="36" y="0"/>
                  </a:cubicBezTo>
                </a:path>
              </a:pathLst>
            </a:custGeom>
            <a:solidFill>
              <a:srgbClr val="F19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45" name="出自【趣你的PPT】(微信:qunideppt)：最优质的PPT资源库"/>
            <p:cNvSpPr/>
            <p:nvPr/>
          </p:nvSpPr>
          <p:spPr bwMode="auto">
            <a:xfrm rot="607256">
              <a:off x="9617648" y="2106558"/>
              <a:ext cx="265201" cy="311679"/>
            </a:xfrm>
            <a:custGeom>
              <a:avLst/>
              <a:gdLst>
                <a:gd name="T0" fmla="*/ 30 w 41"/>
                <a:gd name="T1" fmla="*/ 0 h 48"/>
                <a:gd name="T2" fmla="*/ 26 w 41"/>
                <a:gd name="T3" fmla="*/ 6 h 48"/>
                <a:gd name="T4" fmla="*/ 34 w 41"/>
                <a:gd name="T5" fmla="*/ 21 h 48"/>
                <a:gd name="T6" fmla="*/ 31 w 41"/>
                <a:gd name="T7" fmla="*/ 33 h 48"/>
                <a:gd name="T8" fmla="*/ 15 w 41"/>
                <a:gd name="T9" fmla="*/ 41 h 48"/>
                <a:gd name="T10" fmla="*/ 4 w 41"/>
                <a:gd name="T11" fmla="*/ 37 h 48"/>
                <a:gd name="T12" fmla="*/ 4 w 41"/>
                <a:gd name="T13" fmla="*/ 37 h 48"/>
                <a:gd name="T14" fmla="*/ 0 w 41"/>
                <a:gd name="T15" fmla="*/ 43 h 48"/>
                <a:gd name="T16" fmla="*/ 0 w 41"/>
                <a:gd name="T17" fmla="*/ 43 h 48"/>
                <a:gd name="T18" fmla="*/ 0 w 41"/>
                <a:gd name="T19" fmla="*/ 43 h 48"/>
                <a:gd name="T20" fmla="*/ 0 w 41"/>
                <a:gd name="T21" fmla="*/ 43 h 48"/>
                <a:gd name="T22" fmla="*/ 0 w 41"/>
                <a:gd name="T23" fmla="*/ 43 h 48"/>
                <a:gd name="T24" fmla="*/ 15 w 41"/>
                <a:gd name="T25" fmla="*/ 48 h 48"/>
                <a:gd name="T26" fmla="*/ 15 w 41"/>
                <a:gd name="T27" fmla="*/ 48 h 48"/>
                <a:gd name="T28" fmla="*/ 15 w 41"/>
                <a:gd name="T29" fmla="*/ 48 h 48"/>
                <a:gd name="T30" fmla="*/ 15 w 41"/>
                <a:gd name="T31" fmla="*/ 48 h 48"/>
                <a:gd name="T32" fmla="*/ 15 w 41"/>
                <a:gd name="T33" fmla="*/ 48 h 48"/>
                <a:gd name="T34" fmla="*/ 15 w 41"/>
                <a:gd name="T35" fmla="*/ 48 h 48"/>
                <a:gd name="T36" fmla="*/ 36 w 41"/>
                <a:gd name="T37" fmla="*/ 37 h 48"/>
                <a:gd name="T38" fmla="*/ 36 w 41"/>
                <a:gd name="T39" fmla="*/ 37 h 48"/>
                <a:gd name="T40" fmla="*/ 36 w 41"/>
                <a:gd name="T41" fmla="*/ 37 h 48"/>
                <a:gd name="T42" fmla="*/ 36 w 41"/>
                <a:gd name="T43" fmla="*/ 37 h 48"/>
                <a:gd name="T44" fmla="*/ 36 w 41"/>
                <a:gd name="T45" fmla="*/ 37 h 48"/>
                <a:gd name="T46" fmla="*/ 36 w 41"/>
                <a:gd name="T47" fmla="*/ 37 h 48"/>
                <a:gd name="T48" fmla="*/ 36 w 41"/>
                <a:gd name="T49" fmla="*/ 37 h 48"/>
                <a:gd name="T50" fmla="*/ 41 w 41"/>
                <a:gd name="T51" fmla="*/ 21 h 48"/>
                <a:gd name="T52" fmla="*/ 30 w 41"/>
                <a:gd name="T53" fmla="*/ 0 h 48"/>
                <a:gd name="T54" fmla="*/ 30 w 41"/>
                <a:gd name="T55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41" h="48">
                  <a:moveTo>
                    <a:pt x="30" y="0"/>
                  </a:moveTo>
                  <a:cubicBezTo>
                    <a:pt x="26" y="6"/>
                    <a:pt x="26" y="6"/>
                    <a:pt x="26" y="6"/>
                  </a:cubicBezTo>
                  <a:cubicBezTo>
                    <a:pt x="32" y="10"/>
                    <a:pt x="34" y="16"/>
                    <a:pt x="34" y="21"/>
                  </a:cubicBezTo>
                  <a:cubicBezTo>
                    <a:pt x="34" y="25"/>
                    <a:pt x="33" y="29"/>
                    <a:pt x="31" y="33"/>
                  </a:cubicBezTo>
                  <a:cubicBezTo>
                    <a:pt x="27" y="38"/>
                    <a:pt x="21" y="41"/>
                    <a:pt x="15" y="41"/>
                  </a:cubicBezTo>
                  <a:cubicBezTo>
                    <a:pt x="11" y="41"/>
                    <a:pt x="7" y="40"/>
                    <a:pt x="4" y="37"/>
                  </a:cubicBezTo>
                  <a:cubicBezTo>
                    <a:pt x="4" y="37"/>
                    <a:pt x="4" y="37"/>
                    <a:pt x="4" y="37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4" y="46"/>
                    <a:pt x="10" y="48"/>
                    <a:pt x="15" y="48"/>
                  </a:cubicBezTo>
                  <a:cubicBezTo>
                    <a:pt x="15" y="48"/>
                    <a:pt x="15" y="48"/>
                    <a:pt x="15" y="48"/>
                  </a:cubicBezTo>
                  <a:cubicBezTo>
                    <a:pt x="15" y="48"/>
                    <a:pt x="15" y="48"/>
                    <a:pt x="15" y="48"/>
                  </a:cubicBezTo>
                  <a:cubicBezTo>
                    <a:pt x="15" y="48"/>
                    <a:pt x="15" y="48"/>
                    <a:pt x="15" y="48"/>
                  </a:cubicBezTo>
                  <a:cubicBezTo>
                    <a:pt x="15" y="48"/>
                    <a:pt x="15" y="48"/>
                    <a:pt x="15" y="48"/>
                  </a:cubicBezTo>
                  <a:cubicBezTo>
                    <a:pt x="15" y="48"/>
                    <a:pt x="15" y="48"/>
                    <a:pt x="15" y="48"/>
                  </a:cubicBezTo>
                  <a:cubicBezTo>
                    <a:pt x="23" y="48"/>
                    <a:pt x="31" y="44"/>
                    <a:pt x="36" y="37"/>
                  </a:cubicBezTo>
                  <a:cubicBezTo>
                    <a:pt x="36" y="37"/>
                    <a:pt x="36" y="37"/>
                    <a:pt x="36" y="37"/>
                  </a:cubicBezTo>
                  <a:cubicBezTo>
                    <a:pt x="36" y="37"/>
                    <a:pt x="36" y="37"/>
                    <a:pt x="36" y="37"/>
                  </a:cubicBezTo>
                  <a:cubicBezTo>
                    <a:pt x="36" y="37"/>
                    <a:pt x="36" y="37"/>
                    <a:pt x="36" y="37"/>
                  </a:cubicBezTo>
                  <a:cubicBezTo>
                    <a:pt x="36" y="37"/>
                    <a:pt x="36" y="37"/>
                    <a:pt x="36" y="37"/>
                  </a:cubicBezTo>
                  <a:cubicBezTo>
                    <a:pt x="36" y="37"/>
                    <a:pt x="36" y="37"/>
                    <a:pt x="36" y="37"/>
                  </a:cubicBezTo>
                  <a:cubicBezTo>
                    <a:pt x="36" y="37"/>
                    <a:pt x="36" y="37"/>
                    <a:pt x="36" y="37"/>
                  </a:cubicBezTo>
                  <a:cubicBezTo>
                    <a:pt x="40" y="32"/>
                    <a:pt x="41" y="27"/>
                    <a:pt x="41" y="21"/>
                  </a:cubicBezTo>
                  <a:cubicBezTo>
                    <a:pt x="41" y="13"/>
                    <a:pt x="37" y="5"/>
                    <a:pt x="30" y="0"/>
                  </a:cubicBezTo>
                  <a:cubicBezTo>
                    <a:pt x="30" y="0"/>
                    <a:pt x="30" y="0"/>
                    <a:pt x="30" y="0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sp>
        <p:nvSpPr>
          <p:cNvPr id="46" name="出自【趣你的PPT】(微信:qunideppt)：最优质的PPT资源库"/>
          <p:cNvSpPr/>
          <p:nvPr/>
        </p:nvSpPr>
        <p:spPr>
          <a:xfrm rot="2051682">
            <a:off x="3848834" y="1095636"/>
            <a:ext cx="1356752" cy="6724873"/>
          </a:xfrm>
          <a:custGeom>
            <a:avLst/>
            <a:gdLst>
              <a:gd name="connsiteX0" fmla="*/ 1288631 w 1356752"/>
              <a:gd name="connsiteY0" fmla="*/ 0 h 6724873"/>
              <a:gd name="connsiteX1" fmla="*/ 1356752 w 1356752"/>
              <a:gd name="connsiteY1" fmla="*/ 2021 h 6724873"/>
              <a:gd name="connsiteX2" fmla="*/ 466516 w 1356752"/>
              <a:gd name="connsiteY2" fmla="*/ 6407893 h 6724873"/>
              <a:gd name="connsiteX3" fmla="*/ 0 w 1356752"/>
              <a:gd name="connsiteY3" fmla="*/ 6724873 h 67248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56752" h="6724873">
                <a:moveTo>
                  <a:pt x="1288631" y="0"/>
                </a:moveTo>
                <a:lnTo>
                  <a:pt x="1356752" y="2021"/>
                </a:lnTo>
                <a:lnTo>
                  <a:pt x="466516" y="6407893"/>
                </a:lnTo>
                <a:lnTo>
                  <a:pt x="0" y="6724873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" name="出自【趣你的PPT】(微信:qunideppt)：最优质的PPT资源库"/>
          <p:cNvSpPr/>
          <p:nvPr/>
        </p:nvSpPr>
        <p:spPr>
          <a:xfrm>
            <a:off x="4527210" y="5429817"/>
            <a:ext cx="4571702" cy="517065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lnSpc>
                <a:spcPct val="120000"/>
              </a:lnSpc>
              <a:spcBef>
                <a:spcPct val="20000"/>
              </a:spcBef>
            </a:pPr>
            <a:r>
              <a:rPr lang="zh-CN" altLang="en-US" sz="1400" dirty="0" smtClean="0">
                <a:solidFill>
                  <a:srgbClr val="445469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单击此处编辑您要的内容，建议您在展示时采用微软雅黑字体，本模版所有图形线条及其相应素材均可自由编辑。</a:t>
            </a:r>
            <a:endParaRPr lang="en-US" altLang="zh-CN" sz="1400" dirty="0">
              <a:solidFill>
                <a:srgbClr val="445469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48" name="Group 47出自【趣你的PPT】(微信:qunideppt)：最优质的PPT资源库"/>
          <p:cNvGrpSpPr/>
          <p:nvPr/>
        </p:nvGrpSpPr>
        <p:grpSpPr>
          <a:xfrm>
            <a:off x="2638976" y="4361137"/>
            <a:ext cx="1096472" cy="458922"/>
            <a:chOff x="2887842" y="4400230"/>
            <a:chExt cx="1096472" cy="458922"/>
          </a:xfrm>
          <a:solidFill>
            <a:srgbClr val="B1C14A"/>
          </a:solidFill>
        </p:grpSpPr>
        <p:sp>
          <p:nvSpPr>
            <p:cNvPr id="49" name="出自【趣你的PPT】(微信:qunideppt)：最优质的PPT资源库"/>
            <p:cNvSpPr/>
            <p:nvPr/>
          </p:nvSpPr>
          <p:spPr>
            <a:xfrm>
              <a:off x="2887842" y="4400230"/>
              <a:ext cx="1089233" cy="45892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0" name="出自【趣你的PPT】(微信:qunideppt)：最优质的PPT资源库"/>
            <p:cNvSpPr txBox="1"/>
            <p:nvPr/>
          </p:nvSpPr>
          <p:spPr>
            <a:xfrm>
              <a:off x="3033814" y="4418960"/>
              <a:ext cx="950500" cy="430887"/>
            </a:xfrm>
            <a:prstGeom prst="rect">
              <a:avLst/>
            </a:prstGeom>
            <a:grpFill/>
          </p:spPr>
          <p:txBody>
            <a:bodyPr wrap="square" lIns="0" tIns="0" rIns="0" bIns="0" rtlCol="0" anchor="t" anchorCtr="0">
              <a:spAutoFit/>
            </a:bodyPr>
            <a:lstStyle/>
            <a:p>
              <a:pPr defTabSz="1216660">
                <a:spcBef>
                  <a:spcPct val="20000"/>
                </a:spcBef>
                <a:defRPr/>
              </a:pPr>
              <a:r>
                <a:rPr lang="en-US" altLang="zh-CN" sz="2800" b="1" dirty="0" smtClean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2015</a:t>
              </a:r>
              <a:endParaRPr lang="en-US" sz="28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51" name="出自【趣你的PPT】(微信:qunideppt)：最优质的PPT资源库"/>
          <p:cNvSpPr/>
          <p:nvPr/>
        </p:nvSpPr>
        <p:spPr>
          <a:xfrm>
            <a:off x="5307808" y="4361137"/>
            <a:ext cx="4571702" cy="517065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lnSpc>
                <a:spcPct val="120000"/>
              </a:lnSpc>
              <a:spcBef>
                <a:spcPct val="20000"/>
              </a:spcBef>
            </a:pPr>
            <a:r>
              <a:rPr lang="zh-CN" altLang="en-US" sz="1400" dirty="0" smtClean="0">
                <a:solidFill>
                  <a:srgbClr val="445469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单击此处编辑您要的内容，建议您在展示时采用微软雅黑字体，本模版所有图形线条及其相应素材均可自由编辑。</a:t>
            </a:r>
            <a:endParaRPr lang="en-US" altLang="zh-CN" sz="1400" dirty="0">
              <a:solidFill>
                <a:srgbClr val="445469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52" name="Group 51出自【趣你的PPT】(微信:qunideppt)：最优质的PPT资源库"/>
          <p:cNvGrpSpPr/>
          <p:nvPr/>
        </p:nvGrpSpPr>
        <p:grpSpPr>
          <a:xfrm>
            <a:off x="3888560" y="3209986"/>
            <a:ext cx="1089233" cy="458922"/>
            <a:chOff x="4137426" y="3209986"/>
            <a:chExt cx="1089233" cy="458922"/>
          </a:xfrm>
          <a:solidFill>
            <a:srgbClr val="B1C14A"/>
          </a:solidFill>
        </p:grpSpPr>
        <p:sp>
          <p:nvSpPr>
            <p:cNvPr id="53" name="出自【趣你的PPT】(微信:qunideppt)：最优质的PPT资源库"/>
            <p:cNvSpPr/>
            <p:nvPr/>
          </p:nvSpPr>
          <p:spPr>
            <a:xfrm>
              <a:off x="4137426" y="3209986"/>
              <a:ext cx="1089233" cy="45892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4" name="出自【趣你的PPT】(微信:qunideppt)：最优质的PPT资源库"/>
            <p:cNvSpPr txBox="1"/>
            <p:nvPr/>
          </p:nvSpPr>
          <p:spPr>
            <a:xfrm>
              <a:off x="4356752" y="3259273"/>
              <a:ext cx="831807" cy="369332"/>
            </a:xfrm>
            <a:prstGeom prst="rect">
              <a:avLst/>
            </a:prstGeom>
            <a:grpFill/>
          </p:spPr>
          <p:txBody>
            <a:bodyPr wrap="square" lIns="0" tIns="0" rIns="0" bIns="0" rtlCol="0" anchor="t" anchorCtr="0">
              <a:spAutoFit/>
            </a:bodyPr>
            <a:lstStyle/>
            <a:p>
              <a:pPr defTabSz="1216660">
                <a:spcBef>
                  <a:spcPct val="20000"/>
                </a:spcBef>
                <a:defRPr/>
              </a:pPr>
              <a:r>
                <a:rPr lang="en-US" altLang="zh-CN" sz="2400" b="1" dirty="0" smtClean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2016</a:t>
              </a:r>
              <a:endParaRPr lang="en-US" sz="24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55" name="出自【趣你的PPT】(微信:qunideppt)：最优质的PPT资源库"/>
          <p:cNvSpPr/>
          <p:nvPr/>
        </p:nvSpPr>
        <p:spPr>
          <a:xfrm>
            <a:off x="6339624" y="3194932"/>
            <a:ext cx="4571702" cy="517065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lnSpc>
                <a:spcPct val="120000"/>
              </a:lnSpc>
              <a:spcBef>
                <a:spcPct val="20000"/>
              </a:spcBef>
            </a:pPr>
            <a:r>
              <a:rPr lang="zh-CN" altLang="en-US" sz="1400" dirty="0" smtClean="0">
                <a:solidFill>
                  <a:srgbClr val="445469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单击此处编辑您要的内容，建议您在展示时采用微软雅黑字体，本模版所有图形线条及其相应素材均可自由编辑。</a:t>
            </a:r>
            <a:endParaRPr lang="en-US" altLang="zh-CN" sz="1400" dirty="0">
              <a:solidFill>
                <a:srgbClr val="445469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56" name="Group 55出自【趣你的PPT】(微信:qunideppt)：最优质的PPT资源库"/>
          <p:cNvGrpSpPr/>
          <p:nvPr/>
        </p:nvGrpSpPr>
        <p:grpSpPr>
          <a:xfrm>
            <a:off x="1609226" y="5429817"/>
            <a:ext cx="1096472" cy="458922"/>
            <a:chOff x="2887842" y="4400230"/>
            <a:chExt cx="1096472" cy="458922"/>
          </a:xfrm>
          <a:solidFill>
            <a:srgbClr val="B1C14A"/>
          </a:solidFill>
        </p:grpSpPr>
        <p:sp>
          <p:nvSpPr>
            <p:cNvPr id="57" name="出自【趣你的PPT】(微信:qunideppt)：最优质的PPT资源库"/>
            <p:cNvSpPr/>
            <p:nvPr/>
          </p:nvSpPr>
          <p:spPr>
            <a:xfrm>
              <a:off x="2887842" y="4400230"/>
              <a:ext cx="1089233" cy="45892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8" name="出自【趣你的PPT】(微信:qunideppt)：最优质的PPT资源库"/>
            <p:cNvSpPr txBox="1"/>
            <p:nvPr/>
          </p:nvSpPr>
          <p:spPr>
            <a:xfrm>
              <a:off x="3033814" y="4418960"/>
              <a:ext cx="950500" cy="430887"/>
            </a:xfrm>
            <a:prstGeom prst="rect">
              <a:avLst/>
            </a:prstGeom>
            <a:grpFill/>
          </p:spPr>
          <p:txBody>
            <a:bodyPr wrap="square" lIns="0" tIns="0" rIns="0" bIns="0" rtlCol="0" anchor="t" anchorCtr="0">
              <a:spAutoFit/>
            </a:bodyPr>
            <a:lstStyle/>
            <a:p>
              <a:pPr defTabSz="1216660">
                <a:spcBef>
                  <a:spcPct val="20000"/>
                </a:spcBef>
                <a:defRPr/>
              </a:pPr>
              <a:r>
                <a:rPr lang="en-US" altLang="zh-CN" sz="2800" b="1" dirty="0" smtClean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2014</a:t>
              </a:r>
              <a:endParaRPr lang="en-US" sz="28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出自【趣你的PPT】(微信:qunideppt)：最优质的PPT资源库"/>
          <p:cNvSpPr/>
          <p:nvPr/>
        </p:nvSpPr>
        <p:spPr bwMode="auto">
          <a:xfrm>
            <a:off x="10108103" y="3078977"/>
            <a:ext cx="207445" cy="194480"/>
          </a:xfrm>
          <a:custGeom>
            <a:avLst/>
            <a:gdLst>
              <a:gd name="T0" fmla="*/ 128 w 202"/>
              <a:gd name="T1" fmla="*/ 3 h 189"/>
              <a:gd name="T2" fmla="*/ 104 w 202"/>
              <a:gd name="T3" fmla="*/ 0 h 189"/>
              <a:gd name="T4" fmla="*/ 13 w 202"/>
              <a:gd name="T5" fmla="*/ 71 h 189"/>
              <a:gd name="T6" fmla="*/ 82 w 202"/>
              <a:gd name="T7" fmla="*/ 186 h 189"/>
              <a:gd name="T8" fmla="*/ 105 w 202"/>
              <a:gd name="T9" fmla="*/ 189 h 189"/>
              <a:gd name="T10" fmla="*/ 196 w 202"/>
              <a:gd name="T11" fmla="*/ 117 h 189"/>
              <a:gd name="T12" fmla="*/ 186 w 202"/>
              <a:gd name="T13" fmla="*/ 46 h 189"/>
              <a:gd name="T14" fmla="*/ 128 w 202"/>
              <a:gd name="T15" fmla="*/ 3 h 1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02" h="189">
                <a:moveTo>
                  <a:pt x="128" y="3"/>
                </a:moveTo>
                <a:cubicBezTo>
                  <a:pt x="120" y="1"/>
                  <a:pt x="112" y="0"/>
                  <a:pt x="104" y="0"/>
                </a:cubicBezTo>
                <a:cubicBezTo>
                  <a:pt x="61" y="0"/>
                  <a:pt x="23" y="29"/>
                  <a:pt x="13" y="71"/>
                </a:cubicBezTo>
                <a:cubicBezTo>
                  <a:pt x="0" y="122"/>
                  <a:pt x="31" y="173"/>
                  <a:pt x="82" y="186"/>
                </a:cubicBezTo>
                <a:cubicBezTo>
                  <a:pt x="89" y="188"/>
                  <a:pt x="97" y="189"/>
                  <a:pt x="105" y="189"/>
                </a:cubicBezTo>
                <a:cubicBezTo>
                  <a:pt x="148" y="189"/>
                  <a:pt x="186" y="160"/>
                  <a:pt x="196" y="117"/>
                </a:cubicBezTo>
                <a:cubicBezTo>
                  <a:pt x="202" y="93"/>
                  <a:pt x="199" y="67"/>
                  <a:pt x="186" y="46"/>
                </a:cubicBezTo>
                <a:cubicBezTo>
                  <a:pt x="173" y="24"/>
                  <a:pt x="152" y="9"/>
                  <a:pt x="128" y="3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id-ID" dirty="0">
              <a:solidFill>
                <a:prstClr val="black"/>
              </a:solidFill>
              <a:cs typeface="+mn-ea"/>
              <a:sym typeface="Arial" panose="020B0604020202020204" pitchFamily="34" charset="0"/>
            </a:endParaRPr>
          </a:p>
        </p:txBody>
      </p:sp>
      <p:sp>
        <p:nvSpPr>
          <p:cNvPr id="5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9834535" y="2796333"/>
            <a:ext cx="759768" cy="759768"/>
          </a:xfrm>
          <a:custGeom>
            <a:avLst/>
            <a:gdLst>
              <a:gd name="T0" fmla="*/ 730 w 738"/>
              <a:gd name="T1" fmla="*/ 445 h 738"/>
              <a:gd name="T2" fmla="*/ 738 w 738"/>
              <a:gd name="T3" fmla="*/ 357 h 738"/>
              <a:gd name="T4" fmla="*/ 647 w 738"/>
              <a:gd name="T5" fmla="*/ 319 h 738"/>
              <a:gd name="T6" fmla="*/ 625 w 738"/>
              <a:gd name="T7" fmla="*/ 250 h 738"/>
              <a:gd name="T8" fmla="*/ 678 w 738"/>
              <a:gd name="T9" fmla="*/ 168 h 738"/>
              <a:gd name="T10" fmla="*/ 622 w 738"/>
              <a:gd name="T11" fmla="*/ 100 h 738"/>
              <a:gd name="T12" fmla="*/ 530 w 738"/>
              <a:gd name="T13" fmla="*/ 137 h 738"/>
              <a:gd name="T14" fmla="*/ 469 w 738"/>
              <a:gd name="T15" fmla="*/ 105 h 738"/>
              <a:gd name="T16" fmla="*/ 448 w 738"/>
              <a:gd name="T17" fmla="*/ 9 h 738"/>
              <a:gd name="T18" fmla="*/ 360 w 738"/>
              <a:gd name="T19" fmla="*/ 0 h 738"/>
              <a:gd name="T20" fmla="*/ 322 w 738"/>
              <a:gd name="T21" fmla="*/ 91 h 738"/>
              <a:gd name="T22" fmla="*/ 253 w 738"/>
              <a:gd name="T23" fmla="*/ 112 h 738"/>
              <a:gd name="T24" fmla="*/ 170 w 738"/>
              <a:gd name="T25" fmla="*/ 59 h 738"/>
              <a:gd name="T26" fmla="*/ 102 w 738"/>
              <a:gd name="T27" fmla="*/ 115 h 738"/>
              <a:gd name="T28" fmla="*/ 139 w 738"/>
              <a:gd name="T29" fmla="*/ 206 h 738"/>
              <a:gd name="T30" fmla="*/ 105 w 738"/>
              <a:gd name="T31" fmla="*/ 271 h 738"/>
              <a:gd name="T32" fmla="*/ 8 w 738"/>
              <a:gd name="T33" fmla="*/ 292 h 738"/>
              <a:gd name="T34" fmla="*/ 0 w 738"/>
              <a:gd name="T35" fmla="*/ 379 h 738"/>
              <a:gd name="T36" fmla="*/ 92 w 738"/>
              <a:gd name="T37" fmla="*/ 418 h 738"/>
              <a:gd name="T38" fmla="*/ 113 w 738"/>
              <a:gd name="T39" fmla="*/ 486 h 738"/>
              <a:gd name="T40" fmla="*/ 59 w 738"/>
              <a:gd name="T41" fmla="*/ 570 h 738"/>
              <a:gd name="T42" fmla="*/ 116 w 738"/>
              <a:gd name="T43" fmla="*/ 637 h 738"/>
              <a:gd name="T44" fmla="*/ 208 w 738"/>
              <a:gd name="T45" fmla="*/ 599 h 738"/>
              <a:gd name="T46" fmla="*/ 270 w 738"/>
              <a:gd name="T47" fmla="*/ 632 h 738"/>
              <a:gd name="T48" fmla="*/ 291 w 738"/>
              <a:gd name="T49" fmla="*/ 730 h 738"/>
              <a:gd name="T50" fmla="*/ 379 w 738"/>
              <a:gd name="T51" fmla="*/ 738 h 738"/>
              <a:gd name="T52" fmla="*/ 417 w 738"/>
              <a:gd name="T53" fmla="*/ 646 h 738"/>
              <a:gd name="T54" fmla="*/ 485 w 738"/>
              <a:gd name="T55" fmla="*/ 625 h 738"/>
              <a:gd name="T56" fmla="*/ 569 w 738"/>
              <a:gd name="T57" fmla="*/ 680 h 738"/>
              <a:gd name="T58" fmla="*/ 637 w 738"/>
              <a:gd name="T59" fmla="*/ 623 h 738"/>
              <a:gd name="T60" fmla="*/ 599 w 738"/>
              <a:gd name="T61" fmla="*/ 532 h 738"/>
              <a:gd name="T62" fmla="*/ 634 w 738"/>
              <a:gd name="T63" fmla="*/ 466 h 738"/>
              <a:gd name="T64" fmla="*/ 730 w 738"/>
              <a:gd name="T65" fmla="*/ 445 h 738"/>
              <a:gd name="T66" fmla="*/ 504 w 738"/>
              <a:gd name="T67" fmla="*/ 402 h 738"/>
              <a:gd name="T68" fmla="*/ 370 w 738"/>
              <a:gd name="T69" fmla="*/ 507 h 738"/>
              <a:gd name="T70" fmla="*/ 336 w 738"/>
              <a:gd name="T71" fmla="*/ 503 h 738"/>
              <a:gd name="T72" fmla="*/ 235 w 738"/>
              <a:gd name="T73" fmla="*/ 335 h 738"/>
              <a:gd name="T74" fmla="*/ 369 w 738"/>
              <a:gd name="T75" fmla="*/ 230 h 738"/>
              <a:gd name="T76" fmla="*/ 403 w 738"/>
              <a:gd name="T77" fmla="*/ 234 h 738"/>
              <a:gd name="T78" fmla="*/ 488 w 738"/>
              <a:gd name="T79" fmla="*/ 297 h 738"/>
              <a:gd name="T80" fmla="*/ 504 w 738"/>
              <a:gd name="T81" fmla="*/ 402 h 7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738" h="738">
                <a:moveTo>
                  <a:pt x="730" y="445"/>
                </a:moveTo>
                <a:cubicBezTo>
                  <a:pt x="738" y="357"/>
                  <a:pt x="738" y="357"/>
                  <a:pt x="738" y="357"/>
                </a:cubicBezTo>
                <a:cubicBezTo>
                  <a:pt x="647" y="319"/>
                  <a:pt x="647" y="319"/>
                  <a:pt x="647" y="319"/>
                </a:cubicBezTo>
                <a:cubicBezTo>
                  <a:pt x="643" y="295"/>
                  <a:pt x="635" y="272"/>
                  <a:pt x="625" y="250"/>
                </a:cubicBezTo>
                <a:cubicBezTo>
                  <a:pt x="678" y="168"/>
                  <a:pt x="678" y="168"/>
                  <a:pt x="678" y="168"/>
                </a:cubicBezTo>
                <a:cubicBezTo>
                  <a:pt x="622" y="100"/>
                  <a:pt x="622" y="100"/>
                  <a:pt x="622" y="100"/>
                </a:cubicBezTo>
                <a:cubicBezTo>
                  <a:pt x="530" y="137"/>
                  <a:pt x="530" y="137"/>
                  <a:pt x="530" y="137"/>
                </a:cubicBezTo>
                <a:cubicBezTo>
                  <a:pt x="512" y="124"/>
                  <a:pt x="491" y="113"/>
                  <a:pt x="469" y="105"/>
                </a:cubicBezTo>
                <a:cubicBezTo>
                  <a:pt x="448" y="9"/>
                  <a:pt x="448" y="9"/>
                  <a:pt x="448" y="9"/>
                </a:cubicBezTo>
                <a:cubicBezTo>
                  <a:pt x="360" y="0"/>
                  <a:pt x="360" y="0"/>
                  <a:pt x="360" y="0"/>
                </a:cubicBezTo>
                <a:cubicBezTo>
                  <a:pt x="322" y="91"/>
                  <a:pt x="322" y="91"/>
                  <a:pt x="322" y="91"/>
                </a:cubicBezTo>
                <a:cubicBezTo>
                  <a:pt x="298" y="95"/>
                  <a:pt x="275" y="102"/>
                  <a:pt x="253" y="112"/>
                </a:cubicBezTo>
                <a:cubicBezTo>
                  <a:pt x="170" y="59"/>
                  <a:pt x="170" y="59"/>
                  <a:pt x="170" y="59"/>
                </a:cubicBezTo>
                <a:cubicBezTo>
                  <a:pt x="102" y="115"/>
                  <a:pt x="102" y="115"/>
                  <a:pt x="102" y="115"/>
                </a:cubicBezTo>
                <a:cubicBezTo>
                  <a:pt x="139" y="206"/>
                  <a:pt x="139" y="206"/>
                  <a:pt x="139" y="206"/>
                </a:cubicBezTo>
                <a:cubicBezTo>
                  <a:pt x="125" y="226"/>
                  <a:pt x="114" y="247"/>
                  <a:pt x="105" y="271"/>
                </a:cubicBezTo>
                <a:cubicBezTo>
                  <a:pt x="8" y="292"/>
                  <a:pt x="8" y="292"/>
                  <a:pt x="8" y="292"/>
                </a:cubicBezTo>
                <a:cubicBezTo>
                  <a:pt x="0" y="379"/>
                  <a:pt x="0" y="379"/>
                  <a:pt x="0" y="379"/>
                </a:cubicBezTo>
                <a:cubicBezTo>
                  <a:pt x="92" y="418"/>
                  <a:pt x="92" y="418"/>
                  <a:pt x="92" y="418"/>
                </a:cubicBezTo>
                <a:cubicBezTo>
                  <a:pt x="97" y="441"/>
                  <a:pt x="104" y="464"/>
                  <a:pt x="113" y="486"/>
                </a:cubicBezTo>
                <a:cubicBezTo>
                  <a:pt x="59" y="570"/>
                  <a:pt x="59" y="570"/>
                  <a:pt x="59" y="570"/>
                </a:cubicBezTo>
                <a:cubicBezTo>
                  <a:pt x="116" y="637"/>
                  <a:pt x="116" y="637"/>
                  <a:pt x="116" y="637"/>
                </a:cubicBezTo>
                <a:cubicBezTo>
                  <a:pt x="208" y="599"/>
                  <a:pt x="208" y="599"/>
                  <a:pt x="208" y="599"/>
                </a:cubicBezTo>
                <a:cubicBezTo>
                  <a:pt x="227" y="612"/>
                  <a:pt x="248" y="623"/>
                  <a:pt x="270" y="632"/>
                </a:cubicBezTo>
                <a:cubicBezTo>
                  <a:pt x="291" y="730"/>
                  <a:pt x="291" y="730"/>
                  <a:pt x="291" y="730"/>
                </a:cubicBezTo>
                <a:cubicBezTo>
                  <a:pt x="379" y="738"/>
                  <a:pt x="379" y="738"/>
                  <a:pt x="379" y="738"/>
                </a:cubicBezTo>
                <a:cubicBezTo>
                  <a:pt x="417" y="646"/>
                  <a:pt x="417" y="646"/>
                  <a:pt x="417" y="646"/>
                </a:cubicBezTo>
                <a:cubicBezTo>
                  <a:pt x="441" y="642"/>
                  <a:pt x="463" y="635"/>
                  <a:pt x="485" y="625"/>
                </a:cubicBezTo>
                <a:cubicBezTo>
                  <a:pt x="569" y="680"/>
                  <a:pt x="569" y="680"/>
                  <a:pt x="569" y="680"/>
                </a:cubicBezTo>
                <a:cubicBezTo>
                  <a:pt x="637" y="623"/>
                  <a:pt x="637" y="623"/>
                  <a:pt x="637" y="623"/>
                </a:cubicBezTo>
                <a:cubicBezTo>
                  <a:pt x="599" y="532"/>
                  <a:pt x="599" y="532"/>
                  <a:pt x="599" y="532"/>
                </a:cubicBezTo>
                <a:cubicBezTo>
                  <a:pt x="613" y="512"/>
                  <a:pt x="625" y="490"/>
                  <a:pt x="634" y="466"/>
                </a:cubicBezTo>
                <a:lnTo>
                  <a:pt x="730" y="445"/>
                </a:lnTo>
                <a:close/>
                <a:moveTo>
                  <a:pt x="504" y="402"/>
                </a:moveTo>
                <a:cubicBezTo>
                  <a:pt x="489" y="464"/>
                  <a:pt x="433" y="507"/>
                  <a:pt x="370" y="507"/>
                </a:cubicBezTo>
                <a:cubicBezTo>
                  <a:pt x="358" y="507"/>
                  <a:pt x="347" y="506"/>
                  <a:pt x="336" y="503"/>
                </a:cubicBezTo>
                <a:cubicBezTo>
                  <a:pt x="262" y="484"/>
                  <a:pt x="217" y="409"/>
                  <a:pt x="235" y="335"/>
                </a:cubicBezTo>
                <a:cubicBezTo>
                  <a:pt x="251" y="273"/>
                  <a:pt x="306" y="230"/>
                  <a:pt x="369" y="230"/>
                </a:cubicBezTo>
                <a:cubicBezTo>
                  <a:pt x="381" y="230"/>
                  <a:pt x="392" y="231"/>
                  <a:pt x="403" y="234"/>
                </a:cubicBezTo>
                <a:cubicBezTo>
                  <a:pt x="439" y="243"/>
                  <a:pt x="469" y="265"/>
                  <a:pt x="488" y="297"/>
                </a:cubicBezTo>
                <a:cubicBezTo>
                  <a:pt x="508" y="329"/>
                  <a:pt x="513" y="366"/>
                  <a:pt x="504" y="402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id-ID" dirty="0">
              <a:solidFill>
                <a:prstClr val="black"/>
              </a:solidFill>
              <a:cs typeface="+mn-ea"/>
              <a:sym typeface="Arial" panose="020B0604020202020204" pitchFamily="34" charset="0"/>
            </a:endParaRPr>
          </a:p>
        </p:txBody>
      </p:sp>
      <p:sp>
        <p:nvSpPr>
          <p:cNvPr id="6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7069029" y="2620004"/>
            <a:ext cx="1894235" cy="1894234"/>
          </a:xfrm>
          <a:custGeom>
            <a:avLst/>
            <a:gdLst>
              <a:gd name="T0" fmla="*/ 1840 w 1840"/>
              <a:gd name="T1" fmla="*/ 964 h 1840"/>
              <a:gd name="T2" fmla="*/ 1682 w 1840"/>
              <a:gd name="T3" fmla="*/ 808 h 1840"/>
              <a:gd name="T4" fmla="*/ 1791 w 1840"/>
              <a:gd name="T5" fmla="*/ 614 h 1840"/>
              <a:gd name="T6" fmla="*/ 1578 w 1840"/>
              <a:gd name="T7" fmla="*/ 521 h 1840"/>
              <a:gd name="T8" fmla="*/ 1602 w 1840"/>
              <a:gd name="T9" fmla="*/ 301 h 1840"/>
              <a:gd name="T10" fmla="*/ 1379 w 1840"/>
              <a:gd name="T11" fmla="*/ 303 h 1840"/>
              <a:gd name="T12" fmla="*/ 1318 w 1840"/>
              <a:gd name="T13" fmla="*/ 90 h 1840"/>
              <a:gd name="T14" fmla="*/ 1103 w 1840"/>
              <a:gd name="T15" fmla="*/ 173 h 1840"/>
              <a:gd name="T16" fmla="*/ 964 w 1840"/>
              <a:gd name="T17" fmla="*/ 0 h 1840"/>
              <a:gd name="T18" fmla="*/ 808 w 1840"/>
              <a:gd name="T19" fmla="*/ 159 h 1840"/>
              <a:gd name="T20" fmla="*/ 613 w 1840"/>
              <a:gd name="T21" fmla="*/ 49 h 1840"/>
              <a:gd name="T22" fmla="*/ 521 w 1840"/>
              <a:gd name="T23" fmla="*/ 262 h 1840"/>
              <a:gd name="T24" fmla="*/ 301 w 1840"/>
              <a:gd name="T25" fmla="*/ 239 h 1840"/>
              <a:gd name="T26" fmla="*/ 303 w 1840"/>
              <a:gd name="T27" fmla="*/ 461 h 1840"/>
              <a:gd name="T28" fmla="*/ 89 w 1840"/>
              <a:gd name="T29" fmla="*/ 522 h 1840"/>
              <a:gd name="T30" fmla="*/ 173 w 1840"/>
              <a:gd name="T31" fmla="*/ 737 h 1840"/>
              <a:gd name="T32" fmla="*/ 0 w 1840"/>
              <a:gd name="T33" fmla="*/ 877 h 1840"/>
              <a:gd name="T34" fmla="*/ 159 w 1840"/>
              <a:gd name="T35" fmla="*/ 1032 h 1840"/>
              <a:gd name="T36" fmla="*/ 49 w 1840"/>
              <a:gd name="T37" fmla="*/ 1227 h 1840"/>
              <a:gd name="T38" fmla="*/ 262 w 1840"/>
              <a:gd name="T39" fmla="*/ 1320 h 1840"/>
              <a:gd name="T40" fmla="*/ 239 w 1840"/>
              <a:gd name="T41" fmla="*/ 1540 h 1840"/>
              <a:gd name="T42" fmla="*/ 461 w 1840"/>
              <a:gd name="T43" fmla="*/ 1538 h 1840"/>
              <a:gd name="T44" fmla="*/ 522 w 1840"/>
              <a:gd name="T45" fmla="*/ 1751 h 1840"/>
              <a:gd name="T46" fmla="*/ 737 w 1840"/>
              <a:gd name="T47" fmla="*/ 1668 h 1840"/>
              <a:gd name="T48" fmla="*/ 876 w 1840"/>
              <a:gd name="T49" fmla="*/ 1840 h 1840"/>
              <a:gd name="T50" fmla="*/ 1032 w 1840"/>
              <a:gd name="T51" fmla="*/ 1682 h 1840"/>
              <a:gd name="T52" fmla="*/ 1227 w 1840"/>
              <a:gd name="T53" fmla="*/ 1791 h 1840"/>
              <a:gd name="T54" fmla="*/ 1319 w 1840"/>
              <a:gd name="T55" fmla="*/ 1579 h 1840"/>
              <a:gd name="T56" fmla="*/ 1540 w 1840"/>
              <a:gd name="T57" fmla="*/ 1602 h 1840"/>
              <a:gd name="T58" fmla="*/ 1538 w 1840"/>
              <a:gd name="T59" fmla="*/ 1380 h 1840"/>
              <a:gd name="T60" fmla="*/ 1751 w 1840"/>
              <a:gd name="T61" fmla="*/ 1318 h 1840"/>
              <a:gd name="T62" fmla="*/ 1668 w 1840"/>
              <a:gd name="T63" fmla="*/ 1104 h 1840"/>
              <a:gd name="T64" fmla="*/ 1081 w 1840"/>
              <a:gd name="T65" fmla="*/ 1490 h 1840"/>
              <a:gd name="T66" fmla="*/ 759 w 1840"/>
              <a:gd name="T67" fmla="*/ 351 h 1840"/>
              <a:gd name="T68" fmla="*/ 1081 w 1840"/>
              <a:gd name="T69" fmla="*/ 1490 h 18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840" h="1840">
                <a:moveTo>
                  <a:pt x="1827" y="1080"/>
                </a:moveTo>
                <a:cubicBezTo>
                  <a:pt x="1840" y="964"/>
                  <a:pt x="1840" y="964"/>
                  <a:pt x="1840" y="964"/>
                </a:cubicBezTo>
                <a:cubicBezTo>
                  <a:pt x="1690" y="906"/>
                  <a:pt x="1690" y="906"/>
                  <a:pt x="1690" y="906"/>
                </a:cubicBezTo>
                <a:cubicBezTo>
                  <a:pt x="1689" y="874"/>
                  <a:pt x="1687" y="841"/>
                  <a:pt x="1682" y="808"/>
                </a:cubicBezTo>
                <a:cubicBezTo>
                  <a:pt x="1823" y="726"/>
                  <a:pt x="1823" y="726"/>
                  <a:pt x="1823" y="726"/>
                </a:cubicBezTo>
                <a:cubicBezTo>
                  <a:pt x="1791" y="614"/>
                  <a:pt x="1791" y="614"/>
                  <a:pt x="1791" y="614"/>
                </a:cubicBezTo>
                <a:cubicBezTo>
                  <a:pt x="1628" y="618"/>
                  <a:pt x="1628" y="618"/>
                  <a:pt x="1628" y="618"/>
                </a:cubicBezTo>
                <a:cubicBezTo>
                  <a:pt x="1614" y="584"/>
                  <a:pt x="1597" y="552"/>
                  <a:pt x="1578" y="521"/>
                </a:cubicBezTo>
                <a:cubicBezTo>
                  <a:pt x="1675" y="392"/>
                  <a:pt x="1675" y="392"/>
                  <a:pt x="1675" y="392"/>
                </a:cubicBezTo>
                <a:cubicBezTo>
                  <a:pt x="1602" y="301"/>
                  <a:pt x="1602" y="301"/>
                  <a:pt x="1602" y="301"/>
                </a:cubicBezTo>
                <a:cubicBezTo>
                  <a:pt x="1455" y="366"/>
                  <a:pt x="1455" y="366"/>
                  <a:pt x="1455" y="366"/>
                </a:cubicBezTo>
                <a:cubicBezTo>
                  <a:pt x="1431" y="344"/>
                  <a:pt x="1406" y="322"/>
                  <a:pt x="1379" y="303"/>
                </a:cubicBezTo>
                <a:cubicBezTo>
                  <a:pt x="1420" y="147"/>
                  <a:pt x="1420" y="147"/>
                  <a:pt x="1420" y="147"/>
                </a:cubicBezTo>
                <a:cubicBezTo>
                  <a:pt x="1318" y="90"/>
                  <a:pt x="1318" y="90"/>
                  <a:pt x="1318" y="90"/>
                </a:cubicBezTo>
                <a:cubicBezTo>
                  <a:pt x="1206" y="206"/>
                  <a:pt x="1206" y="206"/>
                  <a:pt x="1206" y="206"/>
                </a:cubicBezTo>
                <a:cubicBezTo>
                  <a:pt x="1173" y="193"/>
                  <a:pt x="1139" y="181"/>
                  <a:pt x="1103" y="173"/>
                </a:cubicBezTo>
                <a:cubicBezTo>
                  <a:pt x="1080" y="13"/>
                  <a:pt x="1080" y="13"/>
                  <a:pt x="1080" y="13"/>
                </a:cubicBezTo>
                <a:cubicBezTo>
                  <a:pt x="964" y="0"/>
                  <a:pt x="964" y="0"/>
                  <a:pt x="964" y="0"/>
                </a:cubicBezTo>
                <a:cubicBezTo>
                  <a:pt x="906" y="151"/>
                  <a:pt x="906" y="151"/>
                  <a:pt x="906" y="151"/>
                </a:cubicBezTo>
                <a:cubicBezTo>
                  <a:pt x="874" y="151"/>
                  <a:pt x="841" y="154"/>
                  <a:pt x="808" y="159"/>
                </a:cubicBezTo>
                <a:cubicBezTo>
                  <a:pt x="726" y="17"/>
                  <a:pt x="726" y="17"/>
                  <a:pt x="726" y="17"/>
                </a:cubicBezTo>
                <a:cubicBezTo>
                  <a:pt x="613" y="49"/>
                  <a:pt x="613" y="49"/>
                  <a:pt x="613" y="49"/>
                </a:cubicBezTo>
                <a:cubicBezTo>
                  <a:pt x="617" y="213"/>
                  <a:pt x="617" y="213"/>
                  <a:pt x="617" y="213"/>
                </a:cubicBezTo>
                <a:cubicBezTo>
                  <a:pt x="584" y="227"/>
                  <a:pt x="552" y="244"/>
                  <a:pt x="521" y="262"/>
                </a:cubicBezTo>
                <a:cubicBezTo>
                  <a:pt x="392" y="166"/>
                  <a:pt x="392" y="166"/>
                  <a:pt x="392" y="166"/>
                </a:cubicBezTo>
                <a:cubicBezTo>
                  <a:pt x="301" y="239"/>
                  <a:pt x="301" y="239"/>
                  <a:pt x="301" y="239"/>
                </a:cubicBezTo>
                <a:cubicBezTo>
                  <a:pt x="366" y="386"/>
                  <a:pt x="366" y="386"/>
                  <a:pt x="366" y="386"/>
                </a:cubicBezTo>
                <a:cubicBezTo>
                  <a:pt x="343" y="410"/>
                  <a:pt x="322" y="435"/>
                  <a:pt x="303" y="461"/>
                </a:cubicBezTo>
                <a:cubicBezTo>
                  <a:pt x="147" y="420"/>
                  <a:pt x="147" y="420"/>
                  <a:pt x="147" y="420"/>
                </a:cubicBezTo>
                <a:cubicBezTo>
                  <a:pt x="89" y="522"/>
                  <a:pt x="89" y="522"/>
                  <a:pt x="89" y="522"/>
                </a:cubicBezTo>
                <a:cubicBezTo>
                  <a:pt x="206" y="634"/>
                  <a:pt x="206" y="634"/>
                  <a:pt x="206" y="634"/>
                </a:cubicBezTo>
                <a:cubicBezTo>
                  <a:pt x="192" y="668"/>
                  <a:pt x="181" y="702"/>
                  <a:pt x="173" y="737"/>
                </a:cubicBezTo>
                <a:cubicBezTo>
                  <a:pt x="13" y="760"/>
                  <a:pt x="13" y="760"/>
                  <a:pt x="13" y="760"/>
                </a:cubicBezTo>
                <a:cubicBezTo>
                  <a:pt x="0" y="877"/>
                  <a:pt x="0" y="877"/>
                  <a:pt x="0" y="877"/>
                </a:cubicBezTo>
                <a:cubicBezTo>
                  <a:pt x="151" y="934"/>
                  <a:pt x="151" y="934"/>
                  <a:pt x="151" y="934"/>
                </a:cubicBezTo>
                <a:cubicBezTo>
                  <a:pt x="151" y="967"/>
                  <a:pt x="154" y="1000"/>
                  <a:pt x="159" y="1032"/>
                </a:cubicBezTo>
                <a:cubicBezTo>
                  <a:pt x="17" y="1115"/>
                  <a:pt x="17" y="1115"/>
                  <a:pt x="17" y="1115"/>
                </a:cubicBezTo>
                <a:cubicBezTo>
                  <a:pt x="49" y="1227"/>
                  <a:pt x="49" y="1227"/>
                  <a:pt x="49" y="1227"/>
                </a:cubicBezTo>
                <a:cubicBezTo>
                  <a:pt x="212" y="1223"/>
                  <a:pt x="212" y="1223"/>
                  <a:pt x="212" y="1223"/>
                </a:cubicBezTo>
                <a:cubicBezTo>
                  <a:pt x="227" y="1257"/>
                  <a:pt x="243" y="1289"/>
                  <a:pt x="262" y="1320"/>
                </a:cubicBezTo>
                <a:cubicBezTo>
                  <a:pt x="166" y="1449"/>
                  <a:pt x="166" y="1449"/>
                  <a:pt x="166" y="1449"/>
                </a:cubicBezTo>
                <a:cubicBezTo>
                  <a:pt x="239" y="1540"/>
                  <a:pt x="239" y="1540"/>
                  <a:pt x="239" y="1540"/>
                </a:cubicBezTo>
                <a:cubicBezTo>
                  <a:pt x="386" y="1474"/>
                  <a:pt x="386" y="1474"/>
                  <a:pt x="386" y="1474"/>
                </a:cubicBezTo>
                <a:cubicBezTo>
                  <a:pt x="410" y="1497"/>
                  <a:pt x="435" y="1518"/>
                  <a:pt x="461" y="1538"/>
                </a:cubicBezTo>
                <a:cubicBezTo>
                  <a:pt x="420" y="1694"/>
                  <a:pt x="420" y="1694"/>
                  <a:pt x="420" y="1694"/>
                </a:cubicBezTo>
                <a:cubicBezTo>
                  <a:pt x="522" y="1751"/>
                  <a:pt x="522" y="1751"/>
                  <a:pt x="522" y="1751"/>
                </a:cubicBezTo>
                <a:cubicBezTo>
                  <a:pt x="634" y="1635"/>
                  <a:pt x="634" y="1635"/>
                  <a:pt x="634" y="1635"/>
                </a:cubicBezTo>
                <a:cubicBezTo>
                  <a:pt x="667" y="1648"/>
                  <a:pt x="702" y="1659"/>
                  <a:pt x="737" y="1668"/>
                </a:cubicBezTo>
                <a:cubicBezTo>
                  <a:pt x="760" y="1827"/>
                  <a:pt x="760" y="1827"/>
                  <a:pt x="760" y="1827"/>
                </a:cubicBezTo>
                <a:cubicBezTo>
                  <a:pt x="876" y="1840"/>
                  <a:pt x="876" y="1840"/>
                  <a:pt x="876" y="1840"/>
                </a:cubicBezTo>
                <a:cubicBezTo>
                  <a:pt x="934" y="1690"/>
                  <a:pt x="934" y="1690"/>
                  <a:pt x="934" y="1690"/>
                </a:cubicBezTo>
                <a:cubicBezTo>
                  <a:pt x="967" y="1689"/>
                  <a:pt x="1000" y="1687"/>
                  <a:pt x="1032" y="1682"/>
                </a:cubicBezTo>
                <a:cubicBezTo>
                  <a:pt x="1114" y="1823"/>
                  <a:pt x="1114" y="1823"/>
                  <a:pt x="1114" y="1823"/>
                </a:cubicBezTo>
                <a:cubicBezTo>
                  <a:pt x="1227" y="1791"/>
                  <a:pt x="1227" y="1791"/>
                  <a:pt x="1227" y="1791"/>
                </a:cubicBezTo>
                <a:cubicBezTo>
                  <a:pt x="1223" y="1628"/>
                  <a:pt x="1223" y="1628"/>
                  <a:pt x="1223" y="1628"/>
                </a:cubicBezTo>
                <a:cubicBezTo>
                  <a:pt x="1256" y="1614"/>
                  <a:pt x="1289" y="1597"/>
                  <a:pt x="1319" y="1579"/>
                </a:cubicBezTo>
                <a:cubicBezTo>
                  <a:pt x="1448" y="1675"/>
                  <a:pt x="1448" y="1675"/>
                  <a:pt x="1448" y="1675"/>
                </a:cubicBezTo>
                <a:cubicBezTo>
                  <a:pt x="1540" y="1602"/>
                  <a:pt x="1540" y="1602"/>
                  <a:pt x="1540" y="1602"/>
                </a:cubicBezTo>
                <a:cubicBezTo>
                  <a:pt x="1474" y="1455"/>
                  <a:pt x="1474" y="1455"/>
                  <a:pt x="1474" y="1455"/>
                </a:cubicBezTo>
                <a:cubicBezTo>
                  <a:pt x="1497" y="1431"/>
                  <a:pt x="1518" y="1406"/>
                  <a:pt x="1538" y="1380"/>
                </a:cubicBezTo>
                <a:cubicBezTo>
                  <a:pt x="1694" y="1420"/>
                  <a:pt x="1694" y="1420"/>
                  <a:pt x="1694" y="1420"/>
                </a:cubicBezTo>
                <a:cubicBezTo>
                  <a:pt x="1751" y="1318"/>
                  <a:pt x="1751" y="1318"/>
                  <a:pt x="1751" y="1318"/>
                </a:cubicBezTo>
                <a:cubicBezTo>
                  <a:pt x="1635" y="1207"/>
                  <a:pt x="1635" y="1207"/>
                  <a:pt x="1635" y="1207"/>
                </a:cubicBezTo>
                <a:cubicBezTo>
                  <a:pt x="1648" y="1173"/>
                  <a:pt x="1659" y="1139"/>
                  <a:pt x="1668" y="1104"/>
                </a:cubicBezTo>
                <a:lnTo>
                  <a:pt x="1827" y="1080"/>
                </a:lnTo>
                <a:close/>
                <a:moveTo>
                  <a:pt x="1081" y="1490"/>
                </a:moveTo>
                <a:cubicBezTo>
                  <a:pt x="766" y="1579"/>
                  <a:pt x="439" y="1396"/>
                  <a:pt x="350" y="1081"/>
                </a:cubicBezTo>
                <a:cubicBezTo>
                  <a:pt x="262" y="767"/>
                  <a:pt x="445" y="439"/>
                  <a:pt x="759" y="351"/>
                </a:cubicBezTo>
                <a:cubicBezTo>
                  <a:pt x="1074" y="262"/>
                  <a:pt x="1401" y="445"/>
                  <a:pt x="1490" y="760"/>
                </a:cubicBezTo>
                <a:cubicBezTo>
                  <a:pt x="1579" y="1074"/>
                  <a:pt x="1396" y="1401"/>
                  <a:pt x="1081" y="1490"/>
                </a:cubicBezTo>
                <a:close/>
              </a:path>
            </a:pathLst>
          </a:custGeom>
          <a:solidFill>
            <a:srgbClr val="B1C14A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id-ID" dirty="0">
              <a:solidFill>
                <a:prstClr val="black"/>
              </a:solidFill>
              <a:cs typeface="+mn-ea"/>
              <a:sym typeface="Arial" panose="020B0604020202020204" pitchFamily="34" charset="0"/>
            </a:endParaRPr>
          </a:p>
        </p:txBody>
      </p:sp>
      <p:sp>
        <p:nvSpPr>
          <p:cNvPr id="7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7758785" y="3311057"/>
            <a:ext cx="514724" cy="513427"/>
          </a:xfrm>
          <a:custGeom>
            <a:avLst/>
            <a:gdLst>
              <a:gd name="T0" fmla="*/ 250 w 500"/>
              <a:gd name="T1" fmla="*/ 499 h 499"/>
              <a:gd name="T2" fmla="*/ 0 w 500"/>
              <a:gd name="T3" fmla="*/ 249 h 499"/>
              <a:gd name="T4" fmla="*/ 250 w 500"/>
              <a:gd name="T5" fmla="*/ 0 h 499"/>
              <a:gd name="T6" fmla="*/ 500 w 500"/>
              <a:gd name="T7" fmla="*/ 249 h 499"/>
              <a:gd name="T8" fmla="*/ 250 w 500"/>
              <a:gd name="T9" fmla="*/ 499 h 499"/>
              <a:gd name="T10" fmla="*/ 250 w 500"/>
              <a:gd name="T11" fmla="*/ 140 h 499"/>
              <a:gd name="T12" fmla="*/ 140 w 500"/>
              <a:gd name="T13" fmla="*/ 249 h 499"/>
              <a:gd name="T14" fmla="*/ 250 w 500"/>
              <a:gd name="T15" fmla="*/ 359 h 499"/>
              <a:gd name="T16" fmla="*/ 360 w 500"/>
              <a:gd name="T17" fmla="*/ 249 h 499"/>
              <a:gd name="T18" fmla="*/ 250 w 500"/>
              <a:gd name="T19" fmla="*/ 140 h 4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00" h="499">
                <a:moveTo>
                  <a:pt x="250" y="499"/>
                </a:moveTo>
                <a:cubicBezTo>
                  <a:pt x="112" y="499"/>
                  <a:pt x="0" y="387"/>
                  <a:pt x="0" y="249"/>
                </a:cubicBezTo>
                <a:cubicBezTo>
                  <a:pt x="0" y="112"/>
                  <a:pt x="112" y="0"/>
                  <a:pt x="250" y="0"/>
                </a:cubicBezTo>
                <a:cubicBezTo>
                  <a:pt x="388" y="0"/>
                  <a:pt x="500" y="112"/>
                  <a:pt x="500" y="249"/>
                </a:cubicBezTo>
                <a:cubicBezTo>
                  <a:pt x="500" y="387"/>
                  <a:pt x="388" y="499"/>
                  <a:pt x="250" y="499"/>
                </a:cubicBezTo>
                <a:close/>
                <a:moveTo>
                  <a:pt x="250" y="140"/>
                </a:moveTo>
                <a:cubicBezTo>
                  <a:pt x="190" y="140"/>
                  <a:pt x="140" y="189"/>
                  <a:pt x="140" y="249"/>
                </a:cubicBezTo>
                <a:cubicBezTo>
                  <a:pt x="140" y="310"/>
                  <a:pt x="190" y="359"/>
                  <a:pt x="250" y="359"/>
                </a:cubicBezTo>
                <a:cubicBezTo>
                  <a:pt x="311" y="359"/>
                  <a:pt x="360" y="310"/>
                  <a:pt x="360" y="249"/>
                </a:cubicBezTo>
                <a:cubicBezTo>
                  <a:pt x="360" y="189"/>
                  <a:pt x="311" y="140"/>
                  <a:pt x="250" y="140"/>
                </a:cubicBezTo>
                <a:close/>
              </a:path>
            </a:pathLst>
          </a:custGeom>
          <a:solidFill>
            <a:srgbClr val="B1C14A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id-ID" dirty="0">
              <a:solidFill>
                <a:prstClr val="black"/>
              </a:solidFill>
              <a:cs typeface="+mn-ea"/>
              <a:sym typeface="Arial" panose="020B0604020202020204" pitchFamily="34" charset="0"/>
            </a:endParaRPr>
          </a:p>
        </p:txBody>
      </p:sp>
      <p:sp>
        <p:nvSpPr>
          <p:cNvPr id="8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8604124" y="3425151"/>
            <a:ext cx="2178176" cy="2178176"/>
          </a:xfrm>
          <a:custGeom>
            <a:avLst/>
            <a:gdLst>
              <a:gd name="T0" fmla="*/ 2116 w 2116"/>
              <a:gd name="T1" fmla="*/ 1052 h 2116"/>
              <a:gd name="T2" fmla="*/ 1925 w 2116"/>
              <a:gd name="T3" fmla="*/ 883 h 2116"/>
              <a:gd name="T4" fmla="*/ 2038 w 2116"/>
              <a:gd name="T5" fmla="*/ 652 h 2116"/>
              <a:gd name="T6" fmla="*/ 1795 w 2116"/>
              <a:gd name="T7" fmla="*/ 570 h 2116"/>
              <a:gd name="T8" fmla="*/ 1802 w 2116"/>
              <a:gd name="T9" fmla="*/ 305 h 2116"/>
              <a:gd name="T10" fmla="*/ 1548 w 2116"/>
              <a:gd name="T11" fmla="*/ 321 h 2116"/>
              <a:gd name="T12" fmla="*/ 1464 w 2116"/>
              <a:gd name="T13" fmla="*/ 80 h 2116"/>
              <a:gd name="T14" fmla="*/ 1234 w 2116"/>
              <a:gd name="T15" fmla="*/ 191 h 2116"/>
              <a:gd name="T16" fmla="*/ 1052 w 2116"/>
              <a:gd name="T17" fmla="*/ 0 h 2116"/>
              <a:gd name="T18" fmla="*/ 884 w 2116"/>
              <a:gd name="T19" fmla="*/ 191 h 2116"/>
              <a:gd name="T20" fmla="*/ 653 w 2116"/>
              <a:gd name="T21" fmla="*/ 78 h 2116"/>
              <a:gd name="T22" fmla="*/ 570 w 2116"/>
              <a:gd name="T23" fmla="*/ 321 h 2116"/>
              <a:gd name="T24" fmla="*/ 305 w 2116"/>
              <a:gd name="T25" fmla="*/ 314 h 2116"/>
              <a:gd name="T26" fmla="*/ 322 w 2116"/>
              <a:gd name="T27" fmla="*/ 568 h 2116"/>
              <a:gd name="T28" fmla="*/ 81 w 2116"/>
              <a:gd name="T29" fmla="*/ 652 h 2116"/>
              <a:gd name="T30" fmla="*/ 192 w 2116"/>
              <a:gd name="T31" fmla="*/ 882 h 2116"/>
              <a:gd name="T32" fmla="*/ 0 w 2116"/>
              <a:gd name="T33" fmla="*/ 1064 h 2116"/>
              <a:gd name="T34" fmla="*/ 191 w 2116"/>
              <a:gd name="T35" fmla="*/ 1233 h 2116"/>
              <a:gd name="T36" fmla="*/ 78 w 2116"/>
              <a:gd name="T37" fmla="*/ 1463 h 2116"/>
              <a:gd name="T38" fmla="*/ 321 w 2116"/>
              <a:gd name="T39" fmla="*/ 1546 h 2116"/>
              <a:gd name="T40" fmla="*/ 314 w 2116"/>
              <a:gd name="T41" fmla="*/ 1811 h 2116"/>
              <a:gd name="T42" fmla="*/ 569 w 2116"/>
              <a:gd name="T43" fmla="*/ 1794 h 2116"/>
              <a:gd name="T44" fmla="*/ 653 w 2116"/>
              <a:gd name="T45" fmla="*/ 2035 h 2116"/>
              <a:gd name="T46" fmla="*/ 882 w 2116"/>
              <a:gd name="T47" fmla="*/ 1925 h 2116"/>
              <a:gd name="T48" fmla="*/ 1064 w 2116"/>
              <a:gd name="T49" fmla="*/ 2116 h 2116"/>
              <a:gd name="T50" fmla="*/ 1233 w 2116"/>
              <a:gd name="T51" fmla="*/ 1925 h 2116"/>
              <a:gd name="T52" fmla="*/ 1464 w 2116"/>
              <a:gd name="T53" fmla="*/ 2038 h 2116"/>
              <a:gd name="T54" fmla="*/ 1546 w 2116"/>
              <a:gd name="T55" fmla="*/ 1795 h 2116"/>
              <a:gd name="T56" fmla="*/ 1811 w 2116"/>
              <a:gd name="T57" fmla="*/ 1802 h 2116"/>
              <a:gd name="T58" fmla="*/ 1795 w 2116"/>
              <a:gd name="T59" fmla="*/ 1547 h 2116"/>
              <a:gd name="T60" fmla="*/ 2036 w 2116"/>
              <a:gd name="T61" fmla="*/ 1463 h 2116"/>
              <a:gd name="T62" fmla="*/ 1925 w 2116"/>
              <a:gd name="T63" fmla="*/ 1234 h 2116"/>
              <a:gd name="T64" fmla="*/ 1358 w 2116"/>
              <a:gd name="T65" fmla="*/ 1669 h 2116"/>
              <a:gd name="T66" fmla="*/ 759 w 2116"/>
              <a:gd name="T67" fmla="*/ 447 h 2116"/>
              <a:gd name="T68" fmla="*/ 1358 w 2116"/>
              <a:gd name="T69" fmla="*/ 1669 h 21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2116" h="2116">
                <a:moveTo>
                  <a:pt x="1941" y="1111"/>
                </a:moveTo>
                <a:cubicBezTo>
                  <a:pt x="2116" y="1052"/>
                  <a:pt x="2116" y="1052"/>
                  <a:pt x="2116" y="1052"/>
                </a:cubicBezTo>
                <a:cubicBezTo>
                  <a:pt x="2107" y="917"/>
                  <a:pt x="2107" y="917"/>
                  <a:pt x="2107" y="917"/>
                </a:cubicBezTo>
                <a:cubicBezTo>
                  <a:pt x="1925" y="883"/>
                  <a:pt x="1925" y="883"/>
                  <a:pt x="1925" y="883"/>
                </a:cubicBezTo>
                <a:cubicBezTo>
                  <a:pt x="1918" y="847"/>
                  <a:pt x="1908" y="810"/>
                  <a:pt x="1896" y="774"/>
                </a:cubicBezTo>
                <a:cubicBezTo>
                  <a:pt x="2038" y="652"/>
                  <a:pt x="2038" y="652"/>
                  <a:pt x="2038" y="652"/>
                </a:cubicBezTo>
                <a:cubicBezTo>
                  <a:pt x="1979" y="532"/>
                  <a:pt x="1979" y="532"/>
                  <a:pt x="1979" y="532"/>
                </a:cubicBezTo>
                <a:cubicBezTo>
                  <a:pt x="1795" y="570"/>
                  <a:pt x="1795" y="570"/>
                  <a:pt x="1795" y="570"/>
                </a:cubicBezTo>
                <a:cubicBezTo>
                  <a:pt x="1772" y="535"/>
                  <a:pt x="1747" y="502"/>
                  <a:pt x="1720" y="471"/>
                </a:cubicBezTo>
                <a:cubicBezTo>
                  <a:pt x="1802" y="305"/>
                  <a:pt x="1802" y="305"/>
                  <a:pt x="1802" y="305"/>
                </a:cubicBezTo>
                <a:cubicBezTo>
                  <a:pt x="1700" y="217"/>
                  <a:pt x="1700" y="217"/>
                  <a:pt x="1700" y="217"/>
                </a:cubicBezTo>
                <a:cubicBezTo>
                  <a:pt x="1548" y="321"/>
                  <a:pt x="1548" y="321"/>
                  <a:pt x="1548" y="321"/>
                </a:cubicBezTo>
                <a:cubicBezTo>
                  <a:pt x="1516" y="301"/>
                  <a:pt x="1483" y="282"/>
                  <a:pt x="1450" y="265"/>
                </a:cubicBezTo>
                <a:cubicBezTo>
                  <a:pt x="1464" y="80"/>
                  <a:pt x="1464" y="80"/>
                  <a:pt x="1464" y="80"/>
                </a:cubicBezTo>
                <a:cubicBezTo>
                  <a:pt x="1336" y="37"/>
                  <a:pt x="1336" y="37"/>
                  <a:pt x="1336" y="37"/>
                </a:cubicBezTo>
                <a:cubicBezTo>
                  <a:pt x="1234" y="191"/>
                  <a:pt x="1234" y="191"/>
                  <a:pt x="1234" y="191"/>
                </a:cubicBezTo>
                <a:cubicBezTo>
                  <a:pt x="1194" y="183"/>
                  <a:pt x="1152" y="178"/>
                  <a:pt x="1111" y="175"/>
                </a:cubicBezTo>
                <a:cubicBezTo>
                  <a:pt x="1052" y="0"/>
                  <a:pt x="1052" y="0"/>
                  <a:pt x="1052" y="0"/>
                </a:cubicBezTo>
                <a:cubicBezTo>
                  <a:pt x="918" y="9"/>
                  <a:pt x="918" y="9"/>
                  <a:pt x="918" y="9"/>
                </a:cubicBezTo>
                <a:cubicBezTo>
                  <a:pt x="884" y="191"/>
                  <a:pt x="884" y="191"/>
                  <a:pt x="884" y="191"/>
                </a:cubicBezTo>
                <a:cubicBezTo>
                  <a:pt x="847" y="198"/>
                  <a:pt x="810" y="208"/>
                  <a:pt x="774" y="220"/>
                </a:cubicBezTo>
                <a:cubicBezTo>
                  <a:pt x="653" y="78"/>
                  <a:pt x="653" y="78"/>
                  <a:pt x="653" y="78"/>
                </a:cubicBezTo>
                <a:cubicBezTo>
                  <a:pt x="532" y="137"/>
                  <a:pt x="532" y="137"/>
                  <a:pt x="532" y="137"/>
                </a:cubicBezTo>
                <a:cubicBezTo>
                  <a:pt x="570" y="321"/>
                  <a:pt x="570" y="321"/>
                  <a:pt x="570" y="321"/>
                </a:cubicBezTo>
                <a:cubicBezTo>
                  <a:pt x="535" y="344"/>
                  <a:pt x="502" y="369"/>
                  <a:pt x="471" y="396"/>
                </a:cubicBezTo>
                <a:cubicBezTo>
                  <a:pt x="305" y="314"/>
                  <a:pt x="305" y="314"/>
                  <a:pt x="305" y="314"/>
                </a:cubicBezTo>
                <a:cubicBezTo>
                  <a:pt x="217" y="416"/>
                  <a:pt x="217" y="416"/>
                  <a:pt x="217" y="416"/>
                </a:cubicBezTo>
                <a:cubicBezTo>
                  <a:pt x="322" y="568"/>
                  <a:pt x="322" y="568"/>
                  <a:pt x="322" y="568"/>
                </a:cubicBezTo>
                <a:cubicBezTo>
                  <a:pt x="301" y="600"/>
                  <a:pt x="282" y="633"/>
                  <a:pt x="265" y="666"/>
                </a:cubicBezTo>
                <a:cubicBezTo>
                  <a:pt x="81" y="652"/>
                  <a:pt x="81" y="652"/>
                  <a:pt x="81" y="652"/>
                </a:cubicBezTo>
                <a:cubicBezTo>
                  <a:pt x="37" y="780"/>
                  <a:pt x="37" y="780"/>
                  <a:pt x="37" y="780"/>
                </a:cubicBezTo>
                <a:cubicBezTo>
                  <a:pt x="192" y="882"/>
                  <a:pt x="192" y="882"/>
                  <a:pt x="192" y="882"/>
                </a:cubicBezTo>
                <a:cubicBezTo>
                  <a:pt x="183" y="923"/>
                  <a:pt x="178" y="964"/>
                  <a:pt x="175" y="1005"/>
                </a:cubicBezTo>
                <a:cubicBezTo>
                  <a:pt x="0" y="1064"/>
                  <a:pt x="0" y="1064"/>
                  <a:pt x="0" y="1064"/>
                </a:cubicBezTo>
                <a:cubicBezTo>
                  <a:pt x="9" y="1198"/>
                  <a:pt x="9" y="1198"/>
                  <a:pt x="9" y="1198"/>
                </a:cubicBezTo>
                <a:cubicBezTo>
                  <a:pt x="191" y="1233"/>
                  <a:pt x="191" y="1233"/>
                  <a:pt x="191" y="1233"/>
                </a:cubicBezTo>
                <a:cubicBezTo>
                  <a:pt x="199" y="1269"/>
                  <a:pt x="208" y="1306"/>
                  <a:pt x="221" y="1342"/>
                </a:cubicBezTo>
                <a:cubicBezTo>
                  <a:pt x="78" y="1463"/>
                  <a:pt x="78" y="1463"/>
                  <a:pt x="78" y="1463"/>
                </a:cubicBezTo>
                <a:cubicBezTo>
                  <a:pt x="138" y="1584"/>
                  <a:pt x="138" y="1584"/>
                  <a:pt x="138" y="1584"/>
                </a:cubicBezTo>
                <a:cubicBezTo>
                  <a:pt x="321" y="1546"/>
                  <a:pt x="321" y="1546"/>
                  <a:pt x="321" y="1546"/>
                </a:cubicBezTo>
                <a:cubicBezTo>
                  <a:pt x="344" y="1581"/>
                  <a:pt x="369" y="1614"/>
                  <a:pt x="397" y="1645"/>
                </a:cubicBezTo>
                <a:cubicBezTo>
                  <a:pt x="314" y="1811"/>
                  <a:pt x="314" y="1811"/>
                  <a:pt x="314" y="1811"/>
                </a:cubicBezTo>
                <a:cubicBezTo>
                  <a:pt x="416" y="1899"/>
                  <a:pt x="416" y="1899"/>
                  <a:pt x="416" y="1899"/>
                </a:cubicBezTo>
                <a:cubicBezTo>
                  <a:pt x="569" y="1794"/>
                  <a:pt x="569" y="1794"/>
                  <a:pt x="569" y="1794"/>
                </a:cubicBezTo>
                <a:cubicBezTo>
                  <a:pt x="600" y="1815"/>
                  <a:pt x="633" y="1834"/>
                  <a:pt x="667" y="1851"/>
                </a:cubicBezTo>
                <a:cubicBezTo>
                  <a:pt x="653" y="2035"/>
                  <a:pt x="653" y="2035"/>
                  <a:pt x="653" y="2035"/>
                </a:cubicBezTo>
                <a:cubicBezTo>
                  <a:pt x="780" y="2079"/>
                  <a:pt x="780" y="2079"/>
                  <a:pt x="780" y="2079"/>
                </a:cubicBezTo>
                <a:cubicBezTo>
                  <a:pt x="882" y="1925"/>
                  <a:pt x="882" y="1925"/>
                  <a:pt x="882" y="1925"/>
                </a:cubicBezTo>
                <a:cubicBezTo>
                  <a:pt x="923" y="1933"/>
                  <a:pt x="964" y="1938"/>
                  <a:pt x="1005" y="1941"/>
                </a:cubicBezTo>
                <a:cubicBezTo>
                  <a:pt x="1064" y="2116"/>
                  <a:pt x="1064" y="2116"/>
                  <a:pt x="1064" y="2116"/>
                </a:cubicBezTo>
                <a:cubicBezTo>
                  <a:pt x="1199" y="2107"/>
                  <a:pt x="1199" y="2107"/>
                  <a:pt x="1199" y="2107"/>
                </a:cubicBezTo>
                <a:cubicBezTo>
                  <a:pt x="1233" y="1925"/>
                  <a:pt x="1233" y="1925"/>
                  <a:pt x="1233" y="1925"/>
                </a:cubicBezTo>
                <a:cubicBezTo>
                  <a:pt x="1269" y="1918"/>
                  <a:pt x="1306" y="1908"/>
                  <a:pt x="1342" y="1896"/>
                </a:cubicBezTo>
                <a:cubicBezTo>
                  <a:pt x="1464" y="2038"/>
                  <a:pt x="1464" y="2038"/>
                  <a:pt x="1464" y="2038"/>
                </a:cubicBezTo>
                <a:cubicBezTo>
                  <a:pt x="1584" y="1979"/>
                  <a:pt x="1584" y="1979"/>
                  <a:pt x="1584" y="1979"/>
                </a:cubicBezTo>
                <a:cubicBezTo>
                  <a:pt x="1546" y="1795"/>
                  <a:pt x="1546" y="1795"/>
                  <a:pt x="1546" y="1795"/>
                </a:cubicBezTo>
                <a:cubicBezTo>
                  <a:pt x="1581" y="1772"/>
                  <a:pt x="1614" y="1747"/>
                  <a:pt x="1645" y="1719"/>
                </a:cubicBezTo>
                <a:cubicBezTo>
                  <a:pt x="1811" y="1802"/>
                  <a:pt x="1811" y="1802"/>
                  <a:pt x="1811" y="1802"/>
                </a:cubicBezTo>
                <a:cubicBezTo>
                  <a:pt x="1899" y="1700"/>
                  <a:pt x="1899" y="1700"/>
                  <a:pt x="1899" y="1700"/>
                </a:cubicBezTo>
                <a:cubicBezTo>
                  <a:pt x="1795" y="1547"/>
                  <a:pt x="1795" y="1547"/>
                  <a:pt x="1795" y="1547"/>
                </a:cubicBezTo>
                <a:cubicBezTo>
                  <a:pt x="1816" y="1516"/>
                  <a:pt x="1834" y="1483"/>
                  <a:pt x="1851" y="1450"/>
                </a:cubicBezTo>
                <a:cubicBezTo>
                  <a:pt x="2036" y="1463"/>
                  <a:pt x="2036" y="1463"/>
                  <a:pt x="2036" y="1463"/>
                </a:cubicBezTo>
                <a:cubicBezTo>
                  <a:pt x="2079" y="1336"/>
                  <a:pt x="2079" y="1336"/>
                  <a:pt x="2079" y="1336"/>
                </a:cubicBezTo>
                <a:cubicBezTo>
                  <a:pt x="1925" y="1234"/>
                  <a:pt x="1925" y="1234"/>
                  <a:pt x="1925" y="1234"/>
                </a:cubicBezTo>
                <a:cubicBezTo>
                  <a:pt x="1933" y="1193"/>
                  <a:pt x="1938" y="1152"/>
                  <a:pt x="1941" y="1111"/>
                </a:cubicBezTo>
                <a:close/>
                <a:moveTo>
                  <a:pt x="1358" y="1669"/>
                </a:moveTo>
                <a:cubicBezTo>
                  <a:pt x="1020" y="1834"/>
                  <a:pt x="613" y="1695"/>
                  <a:pt x="447" y="1357"/>
                </a:cubicBezTo>
                <a:cubicBezTo>
                  <a:pt x="282" y="1020"/>
                  <a:pt x="421" y="613"/>
                  <a:pt x="759" y="447"/>
                </a:cubicBezTo>
                <a:cubicBezTo>
                  <a:pt x="1096" y="282"/>
                  <a:pt x="1504" y="421"/>
                  <a:pt x="1669" y="759"/>
                </a:cubicBezTo>
                <a:cubicBezTo>
                  <a:pt x="1834" y="1096"/>
                  <a:pt x="1695" y="1503"/>
                  <a:pt x="1358" y="1669"/>
                </a:cubicBezTo>
                <a:close/>
              </a:path>
            </a:pathLst>
          </a:custGeom>
          <a:solidFill>
            <a:srgbClr val="B1C14A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id-ID" dirty="0">
              <a:solidFill>
                <a:prstClr val="black"/>
              </a:solidFill>
              <a:cs typeface="+mn-ea"/>
              <a:sym typeface="Arial" panose="020B0604020202020204" pitchFamily="34" charset="0"/>
            </a:endParaRPr>
          </a:p>
        </p:txBody>
      </p:sp>
      <p:sp>
        <p:nvSpPr>
          <p:cNvPr id="9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9409272" y="4218630"/>
            <a:ext cx="589923" cy="592515"/>
          </a:xfrm>
          <a:custGeom>
            <a:avLst/>
            <a:gdLst>
              <a:gd name="T0" fmla="*/ 287 w 574"/>
              <a:gd name="T1" fmla="*/ 575 h 575"/>
              <a:gd name="T2" fmla="*/ 0 w 574"/>
              <a:gd name="T3" fmla="*/ 287 h 575"/>
              <a:gd name="T4" fmla="*/ 287 w 574"/>
              <a:gd name="T5" fmla="*/ 0 h 575"/>
              <a:gd name="T6" fmla="*/ 574 w 574"/>
              <a:gd name="T7" fmla="*/ 287 h 575"/>
              <a:gd name="T8" fmla="*/ 287 w 574"/>
              <a:gd name="T9" fmla="*/ 575 h 575"/>
              <a:gd name="T10" fmla="*/ 287 w 574"/>
              <a:gd name="T11" fmla="*/ 160 h 575"/>
              <a:gd name="T12" fmla="*/ 160 w 574"/>
              <a:gd name="T13" fmla="*/ 287 h 575"/>
              <a:gd name="T14" fmla="*/ 287 w 574"/>
              <a:gd name="T15" fmla="*/ 415 h 575"/>
              <a:gd name="T16" fmla="*/ 414 w 574"/>
              <a:gd name="T17" fmla="*/ 287 h 575"/>
              <a:gd name="T18" fmla="*/ 287 w 574"/>
              <a:gd name="T19" fmla="*/ 160 h 5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74" h="575">
                <a:moveTo>
                  <a:pt x="287" y="575"/>
                </a:moveTo>
                <a:cubicBezTo>
                  <a:pt x="129" y="575"/>
                  <a:pt x="0" y="446"/>
                  <a:pt x="0" y="287"/>
                </a:cubicBezTo>
                <a:cubicBezTo>
                  <a:pt x="0" y="129"/>
                  <a:pt x="129" y="0"/>
                  <a:pt x="287" y="0"/>
                </a:cubicBezTo>
                <a:cubicBezTo>
                  <a:pt x="446" y="0"/>
                  <a:pt x="574" y="129"/>
                  <a:pt x="574" y="287"/>
                </a:cubicBezTo>
                <a:cubicBezTo>
                  <a:pt x="574" y="446"/>
                  <a:pt x="446" y="575"/>
                  <a:pt x="287" y="575"/>
                </a:cubicBezTo>
                <a:close/>
                <a:moveTo>
                  <a:pt x="287" y="160"/>
                </a:moveTo>
                <a:cubicBezTo>
                  <a:pt x="217" y="160"/>
                  <a:pt x="160" y="217"/>
                  <a:pt x="160" y="287"/>
                </a:cubicBezTo>
                <a:cubicBezTo>
                  <a:pt x="160" y="358"/>
                  <a:pt x="217" y="415"/>
                  <a:pt x="287" y="415"/>
                </a:cubicBezTo>
                <a:cubicBezTo>
                  <a:pt x="357" y="415"/>
                  <a:pt x="414" y="358"/>
                  <a:pt x="414" y="287"/>
                </a:cubicBezTo>
                <a:cubicBezTo>
                  <a:pt x="414" y="217"/>
                  <a:pt x="357" y="160"/>
                  <a:pt x="287" y="160"/>
                </a:cubicBezTo>
                <a:close/>
              </a:path>
            </a:pathLst>
          </a:custGeom>
          <a:solidFill>
            <a:srgbClr val="B1C14A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id-ID" dirty="0">
              <a:solidFill>
                <a:prstClr val="black"/>
              </a:solidFill>
              <a:cs typeface="+mn-ea"/>
              <a:sym typeface="Arial" panose="020B0604020202020204" pitchFamily="34" charset="0"/>
            </a:endParaRPr>
          </a:p>
        </p:txBody>
      </p:sp>
      <p:sp>
        <p:nvSpPr>
          <p:cNvPr id="10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8645613" y="1997669"/>
            <a:ext cx="1374325" cy="1374325"/>
          </a:xfrm>
          <a:custGeom>
            <a:avLst/>
            <a:gdLst>
              <a:gd name="T0" fmla="*/ 1335 w 1335"/>
              <a:gd name="T1" fmla="*/ 699 h 1335"/>
              <a:gd name="T2" fmla="*/ 1220 w 1335"/>
              <a:gd name="T3" fmla="*/ 586 h 1335"/>
              <a:gd name="T4" fmla="*/ 1300 w 1335"/>
              <a:gd name="T5" fmla="*/ 445 h 1335"/>
              <a:gd name="T6" fmla="*/ 1145 w 1335"/>
              <a:gd name="T7" fmla="*/ 378 h 1335"/>
              <a:gd name="T8" fmla="*/ 1162 w 1335"/>
              <a:gd name="T9" fmla="*/ 218 h 1335"/>
              <a:gd name="T10" fmla="*/ 1001 w 1335"/>
              <a:gd name="T11" fmla="*/ 219 h 1335"/>
              <a:gd name="T12" fmla="*/ 956 w 1335"/>
              <a:gd name="T13" fmla="*/ 65 h 1335"/>
              <a:gd name="T14" fmla="*/ 801 w 1335"/>
              <a:gd name="T15" fmla="*/ 125 h 1335"/>
              <a:gd name="T16" fmla="*/ 699 w 1335"/>
              <a:gd name="T17" fmla="*/ 0 h 1335"/>
              <a:gd name="T18" fmla="*/ 586 w 1335"/>
              <a:gd name="T19" fmla="*/ 115 h 1335"/>
              <a:gd name="T20" fmla="*/ 445 w 1335"/>
              <a:gd name="T21" fmla="*/ 35 h 1335"/>
              <a:gd name="T22" fmla="*/ 378 w 1335"/>
              <a:gd name="T23" fmla="*/ 190 h 1335"/>
              <a:gd name="T24" fmla="*/ 218 w 1335"/>
              <a:gd name="T25" fmla="*/ 173 h 1335"/>
              <a:gd name="T26" fmla="*/ 220 w 1335"/>
              <a:gd name="T27" fmla="*/ 334 h 1335"/>
              <a:gd name="T28" fmla="*/ 65 w 1335"/>
              <a:gd name="T29" fmla="*/ 379 h 1335"/>
              <a:gd name="T30" fmla="*/ 125 w 1335"/>
              <a:gd name="T31" fmla="*/ 535 h 1335"/>
              <a:gd name="T32" fmla="*/ 0 w 1335"/>
              <a:gd name="T33" fmla="*/ 636 h 1335"/>
              <a:gd name="T34" fmla="*/ 115 w 1335"/>
              <a:gd name="T35" fmla="*/ 749 h 1335"/>
              <a:gd name="T36" fmla="*/ 35 w 1335"/>
              <a:gd name="T37" fmla="*/ 890 h 1335"/>
              <a:gd name="T38" fmla="*/ 190 w 1335"/>
              <a:gd name="T39" fmla="*/ 957 h 1335"/>
              <a:gd name="T40" fmla="*/ 173 w 1335"/>
              <a:gd name="T41" fmla="*/ 1117 h 1335"/>
              <a:gd name="T42" fmla="*/ 334 w 1335"/>
              <a:gd name="T43" fmla="*/ 1116 h 1335"/>
              <a:gd name="T44" fmla="*/ 379 w 1335"/>
              <a:gd name="T45" fmla="*/ 1270 h 1335"/>
              <a:gd name="T46" fmla="*/ 535 w 1335"/>
              <a:gd name="T47" fmla="*/ 1210 h 1335"/>
              <a:gd name="T48" fmla="*/ 636 w 1335"/>
              <a:gd name="T49" fmla="*/ 1335 h 1335"/>
              <a:gd name="T50" fmla="*/ 749 w 1335"/>
              <a:gd name="T51" fmla="*/ 1220 h 1335"/>
              <a:gd name="T52" fmla="*/ 890 w 1335"/>
              <a:gd name="T53" fmla="*/ 1299 h 1335"/>
              <a:gd name="T54" fmla="*/ 957 w 1335"/>
              <a:gd name="T55" fmla="*/ 1145 h 1335"/>
              <a:gd name="T56" fmla="*/ 1117 w 1335"/>
              <a:gd name="T57" fmla="*/ 1162 h 1335"/>
              <a:gd name="T58" fmla="*/ 1116 w 1335"/>
              <a:gd name="T59" fmla="*/ 1001 h 1335"/>
              <a:gd name="T60" fmla="*/ 1271 w 1335"/>
              <a:gd name="T61" fmla="*/ 956 h 1335"/>
              <a:gd name="T62" fmla="*/ 1210 w 1335"/>
              <a:gd name="T63" fmla="*/ 801 h 1335"/>
              <a:gd name="T64" fmla="*/ 776 w 1335"/>
              <a:gd name="T65" fmla="*/ 1050 h 1335"/>
              <a:gd name="T66" fmla="*/ 560 w 1335"/>
              <a:gd name="T67" fmla="*/ 286 h 1335"/>
              <a:gd name="T68" fmla="*/ 776 w 1335"/>
              <a:gd name="T69" fmla="*/ 1050 h 13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335" h="1335">
                <a:moveTo>
                  <a:pt x="1326" y="784"/>
                </a:moveTo>
                <a:cubicBezTo>
                  <a:pt x="1335" y="699"/>
                  <a:pt x="1335" y="699"/>
                  <a:pt x="1335" y="699"/>
                </a:cubicBezTo>
                <a:cubicBezTo>
                  <a:pt x="1226" y="658"/>
                  <a:pt x="1226" y="658"/>
                  <a:pt x="1226" y="658"/>
                </a:cubicBezTo>
                <a:cubicBezTo>
                  <a:pt x="1226" y="634"/>
                  <a:pt x="1224" y="610"/>
                  <a:pt x="1220" y="586"/>
                </a:cubicBezTo>
                <a:cubicBezTo>
                  <a:pt x="1323" y="527"/>
                  <a:pt x="1323" y="527"/>
                  <a:pt x="1323" y="527"/>
                </a:cubicBezTo>
                <a:cubicBezTo>
                  <a:pt x="1300" y="445"/>
                  <a:pt x="1300" y="445"/>
                  <a:pt x="1300" y="445"/>
                </a:cubicBezTo>
                <a:cubicBezTo>
                  <a:pt x="1181" y="448"/>
                  <a:pt x="1181" y="448"/>
                  <a:pt x="1181" y="448"/>
                </a:cubicBezTo>
                <a:cubicBezTo>
                  <a:pt x="1171" y="424"/>
                  <a:pt x="1159" y="400"/>
                  <a:pt x="1145" y="378"/>
                </a:cubicBezTo>
                <a:cubicBezTo>
                  <a:pt x="1215" y="284"/>
                  <a:pt x="1215" y="284"/>
                  <a:pt x="1215" y="284"/>
                </a:cubicBezTo>
                <a:cubicBezTo>
                  <a:pt x="1162" y="218"/>
                  <a:pt x="1162" y="218"/>
                  <a:pt x="1162" y="218"/>
                </a:cubicBezTo>
                <a:cubicBezTo>
                  <a:pt x="1055" y="266"/>
                  <a:pt x="1055" y="266"/>
                  <a:pt x="1055" y="266"/>
                </a:cubicBezTo>
                <a:cubicBezTo>
                  <a:pt x="1038" y="249"/>
                  <a:pt x="1020" y="234"/>
                  <a:pt x="1001" y="219"/>
                </a:cubicBezTo>
                <a:cubicBezTo>
                  <a:pt x="1031" y="106"/>
                  <a:pt x="1031" y="106"/>
                  <a:pt x="1031" y="106"/>
                </a:cubicBezTo>
                <a:cubicBezTo>
                  <a:pt x="956" y="65"/>
                  <a:pt x="956" y="65"/>
                  <a:pt x="956" y="65"/>
                </a:cubicBezTo>
                <a:cubicBezTo>
                  <a:pt x="875" y="149"/>
                  <a:pt x="875" y="149"/>
                  <a:pt x="875" y="149"/>
                </a:cubicBezTo>
                <a:cubicBezTo>
                  <a:pt x="851" y="139"/>
                  <a:pt x="826" y="131"/>
                  <a:pt x="801" y="125"/>
                </a:cubicBezTo>
                <a:cubicBezTo>
                  <a:pt x="784" y="9"/>
                  <a:pt x="784" y="9"/>
                  <a:pt x="784" y="9"/>
                </a:cubicBezTo>
                <a:cubicBezTo>
                  <a:pt x="699" y="0"/>
                  <a:pt x="699" y="0"/>
                  <a:pt x="699" y="0"/>
                </a:cubicBezTo>
                <a:cubicBezTo>
                  <a:pt x="658" y="109"/>
                  <a:pt x="658" y="109"/>
                  <a:pt x="658" y="109"/>
                </a:cubicBezTo>
                <a:cubicBezTo>
                  <a:pt x="634" y="109"/>
                  <a:pt x="610" y="111"/>
                  <a:pt x="586" y="115"/>
                </a:cubicBezTo>
                <a:cubicBezTo>
                  <a:pt x="527" y="12"/>
                  <a:pt x="527" y="12"/>
                  <a:pt x="527" y="12"/>
                </a:cubicBezTo>
                <a:cubicBezTo>
                  <a:pt x="445" y="35"/>
                  <a:pt x="445" y="35"/>
                  <a:pt x="445" y="35"/>
                </a:cubicBezTo>
                <a:cubicBezTo>
                  <a:pt x="448" y="154"/>
                  <a:pt x="448" y="154"/>
                  <a:pt x="448" y="154"/>
                </a:cubicBezTo>
                <a:cubicBezTo>
                  <a:pt x="424" y="164"/>
                  <a:pt x="400" y="176"/>
                  <a:pt x="378" y="190"/>
                </a:cubicBezTo>
                <a:cubicBezTo>
                  <a:pt x="284" y="120"/>
                  <a:pt x="284" y="120"/>
                  <a:pt x="284" y="120"/>
                </a:cubicBezTo>
                <a:cubicBezTo>
                  <a:pt x="218" y="173"/>
                  <a:pt x="218" y="173"/>
                  <a:pt x="218" y="173"/>
                </a:cubicBezTo>
                <a:cubicBezTo>
                  <a:pt x="266" y="280"/>
                  <a:pt x="266" y="280"/>
                  <a:pt x="266" y="280"/>
                </a:cubicBezTo>
                <a:cubicBezTo>
                  <a:pt x="249" y="297"/>
                  <a:pt x="234" y="315"/>
                  <a:pt x="220" y="334"/>
                </a:cubicBezTo>
                <a:cubicBezTo>
                  <a:pt x="106" y="305"/>
                  <a:pt x="106" y="305"/>
                  <a:pt x="106" y="305"/>
                </a:cubicBezTo>
                <a:cubicBezTo>
                  <a:pt x="65" y="379"/>
                  <a:pt x="65" y="379"/>
                  <a:pt x="65" y="379"/>
                </a:cubicBezTo>
                <a:cubicBezTo>
                  <a:pt x="149" y="460"/>
                  <a:pt x="149" y="460"/>
                  <a:pt x="149" y="460"/>
                </a:cubicBezTo>
                <a:cubicBezTo>
                  <a:pt x="139" y="484"/>
                  <a:pt x="131" y="509"/>
                  <a:pt x="125" y="535"/>
                </a:cubicBezTo>
                <a:cubicBezTo>
                  <a:pt x="9" y="551"/>
                  <a:pt x="9" y="551"/>
                  <a:pt x="9" y="551"/>
                </a:cubicBezTo>
                <a:cubicBezTo>
                  <a:pt x="0" y="636"/>
                  <a:pt x="0" y="636"/>
                  <a:pt x="0" y="636"/>
                </a:cubicBezTo>
                <a:cubicBezTo>
                  <a:pt x="109" y="678"/>
                  <a:pt x="109" y="678"/>
                  <a:pt x="109" y="678"/>
                </a:cubicBezTo>
                <a:cubicBezTo>
                  <a:pt x="110" y="701"/>
                  <a:pt x="111" y="725"/>
                  <a:pt x="115" y="749"/>
                </a:cubicBezTo>
                <a:cubicBezTo>
                  <a:pt x="12" y="809"/>
                  <a:pt x="12" y="809"/>
                  <a:pt x="12" y="809"/>
                </a:cubicBezTo>
                <a:cubicBezTo>
                  <a:pt x="35" y="890"/>
                  <a:pt x="35" y="890"/>
                  <a:pt x="35" y="890"/>
                </a:cubicBezTo>
                <a:cubicBezTo>
                  <a:pt x="154" y="887"/>
                  <a:pt x="154" y="887"/>
                  <a:pt x="154" y="887"/>
                </a:cubicBezTo>
                <a:cubicBezTo>
                  <a:pt x="164" y="912"/>
                  <a:pt x="177" y="935"/>
                  <a:pt x="190" y="957"/>
                </a:cubicBezTo>
                <a:cubicBezTo>
                  <a:pt x="120" y="1051"/>
                  <a:pt x="120" y="1051"/>
                  <a:pt x="120" y="1051"/>
                </a:cubicBezTo>
                <a:cubicBezTo>
                  <a:pt x="173" y="1117"/>
                  <a:pt x="173" y="1117"/>
                  <a:pt x="173" y="1117"/>
                </a:cubicBezTo>
                <a:cubicBezTo>
                  <a:pt x="280" y="1070"/>
                  <a:pt x="280" y="1070"/>
                  <a:pt x="280" y="1070"/>
                </a:cubicBezTo>
                <a:cubicBezTo>
                  <a:pt x="297" y="1086"/>
                  <a:pt x="315" y="1102"/>
                  <a:pt x="334" y="1116"/>
                </a:cubicBezTo>
                <a:cubicBezTo>
                  <a:pt x="305" y="1229"/>
                  <a:pt x="305" y="1229"/>
                  <a:pt x="305" y="1229"/>
                </a:cubicBezTo>
                <a:cubicBezTo>
                  <a:pt x="379" y="1270"/>
                  <a:pt x="379" y="1270"/>
                  <a:pt x="379" y="1270"/>
                </a:cubicBezTo>
                <a:cubicBezTo>
                  <a:pt x="460" y="1186"/>
                  <a:pt x="460" y="1186"/>
                  <a:pt x="460" y="1186"/>
                </a:cubicBezTo>
                <a:cubicBezTo>
                  <a:pt x="484" y="1196"/>
                  <a:pt x="509" y="1204"/>
                  <a:pt x="535" y="1210"/>
                </a:cubicBezTo>
                <a:cubicBezTo>
                  <a:pt x="551" y="1326"/>
                  <a:pt x="551" y="1326"/>
                  <a:pt x="551" y="1326"/>
                </a:cubicBezTo>
                <a:cubicBezTo>
                  <a:pt x="636" y="1335"/>
                  <a:pt x="636" y="1335"/>
                  <a:pt x="636" y="1335"/>
                </a:cubicBezTo>
                <a:cubicBezTo>
                  <a:pt x="678" y="1226"/>
                  <a:pt x="678" y="1226"/>
                  <a:pt x="678" y="1226"/>
                </a:cubicBezTo>
                <a:cubicBezTo>
                  <a:pt x="701" y="1226"/>
                  <a:pt x="725" y="1224"/>
                  <a:pt x="749" y="1220"/>
                </a:cubicBezTo>
                <a:cubicBezTo>
                  <a:pt x="808" y="1323"/>
                  <a:pt x="808" y="1323"/>
                  <a:pt x="808" y="1323"/>
                </a:cubicBezTo>
                <a:cubicBezTo>
                  <a:pt x="890" y="1299"/>
                  <a:pt x="890" y="1299"/>
                  <a:pt x="890" y="1299"/>
                </a:cubicBezTo>
                <a:cubicBezTo>
                  <a:pt x="887" y="1181"/>
                  <a:pt x="887" y="1181"/>
                  <a:pt x="887" y="1181"/>
                </a:cubicBezTo>
                <a:cubicBezTo>
                  <a:pt x="912" y="1171"/>
                  <a:pt x="935" y="1159"/>
                  <a:pt x="957" y="1145"/>
                </a:cubicBezTo>
                <a:cubicBezTo>
                  <a:pt x="1051" y="1215"/>
                  <a:pt x="1051" y="1215"/>
                  <a:pt x="1051" y="1215"/>
                </a:cubicBezTo>
                <a:cubicBezTo>
                  <a:pt x="1117" y="1162"/>
                  <a:pt x="1117" y="1162"/>
                  <a:pt x="1117" y="1162"/>
                </a:cubicBezTo>
                <a:cubicBezTo>
                  <a:pt x="1070" y="1055"/>
                  <a:pt x="1070" y="1055"/>
                  <a:pt x="1070" y="1055"/>
                </a:cubicBezTo>
                <a:cubicBezTo>
                  <a:pt x="1086" y="1038"/>
                  <a:pt x="1102" y="1020"/>
                  <a:pt x="1116" y="1001"/>
                </a:cubicBezTo>
                <a:cubicBezTo>
                  <a:pt x="1229" y="1031"/>
                  <a:pt x="1229" y="1031"/>
                  <a:pt x="1229" y="1031"/>
                </a:cubicBezTo>
                <a:cubicBezTo>
                  <a:pt x="1271" y="956"/>
                  <a:pt x="1271" y="956"/>
                  <a:pt x="1271" y="956"/>
                </a:cubicBezTo>
                <a:cubicBezTo>
                  <a:pt x="1186" y="875"/>
                  <a:pt x="1186" y="875"/>
                  <a:pt x="1186" y="875"/>
                </a:cubicBezTo>
                <a:cubicBezTo>
                  <a:pt x="1196" y="851"/>
                  <a:pt x="1204" y="826"/>
                  <a:pt x="1210" y="801"/>
                </a:cubicBezTo>
                <a:lnTo>
                  <a:pt x="1326" y="784"/>
                </a:lnTo>
                <a:close/>
                <a:moveTo>
                  <a:pt x="776" y="1050"/>
                </a:moveTo>
                <a:cubicBezTo>
                  <a:pt x="565" y="1109"/>
                  <a:pt x="345" y="986"/>
                  <a:pt x="286" y="775"/>
                </a:cubicBezTo>
                <a:cubicBezTo>
                  <a:pt x="226" y="564"/>
                  <a:pt x="349" y="345"/>
                  <a:pt x="560" y="286"/>
                </a:cubicBezTo>
                <a:cubicBezTo>
                  <a:pt x="771" y="226"/>
                  <a:pt x="990" y="349"/>
                  <a:pt x="1050" y="560"/>
                </a:cubicBezTo>
                <a:cubicBezTo>
                  <a:pt x="1109" y="771"/>
                  <a:pt x="987" y="990"/>
                  <a:pt x="776" y="105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id-ID" dirty="0">
              <a:solidFill>
                <a:prstClr val="black"/>
              </a:solidFill>
              <a:cs typeface="+mn-ea"/>
              <a:sym typeface="Arial" panose="020B0604020202020204" pitchFamily="34" charset="0"/>
            </a:endParaRPr>
          </a:p>
        </p:txBody>
      </p:sp>
      <p:sp>
        <p:nvSpPr>
          <p:cNvPr id="11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9147372" y="2500723"/>
            <a:ext cx="373402" cy="373402"/>
          </a:xfrm>
          <a:custGeom>
            <a:avLst/>
            <a:gdLst>
              <a:gd name="T0" fmla="*/ 181 w 363"/>
              <a:gd name="T1" fmla="*/ 363 h 363"/>
              <a:gd name="T2" fmla="*/ 0 w 363"/>
              <a:gd name="T3" fmla="*/ 181 h 363"/>
              <a:gd name="T4" fmla="*/ 181 w 363"/>
              <a:gd name="T5" fmla="*/ 0 h 363"/>
              <a:gd name="T6" fmla="*/ 363 w 363"/>
              <a:gd name="T7" fmla="*/ 181 h 363"/>
              <a:gd name="T8" fmla="*/ 181 w 363"/>
              <a:gd name="T9" fmla="*/ 363 h 363"/>
              <a:gd name="T10" fmla="*/ 181 w 363"/>
              <a:gd name="T11" fmla="*/ 120 h 363"/>
              <a:gd name="T12" fmla="*/ 120 w 363"/>
              <a:gd name="T13" fmla="*/ 181 h 363"/>
              <a:gd name="T14" fmla="*/ 181 w 363"/>
              <a:gd name="T15" fmla="*/ 243 h 363"/>
              <a:gd name="T16" fmla="*/ 243 w 363"/>
              <a:gd name="T17" fmla="*/ 181 h 363"/>
              <a:gd name="T18" fmla="*/ 181 w 363"/>
              <a:gd name="T19" fmla="*/ 120 h 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63" h="363">
                <a:moveTo>
                  <a:pt x="181" y="363"/>
                </a:moveTo>
                <a:cubicBezTo>
                  <a:pt x="81" y="363"/>
                  <a:pt x="0" y="282"/>
                  <a:pt x="0" y="181"/>
                </a:cubicBezTo>
                <a:cubicBezTo>
                  <a:pt x="0" y="81"/>
                  <a:pt x="81" y="0"/>
                  <a:pt x="181" y="0"/>
                </a:cubicBezTo>
                <a:cubicBezTo>
                  <a:pt x="281" y="0"/>
                  <a:pt x="363" y="81"/>
                  <a:pt x="363" y="181"/>
                </a:cubicBezTo>
                <a:cubicBezTo>
                  <a:pt x="363" y="282"/>
                  <a:pt x="281" y="363"/>
                  <a:pt x="181" y="363"/>
                </a:cubicBezTo>
                <a:close/>
                <a:moveTo>
                  <a:pt x="181" y="120"/>
                </a:moveTo>
                <a:cubicBezTo>
                  <a:pt x="147" y="120"/>
                  <a:pt x="120" y="147"/>
                  <a:pt x="120" y="181"/>
                </a:cubicBezTo>
                <a:cubicBezTo>
                  <a:pt x="120" y="215"/>
                  <a:pt x="147" y="243"/>
                  <a:pt x="181" y="243"/>
                </a:cubicBezTo>
                <a:cubicBezTo>
                  <a:pt x="215" y="243"/>
                  <a:pt x="243" y="215"/>
                  <a:pt x="243" y="181"/>
                </a:cubicBezTo>
                <a:cubicBezTo>
                  <a:pt x="243" y="147"/>
                  <a:pt x="215" y="120"/>
                  <a:pt x="181" y="12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id-ID" dirty="0">
              <a:solidFill>
                <a:prstClr val="black"/>
              </a:solidFill>
              <a:cs typeface="+mn-ea"/>
              <a:sym typeface="Arial" panose="020B0604020202020204" pitchFamily="34" charset="0"/>
            </a:endParaRPr>
          </a:p>
        </p:txBody>
      </p:sp>
      <p:sp>
        <p:nvSpPr>
          <p:cNvPr id="12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7704149" y="4745770"/>
            <a:ext cx="1168177" cy="1166880"/>
          </a:xfrm>
          <a:custGeom>
            <a:avLst/>
            <a:gdLst>
              <a:gd name="T0" fmla="*/ 1013 w 1135"/>
              <a:gd name="T1" fmla="*/ 544 h 1134"/>
              <a:gd name="T2" fmla="*/ 1135 w 1135"/>
              <a:gd name="T3" fmla="*/ 472 h 1134"/>
              <a:gd name="T4" fmla="*/ 1107 w 1135"/>
              <a:gd name="T5" fmla="*/ 367 h 1134"/>
              <a:gd name="T6" fmla="*/ 965 w 1135"/>
              <a:gd name="T7" fmla="*/ 366 h 1134"/>
              <a:gd name="T8" fmla="*/ 866 w 1135"/>
              <a:gd name="T9" fmla="*/ 237 h 1134"/>
              <a:gd name="T10" fmla="*/ 901 w 1135"/>
              <a:gd name="T11" fmla="*/ 99 h 1134"/>
              <a:gd name="T12" fmla="*/ 808 w 1135"/>
              <a:gd name="T13" fmla="*/ 45 h 1134"/>
              <a:gd name="T14" fmla="*/ 706 w 1135"/>
              <a:gd name="T15" fmla="*/ 144 h 1134"/>
              <a:gd name="T16" fmla="*/ 544 w 1135"/>
              <a:gd name="T17" fmla="*/ 123 h 1134"/>
              <a:gd name="T18" fmla="*/ 472 w 1135"/>
              <a:gd name="T19" fmla="*/ 0 h 1134"/>
              <a:gd name="T20" fmla="*/ 367 w 1135"/>
              <a:gd name="T21" fmla="*/ 28 h 1134"/>
              <a:gd name="T22" fmla="*/ 365 w 1135"/>
              <a:gd name="T23" fmla="*/ 170 h 1134"/>
              <a:gd name="T24" fmla="*/ 237 w 1135"/>
              <a:gd name="T25" fmla="*/ 269 h 1134"/>
              <a:gd name="T26" fmla="*/ 99 w 1135"/>
              <a:gd name="T27" fmla="*/ 234 h 1134"/>
              <a:gd name="T28" fmla="*/ 45 w 1135"/>
              <a:gd name="T29" fmla="*/ 327 h 1134"/>
              <a:gd name="T30" fmla="*/ 144 w 1135"/>
              <a:gd name="T31" fmla="*/ 429 h 1134"/>
              <a:gd name="T32" fmla="*/ 123 w 1135"/>
              <a:gd name="T33" fmla="*/ 590 h 1134"/>
              <a:gd name="T34" fmla="*/ 0 w 1135"/>
              <a:gd name="T35" fmla="*/ 663 h 1134"/>
              <a:gd name="T36" fmla="*/ 28 w 1135"/>
              <a:gd name="T37" fmla="*/ 767 h 1134"/>
              <a:gd name="T38" fmla="*/ 171 w 1135"/>
              <a:gd name="T39" fmla="*/ 769 h 1134"/>
              <a:gd name="T40" fmla="*/ 269 w 1135"/>
              <a:gd name="T41" fmla="*/ 898 h 1134"/>
              <a:gd name="T42" fmla="*/ 234 w 1135"/>
              <a:gd name="T43" fmla="*/ 1036 h 1134"/>
              <a:gd name="T44" fmla="*/ 328 w 1135"/>
              <a:gd name="T45" fmla="*/ 1090 h 1134"/>
              <a:gd name="T46" fmla="*/ 429 w 1135"/>
              <a:gd name="T47" fmla="*/ 991 h 1134"/>
              <a:gd name="T48" fmla="*/ 591 w 1135"/>
              <a:gd name="T49" fmla="*/ 1012 h 1134"/>
              <a:gd name="T50" fmla="*/ 664 w 1135"/>
              <a:gd name="T51" fmla="*/ 1134 h 1134"/>
              <a:gd name="T52" fmla="*/ 768 w 1135"/>
              <a:gd name="T53" fmla="*/ 1106 h 1134"/>
              <a:gd name="T54" fmla="*/ 770 w 1135"/>
              <a:gd name="T55" fmla="*/ 964 h 1134"/>
              <a:gd name="T56" fmla="*/ 899 w 1135"/>
              <a:gd name="T57" fmla="*/ 865 h 1134"/>
              <a:gd name="T58" fmla="*/ 1036 w 1135"/>
              <a:gd name="T59" fmla="*/ 900 h 1134"/>
              <a:gd name="T60" fmla="*/ 1090 w 1135"/>
              <a:gd name="T61" fmla="*/ 807 h 1134"/>
              <a:gd name="T62" fmla="*/ 992 w 1135"/>
              <a:gd name="T63" fmla="*/ 705 h 1134"/>
              <a:gd name="T64" fmla="*/ 1013 w 1135"/>
              <a:gd name="T65" fmla="*/ 544 h 1134"/>
              <a:gd name="T66" fmla="*/ 593 w 1135"/>
              <a:gd name="T67" fmla="*/ 879 h 1134"/>
              <a:gd name="T68" fmla="*/ 256 w 1135"/>
              <a:gd name="T69" fmla="*/ 593 h 1134"/>
              <a:gd name="T70" fmla="*/ 543 w 1135"/>
              <a:gd name="T71" fmla="*/ 256 h 1134"/>
              <a:gd name="T72" fmla="*/ 879 w 1135"/>
              <a:gd name="T73" fmla="*/ 542 h 1134"/>
              <a:gd name="T74" fmla="*/ 593 w 1135"/>
              <a:gd name="T75" fmla="*/ 879 h 1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135" h="1134">
                <a:moveTo>
                  <a:pt x="1013" y="544"/>
                </a:moveTo>
                <a:cubicBezTo>
                  <a:pt x="1135" y="472"/>
                  <a:pt x="1135" y="472"/>
                  <a:pt x="1135" y="472"/>
                </a:cubicBezTo>
                <a:cubicBezTo>
                  <a:pt x="1107" y="367"/>
                  <a:pt x="1107" y="367"/>
                  <a:pt x="1107" y="367"/>
                </a:cubicBezTo>
                <a:cubicBezTo>
                  <a:pt x="965" y="366"/>
                  <a:pt x="965" y="366"/>
                  <a:pt x="965" y="366"/>
                </a:cubicBezTo>
                <a:cubicBezTo>
                  <a:pt x="940" y="317"/>
                  <a:pt x="906" y="273"/>
                  <a:pt x="866" y="237"/>
                </a:cubicBezTo>
                <a:cubicBezTo>
                  <a:pt x="901" y="99"/>
                  <a:pt x="901" y="99"/>
                  <a:pt x="901" y="99"/>
                </a:cubicBezTo>
                <a:cubicBezTo>
                  <a:pt x="808" y="45"/>
                  <a:pt x="808" y="45"/>
                  <a:pt x="808" y="45"/>
                </a:cubicBezTo>
                <a:cubicBezTo>
                  <a:pt x="706" y="144"/>
                  <a:pt x="706" y="144"/>
                  <a:pt x="706" y="144"/>
                </a:cubicBezTo>
                <a:cubicBezTo>
                  <a:pt x="655" y="127"/>
                  <a:pt x="601" y="120"/>
                  <a:pt x="544" y="123"/>
                </a:cubicBezTo>
                <a:cubicBezTo>
                  <a:pt x="472" y="0"/>
                  <a:pt x="472" y="0"/>
                  <a:pt x="472" y="0"/>
                </a:cubicBezTo>
                <a:cubicBezTo>
                  <a:pt x="367" y="28"/>
                  <a:pt x="367" y="28"/>
                  <a:pt x="367" y="28"/>
                </a:cubicBezTo>
                <a:cubicBezTo>
                  <a:pt x="365" y="170"/>
                  <a:pt x="365" y="170"/>
                  <a:pt x="365" y="170"/>
                </a:cubicBezTo>
                <a:cubicBezTo>
                  <a:pt x="317" y="195"/>
                  <a:pt x="273" y="229"/>
                  <a:pt x="237" y="269"/>
                </a:cubicBezTo>
                <a:cubicBezTo>
                  <a:pt x="99" y="234"/>
                  <a:pt x="99" y="234"/>
                  <a:pt x="99" y="234"/>
                </a:cubicBezTo>
                <a:cubicBezTo>
                  <a:pt x="45" y="327"/>
                  <a:pt x="45" y="327"/>
                  <a:pt x="45" y="327"/>
                </a:cubicBezTo>
                <a:cubicBezTo>
                  <a:pt x="144" y="429"/>
                  <a:pt x="144" y="429"/>
                  <a:pt x="144" y="429"/>
                </a:cubicBezTo>
                <a:cubicBezTo>
                  <a:pt x="128" y="480"/>
                  <a:pt x="120" y="534"/>
                  <a:pt x="123" y="590"/>
                </a:cubicBezTo>
                <a:cubicBezTo>
                  <a:pt x="0" y="663"/>
                  <a:pt x="0" y="663"/>
                  <a:pt x="0" y="663"/>
                </a:cubicBezTo>
                <a:cubicBezTo>
                  <a:pt x="28" y="767"/>
                  <a:pt x="28" y="767"/>
                  <a:pt x="28" y="767"/>
                </a:cubicBezTo>
                <a:cubicBezTo>
                  <a:pt x="171" y="769"/>
                  <a:pt x="171" y="769"/>
                  <a:pt x="171" y="769"/>
                </a:cubicBezTo>
                <a:cubicBezTo>
                  <a:pt x="195" y="818"/>
                  <a:pt x="229" y="862"/>
                  <a:pt x="269" y="898"/>
                </a:cubicBezTo>
                <a:cubicBezTo>
                  <a:pt x="234" y="1036"/>
                  <a:pt x="234" y="1036"/>
                  <a:pt x="234" y="1036"/>
                </a:cubicBezTo>
                <a:cubicBezTo>
                  <a:pt x="328" y="1090"/>
                  <a:pt x="328" y="1090"/>
                  <a:pt x="328" y="1090"/>
                </a:cubicBezTo>
                <a:cubicBezTo>
                  <a:pt x="429" y="991"/>
                  <a:pt x="429" y="991"/>
                  <a:pt x="429" y="991"/>
                </a:cubicBezTo>
                <a:cubicBezTo>
                  <a:pt x="480" y="1008"/>
                  <a:pt x="535" y="1015"/>
                  <a:pt x="591" y="1012"/>
                </a:cubicBezTo>
                <a:cubicBezTo>
                  <a:pt x="664" y="1134"/>
                  <a:pt x="664" y="1134"/>
                  <a:pt x="664" y="1134"/>
                </a:cubicBezTo>
                <a:cubicBezTo>
                  <a:pt x="768" y="1106"/>
                  <a:pt x="768" y="1106"/>
                  <a:pt x="768" y="1106"/>
                </a:cubicBezTo>
                <a:cubicBezTo>
                  <a:pt x="770" y="964"/>
                  <a:pt x="770" y="964"/>
                  <a:pt x="770" y="964"/>
                </a:cubicBezTo>
                <a:cubicBezTo>
                  <a:pt x="819" y="939"/>
                  <a:pt x="863" y="906"/>
                  <a:pt x="899" y="865"/>
                </a:cubicBezTo>
                <a:cubicBezTo>
                  <a:pt x="1036" y="900"/>
                  <a:pt x="1036" y="900"/>
                  <a:pt x="1036" y="900"/>
                </a:cubicBezTo>
                <a:cubicBezTo>
                  <a:pt x="1090" y="807"/>
                  <a:pt x="1090" y="807"/>
                  <a:pt x="1090" y="807"/>
                </a:cubicBezTo>
                <a:cubicBezTo>
                  <a:pt x="992" y="705"/>
                  <a:pt x="992" y="705"/>
                  <a:pt x="992" y="705"/>
                </a:cubicBezTo>
                <a:cubicBezTo>
                  <a:pt x="1008" y="654"/>
                  <a:pt x="1015" y="600"/>
                  <a:pt x="1013" y="544"/>
                </a:cubicBezTo>
                <a:close/>
                <a:moveTo>
                  <a:pt x="593" y="879"/>
                </a:moveTo>
                <a:cubicBezTo>
                  <a:pt x="421" y="893"/>
                  <a:pt x="270" y="764"/>
                  <a:pt x="256" y="593"/>
                </a:cubicBezTo>
                <a:cubicBezTo>
                  <a:pt x="243" y="421"/>
                  <a:pt x="371" y="270"/>
                  <a:pt x="543" y="256"/>
                </a:cubicBezTo>
                <a:cubicBezTo>
                  <a:pt x="714" y="242"/>
                  <a:pt x="865" y="370"/>
                  <a:pt x="879" y="542"/>
                </a:cubicBezTo>
                <a:cubicBezTo>
                  <a:pt x="893" y="714"/>
                  <a:pt x="765" y="865"/>
                  <a:pt x="593" y="879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id-ID" dirty="0">
              <a:solidFill>
                <a:prstClr val="black"/>
              </a:solidFill>
              <a:cs typeface="+mn-ea"/>
              <a:sym typeface="Arial" panose="020B0604020202020204" pitchFamily="34" charset="0"/>
            </a:endParaRPr>
          </a:p>
        </p:txBody>
      </p:sp>
      <p:sp>
        <p:nvSpPr>
          <p:cNvPr id="13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8111260" y="5154179"/>
            <a:ext cx="352657" cy="353953"/>
          </a:xfrm>
          <a:custGeom>
            <a:avLst/>
            <a:gdLst>
              <a:gd name="T0" fmla="*/ 171 w 343"/>
              <a:gd name="T1" fmla="*/ 343 h 343"/>
              <a:gd name="T2" fmla="*/ 0 w 343"/>
              <a:gd name="T3" fmla="*/ 171 h 343"/>
              <a:gd name="T4" fmla="*/ 171 w 343"/>
              <a:gd name="T5" fmla="*/ 0 h 343"/>
              <a:gd name="T6" fmla="*/ 343 w 343"/>
              <a:gd name="T7" fmla="*/ 171 h 343"/>
              <a:gd name="T8" fmla="*/ 171 w 343"/>
              <a:gd name="T9" fmla="*/ 343 h 343"/>
              <a:gd name="T10" fmla="*/ 171 w 343"/>
              <a:gd name="T11" fmla="*/ 100 h 343"/>
              <a:gd name="T12" fmla="*/ 100 w 343"/>
              <a:gd name="T13" fmla="*/ 171 h 343"/>
              <a:gd name="T14" fmla="*/ 171 w 343"/>
              <a:gd name="T15" fmla="*/ 243 h 343"/>
              <a:gd name="T16" fmla="*/ 243 w 343"/>
              <a:gd name="T17" fmla="*/ 171 h 343"/>
              <a:gd name="T18" fmla="*/ 171 w 343"/>
              <a:gd name="T19" fmla="*/ 100 h 3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43" h="343">
                <a:moveTo>
                  <a:pt x="171" y="343"/>
                </a:moveTo>
                <a:cubicBezTo>
                  <a:pt x="77" y="343"/>
                  <a:pt x="0" y="266"/>
                  <a:pt x="0" y="171"/>
                </a:cubicBezTo>
                <a:cubicBezTo>
                  <a:pt x="0" y="77"/>
                  <a:pt x="77" y="0"/>
                  <a:pt x="171" y="0"/>
                </a:cubicBezTo>
                <a:cubicBezTo>
                  <a:pt x="266" y="0"/>
                  <a:pt x="343" y="77"/>
                  <a:pt x="343" y="171"/>
                </a:cubicBezTo>
                <a:cubicBezTo>
                  <a:pt x="343" y="266"/>
                  <a:pt x="266" y="343"/>
                  <a:pt x="171" y="343"/>
                </a:cubicBezTo>
                <a:close/>
                <a:moveTo>
                  <a:pt x="171" y="100"/>
                </a:moveTo>
                <a:cubicBezTo>
                  <a:pt x="132" y="100"/>
                  <a:pt x="100" y="132"/>
                  <a:pt x="100" y="171"/>
                </a:cubicBezTo>
                <a:cubicBezTo>
                  <a:pt x="100" y="211"/>
                  <a:pt x="132" y="243"/>
                  <a:pt x="171" y="243"/>
                </a:cubicBezTo>
                <a:cubicBezTo>
                  <a:pt x="211" y="243"/>
                  <a:pt x="243" y="211"/>
                  <a:pt x="243" y="171"/>
                </a:cubicBezTo>
                <a:cubicBezTo>
                  <a:pt x="243" y="132"/>
                  <a:pt x="211" y="100"/>
                  <a:pt x="171" y="10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id-ID" dirty="0">
              <a:solidFill>
                <a:prstClr val="black"/>
              </a:solidFill>
              <a:cs typeface="+mn-ea"/>
              <a:sym typeface="Arial" panose="020B0604020202020204" pitchFamily="34" charset="0"/>
            </a:endParaRPr>
          </a:p>
        </p:txBody>
      </p:sp>
      <p:sp>
        <p:nvSpPr>
          <p:cNvPr id="16" name="出自【趣你的PPT】(微信:qunideppt)：最优质的PPT资源库"/>
          <p:cNvSpPr/>
          <p:nvPr/>
        </p:nvSpPr>
        <p:spPr>
          <a:xfrm>
            <a:off x="2014073" y="2358394"/>
            <a:ext cx="42231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我们工作室致力于专业</a:t>
            </a:r>
            <a:r>
              <a:rPr lang="en-US" altLang="zh-CN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模板的发布，课件及汇报</a:t>
            </a:r>
            <a:r>
              <a:rPr lang="en-US" altLang="zh-CN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的美化，并为您提供专业的</a:t>
            </a:r>
            <a:r>
              <a:rPr lang="en-US" altLang="zh-CN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个性定制服务</a:t>
            </a:r>
            <a:r>
              <a:rPr lang="zh-CN" altLang="en-US" sz="1400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zh-CN" altLang="en-US" sz="1400" dirty="0">
              <a:solidFill>
                <a:prstClr val="black"/>
              </a:solidFill>
            </a:endParaRPr>
          </a:p>
        </p:txBody>
      </p:sp>
      <p:sp>
        <p:nvSpPr>
          <p:cNvPr id="19" name="出自【趣你的PPT】(微信:qunideppt)：最优质的PPT资源库"/>
          <p:cNvSpPr/>
          <p:nvPr/>
        </p:nvSpPr>
        <p:spPr>
          <a:xfrm>
            <a:off x="2014073" y="3176217"/>
            <a:ext cx="42231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我们工作室致力于专业</a:t>
            </a:r>
            <a:r>
              <a:rPr lang="en-US" altLang="zh-CN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模板的发布，课件及汇报</a:t>
            </a:r>
            <a:r>
              <a:rPr lang="en-US" altLang="zh-CN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的美化，并为您提供专业的</a:t>
            </a:r>
            <a:r>
              <a:rPr lang="en-US" altLang="zh-CN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个性定制服务</a:t>
            </a:r>
            <a:r>
              <a:rPr lang="zh-CN" altLang="en-US" sz="1400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zh-CN" altLang="en-US" sz="1400" dirty="0">
              <a:solidFill>
                <a:prstClr val="black"/>
              </a:solidFill>
            </a:endParaRPr>
          </a:p>
        </p:txBody>
      </p:sp>
      <p:sp>
        <p:nvSpPr>
          <p:cNvPr id="20" name="出自【趣你的PPT】(微信:qunideppt)：最优质的PPT资源库"/>
          <p:cNvSpPr/>
          <p:nvPr/>
        </p:nvSpPr>
        <p:spPr>
          <a:xfrm>
            <a:off x="2014073" y="3994040"/>
            <a:ext cx="42231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我们工作室致力于专业</a:t>
            </a:r>
            <a:r>
              <a:rPr lang="en-US" altLang="zh-CN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模板的发布，课件及汇报</a:t>
            </a:r>
            <a:r>
              <a:rPr lang="en-US" altLang="zh-CN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的美化，并为您提供专业的</a:t>
            </a:r>
            <a:r>
              <a:rPr lang="en-US" altLang="zh-CN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个性定制服务</a:t>
            </a:r>
            <a:r>
              <a:rPr lang="zh-CN" altLang="en-US" sz="1400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zh-CN" altLang="en-US" sz="1400" dirty="0">
              <a:solidFill>
                <a:prstClr val="black"/>
              </a:solidFill>
            </a:endParaRPr>
          </a:p>
        </p:txBody>
      </p:sp>
      <p:sp>
        <p:nvSpPr>
          <p:cNvPr id="21" name="出自【趣你的PPT】(微信:qunideppt)：最优质的PPT资源库"/>
          <p:cNvSpPr/>
          <p:nvPr/>
        </p:nvSpPr>
        <p:spPr>
          <a:xfrm>
            <a:off x="2014073" y="4811145"/>
            <a:ext cx="42231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我们工作室致力于专业</a:t>
            </a:r>
            <a:r>
              <a:rPr lang="en-US" altLang="zh-CN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模板的发布，课件及汇报</a:t>
            </a:r>
            <a:r>
              <a:rPr lang="en-US" altLang="zh-CN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的美化，并为您提供专业的</a:t>
            </a:r>
            <a:r>
              <a:rPr lang="en-US" altLang="zh-CN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个性定制服务</a:t>
            </a:r>
            <a:r>
              <a:rPr lang="zh-CN" altLang="en-US" sz="1400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zh-CN" altLang="en-US" sz="1400" dirty="0">
              <a:solidFill>
                <a:prstClr val="black"/>
              </a:solidFill>
            </a:endParaRPr>
          </a:p>
        </p:txBody>
      </p:sp>
      <p:sp>
        <p:nvSpPr>
          <p:cNvPr id="22" name="出自【趣你的PPT】(微信:qunideppt)：最优质的PPT资源库"/>
          <p:cNvSpPr txBox="1"/>
          <p:nvPr/>
        </p:nvSpPr>
        <p:spPr>
          <a:xfrm>
            <a:off x="1253617" y="2358394"/>
            <a:ext cx="603576" cy="49244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en-US" altLang="zh-CN" sz="3200" dirty="0" smtClean="0">
                <a:solidFill>
                  <a:srgbClr val="7F7F7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01</a:t>
            </a:r>
            <a:endParaRPr lang="en-US" sz="3200" dirty="0">
              <a:solidFill>
                <a:srgbClr val="7F7F7F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3" name="出自【趣你的PPT】(微信:qunideppt)：最优质的PPT资源库"/>
          <p:cNvSpPr txBox="1"/>
          <p:nvPr/>
        </p:nvSpPr>
        <p:spPr>
          <a:xfrm>
            <a:off x="1253617" y="3191605"/>
            <a:ext cx="603576" cy="49244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en-US" altLang="zh-CN" sz="3200" dirty="0" smtClean="0">
                <a:solidFill>
                  <a:srgbClr val="7F7F7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02</a:t>
            </a:r>
            <a:endParaRPr lang="en-US" sz="3200" dirty="0">
              <a:solidFill>
                <a:srgbClr val="7F7F7F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4" name="出自【趣你的PPT】(微信:qunideppt)：最优质的PPT资源库"/>
          <p:cNvSpPr txBox="1"/>
          <p:nvPr/>
        </p:nvSpPr>
        <p:spPr>
          <a:xfrm>
            <a:off x="1253617" y="4049589"/>
            <a:ext cx="603576" cy="49244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en-US" altLang="zh-CN" sz="3200" dirty="0" smtClean="0">
                <a:solidFill>
                  <a:srgbClr val="7F7F7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03</a:t>
            </a:r>
            <a:endParaRPr lang="en-US" sz="3200" dirty="0">
              <a:solidFill>
                <a:srgbClr val="7F7F7F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5" name="出自【趣你的PPT】(微信:qunideppt)：最优质的PPT资源库"/>
          <p:cNvSpPr txBox="1"/>
          <p:nvPr/>
        </p:nvSpPr>
        <p:spPr>
          <a:xfrm>
            <a:off x="1253617" y="4882800"/>
            <a:ext cx="603576" cy="49244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en-US" altLang="zh-CN" sz="3200" dirty="0" smtClean="0">
                <a:solidFill>
                  <a:srgbClr val="7F7F7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04</a:t>
            </a:r>
            <a:endParaRPr lang="en-US" sz="3200" dirty="0">
              <a:solidFill>
                <a:srgbClr val="7F7F7F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4319" r="-25"/>
          <a:stretch>
            <a:fillRect/>
          </a:stretch>
        </p:blipFill>
        <p:spPr>
          <a:xfrm>
            <a:off x="0" y="0"/>
            <a:ext cx="12195020" cy="685800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3714750" y="2470747"/>
            <a:ext cx="47625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6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谢谢观赏</a:t>
            </a:r>
            <a:endParaRPr lang="zh-CN" altLang="en-US" sz="6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765196" y="3578743"/>
            <a:ext cx="666160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en-US" altLang="zh-CN" sz="1200" dirty="0" smtClean="0">
                <a:latin typeface="等线 Light" panose="02010600030101010101" pitchFamily="2" charset="-122"/>
                <a:ea typeface="等线 Light" panose="02010600030101010101" pitchFamily="2" charset="-122"/>
              </a:rPr>
              <a:t>THE  PROFESSIONAL  POWERPOINT  TEMPLATE </a:t>
            </a:r>
            <a:endParaRPr lang="en-US" altLang="zh-CN" sz="1200" dirty="0">
              <a:latin typeface="等线 Light" panose="02010600030101010101" pitchFamily="2" charset="-122"/>
              <a:ea typeface="等线 Light" panose="02010600030101010101" pitchFamily="2" charset="-122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5" name="组合 304"/>
          <p:cNvGrpSpPr/>
          <p:nvPr/>
        </p:nvGrpSpPr>
        <p:grpSpPr>
          <a:xfrm>
            <a:off x="2719883" y="3686280"/>
            <a:ext cx="306387" cy="414337"/>
            <a:chOff x="1865313" y="2490788"/>
            <a:chExt cx="306387" cy="414337"/>
          </a:xfrm>
        </p:grpSpPr>
        <p:sp>
          <p:nvSpPr>
            <p:cNvPr id="4" name="Oval 5"/>
            <p:cNvSpPr>
              <a:spLocks noChangeArrowheads="1"/>
            </p:cNvSpPr>
            <p:nvPr/>
          </p:nvSpPr>
          <p:spPr bwMode="auto">
            <a:xfrm>
              <a:off x="1973263" y="2652713"/>
              <a:ext cx="90487" cy="90487"/>
            </a:xfrm>
            <a:prstGeom prst="ellips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" name="Freeform 6"/>
            <p:cNvSpPr/>
            <p:nvPr/>
          </p:nvSpPr>
          <p:spPr bwMode="auto">
            <a:xfrm>
              <a:off x="1901825" y="2814638"/>
              <a:ext cx="233363" cy="90487"/>
            </a:xfrm>
            <a:custGeom>
              <a:avLst/>
              <a:gdLst>
                <a:gd name="T0" fmla="*/ 0 w 104"/>
                <a:gd name="T1" fmla="*/ 20 h 40"/>
                <a:gd name="T2" fmla="*/ 20 w 104"/>
                <a:gd name="T3" fmla="*/ 0 h 40"/>
                <a:gd name="T4" fmla="*/ 84 w 104"/>
                <a:gd name="T5" fmla="*/ 0 h 40"/>
                <a:gd name="T6" fmla="*/ 104 w 104"/>
                <a:gd name="T7" fmla="*/ 20 h 40"/>
                <a:gd name="T8" fmla="*/ 104 w 104"/>
                <a:gd name="T9" fmla="*/ 40 h 40"/>
                <a:gd name="T10" fmla="*/ 0 w 104"/>
                <a:gd name="T11" fmla="*/ 40 h 40"/>
                <a:gd name="T12" fmla="*/ 0 w 104"/>
                <a:gd name="T13" fmla="*/ 2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4" h="40">
                  <a:moveTo>
                    <a:pt x="0" y="20"/>
                  </a:moveTo>
                  <a:cubicBezTo>
                    <a:pt x="0" y="9"/>
                    <a:pt x="9" y="0"/>
                    <a:pt x="20" y="0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95" y="0"/>
                    <a:pt x="104" y="9"/>
                    <a:pt x="104" y="20"/>
                  </a:cubicBezTo>
                  <a:cubicBezTo>
                    <a:pt x="104" y="40"/>
                    <a:pt x="104" y="40"/>
                    <a:pt x="104" y="40"/>
                  </a:cubicBezTo>
                  <a:cubicBezTo>
                    <a:pt x="0" y="40"/>
                    <a:pt x="0" y="40"/>
                    <a:pt x="0" y="40"/>
                  </a:cubicBezTo>
                  <a:lnTo>
                    <a:pt x="0" y="20"/>
                  </a:lnTo>
                  <a:close/>
                </a:path>
              </a:pathLst>
            </a:cu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" name="Freeform 7"/>
            <p:cNvSpPr/>
            <p:nvPr/>
          </p:nvSpPr>
          <p:spPr bwMode="auto">
            <a:xfrm>
              <a:off x="1865313" y="2490788"/>
              <a:ext cx="306387" cy="323850"/>
            </a:xfrm>
            <a:custGeom>
              <a:avLst/>
              <a:gdLst>
                <a:gd name="T0" fmla="*/ 237 w 322"/>
                <a:gd name="T1" fmla="*/ 340 h 340"/>
                <a:gd name="T2" fmla="*/ 322 w 322"/>
                <a:gd name="T3" fmla="*/ 227 h 340"/>
                <a:gd name="T4" fmla="*/ 161 w 322"/>
                <a:gd name="T5" fmla="*/ 0 h 340"/>
                <a:gd name="T6" fmla="*/ 0 w 322"/>
                <a:gd name="T7" fmla="*/ 227 h 340"/>
                <a:gd name="T8" fmla="*/ 85 w 322"/>
                <a:gd name="T9" fmla="*/ 340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2" h="340">
                  <a:moveTo>
                    <a:pt x="237" y="340"/>
                  </a:moveTo>
                  <a:lnTo>
                    <a:pt x="322" y="227"/>
                  </a:lnTo>
                  <a:lnTo>
                    <a:pt x="161" y="0"/>
                  </a:lnTo>
                  <a:lnTo>
                    <a:pt x="0" y="227"/>
                  </a:lnTo>
                  <a:lnTo>
                    <a:pt x="85" y="340"/>
                  </a:lnTo>
                </a:path>
              </a:pathLst>
            </a:cu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" name="Line 8"/>
            <p:cNvSpPr>
              <a:spLocks noChangeShapeType="1"/>
            </p:cNvSpPr>
            <p:nvPr/>
          </p:nvSpPr>
          <p:spPr bwMode="auto">
            <a:xfrm>
              <a:off x="2019300" y="2490788"/>
              <a:ext cx="0" cy="161925"/>
            </a:xfrm>
            <a:prstGeom prst="lin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304" name="组合 303"/>
          <p:cNvGrpSpPr/>
          <p:nvPr/>
        </p:nvGrpSpPr>
        <p:grpSpPr>
          <a:xfrm>
            <a:off x="3727945" y="3686280"/>
            <a:ext cx="415925" cy="414337"/>
            <a:chOff x="2873375" y="2490788"/>
            <a:chExt cx="415925" cy="414337"/>
          </a:xfrm>
        </p:grpSpPr>
        <p:sp>
          <p:nvSpPr>
            <p:cNvPr id="8" name="Rectangle 9"/>
            <p:cNvSpPr>
              <a:spLocks noChangeArrowheads="1"/>
            </p:cNvSpPr>
            <p:nvPr/>
          </p:nvSpPr>
          <p:spPr bwMode="auto">
            <a:xfrm>
              <a:off x="2873375" y="2490788"/>
              <a:ext cx="415925" cy="414337"/>
            </a:xfrm>
            <a:prstGeom prst="rect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" name="Line 10"/>
            <p:cNvSpPr>
              <a:spLocks noChangeShapeType="1"/>
            </p:cNvSpPr>
            <p:nvPr/>
          </p:nvSpPr>
          <p:spPr bwMode="auto">
            <a:xfrm>
              <a:off x="2873375" y="2543175"/>
              <a:ext cx="415925" cy="0"/>
            </a:xfrm>
            <a:prstGeom prst="lin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" name="Line 11"/>
            <p:cNvSpPr>
              <a:spLocks noChangeShapeType="1"/>
            </p:cNvSpPr>
            <p:nvPr/>
          </p:nvSpPr>
          <p:spPr bwMode="auto">
            <a:xfrm>
              <a:off x="2873375" y="2687638"/>
              <a:ext cx="415925" cy="0"/>
            </a:xfrm>
            <a:prstGeom prst="lin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" name="Line 12"/>
            <p:cNvSpPr>
              <a:spLocks noChangeShapeType="1"/>
            </p:cNvSpPr>
            <p:nvPr/>
          </p:nvSpPr>
          <p:spPr bwMode="auto">
            <a:xfrm>
              <a:off x="3017838" y="2598738"/>
              <a:ext cx="127000" cy="0"/>
            </a:xfrm>
            <a:prstGeom prst="lin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2" name="Line 13"/>
            <p:cNvSpPr>
              <a:spLocks noChangeShapeType="1"/>
            </p:cNvSpPr>
            <p:nvPr/>
          </p:nvSpPr>
          <p:spPr bwMode="auto">
            <a:xfrm>
              <a:off x="3108325" y="2743200"/>
              <a:ext cx="125413" cy="0"/>
            </a:xfrm>
            <a:prstGeom prst="lin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3" name="Line 14"/>
            <p:cNvSpPr>
              <a:spLocks noChangeShapeType="1"/>
            </p:cNvSpPr>
            <p:nvPr/>
          </p:nvSpPr>
          <p:spPr bwMode="auto">
            <a:xfrm>
              <a:off x="3108325" y="2795588"/>
              <a:ext cx="125413" cy="0"/>
            </a:xfrm>
            <a:prstGeom prst="lin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4" name="Line 15"/>
            <p:cNvSpPr>
              <a:spLocks noChangeShapeType="1"/>
            </p:cNvSpPr>
            <p:nvPr/>
          </p:nvSpPr>
          <p:spPr bwMode="auto">
            <a:xfrm>
              <a:off x="3108325" y="2849563"/>
              <a:ext cx="125413" cy="0"/>
            </a:xfrm>
            <a:prstGeom prst="lin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5" name="Line 16"/>
            <p:cNvSpPr>
              <a:spLocks noChangeShapeType="1"/>
            </p:cNvSpPr>
            <p:nvPr/>
          </p:nvSpPr>
          <p:spPr bwMode="auto">
            <a:xfrm>
              <a:off x="2982913" y="2633663"/>
              <a:ext cx="196850" cy="0"/>
            </a:xfrm>
            <a:prstGeom prst="lin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6" name="Rectangle 17"/>
            <p:cNvSpPr>
              <a:spLocks noChangeArrowheads="1"/>
            </p:cNvSpPr>
            <p:nvPr/>
          </p:nvSpPr>
          <p:spPr bwMode="auto">
            <a:xfrm>
              <a:off x="2927350" y="2724150"/>
              <a:ext cx="146050" cy="144463"/>
            </a:xfrm>
            <a:prstGeom prst="rect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307" name="组合 306"/>
          <p:cNvGrpSpPr/>
          <p:nvPr/>
        </p:nvGrpSpPr>
        <p:grpSpPr>
          <a:xfrm>
            <a:off x="1603870" y="4743555"/>
            <a:ext cx="417513" cy="419100"/>
            <a:chOff x="749300" y="3548063"/>
            <a:chExt cx="417513" cy="419100"/>
          </a:xfrm>
        </p:grpSpPr>
        <p:sp>
          <p:nvSpPr>
            <p:cNvPr id="17" name="Freeform 18"/>
            <p:cNvSpPr/>
            <p:nvPr/>
          </p:nvSpPr>
          <p:spPr bwMode="auto">
            <a:xfrm>
              <a:off x="749300" y="3660775"/>
              <a:ext cx="306388" cy="306388"/>
            </a:xfrm>
            <a:custGeom>
              <a:avLst/>
              <a:gdLst>
                <a:gd name="T0" fmla="*/ 249 w 322"/>
                <a:gd name="T1" fmla="*/ 322 h 322"/>
                <a:gd name="T2" fmla="*/ 0 w 322"/>
                <a:gd name="T3" fmla="*/ 73 h 322"/>
                <a:gd name="T4" fmla="*/ 73 w 322"/>
                <a:gd name="T5" fmla="*/ 0 h 322"/>
                <a:gd name="T6" fmla="*/ 322 w 322"/>
                <a:gd name="T7" fmla="*/ 248 h 322"/>
                <a:gd name="T8" fmla="*/ 249 w 322"/>
                <a:gd name="T9" fmla="*/ 322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2" h="322">
                  <a:moveTo>
                    <a:pt x="249" y="322"/>
                  </a:moveTo>
                  <a:lnTo>
                    <a:pt x="0" y="73"/>
                  </a:lnTo>
                  <a:lnTo>
                    <a:pt x="73" y="0"/>
                  </a:lnTo>
                  <a:lnTo>
                    <a:pt x="322" y="248"/>
                  </a:lnTo>
                  <a:lnTo>
                    <a:pt x="249" y="322"/>
                  </a:lnTo>
                  <a:close/>
                </a:path>
              </a:pathLst>
            </a:cu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8" name="Freeform 19"/>
            <p:cNvSpPr/>
            <p:nvPr/>
          </p:nvSpPr>
          <p:spPr bwMode="auto">
            <a:xfrm>
              <a:off x="974725" y="3705225"/>
              <a:ext cx="152400" cy="261938"/>
            </a:xfrm>
            <a:custGeom>
              <a:avLst/>
              <a:gdLst>
                <a:gd name="T0" fmla="*/ 38 w 161"/>
                <a:gd name="T1" fmla="*/ 0 h 275"/>
                <a:gd name="T2" fmla="*/ 0 w 161"/>
                <a:gd name="T3" fmla="*/ 38 h 275"/>
                <a:gd name="T4" fmla="*/ 161 w 161"/>
                <a:gd name="T5" fmla="*/ 199 h 275"/>
                <a:gd name="T6" fmla="*/ 85 w 161"/>
                <a:gd name="T7" fmla="*/ 275 h 275"/>
                <a:gd name="T8" fmla="*/ 71 w 161"/>
                <a:gd name="T9" fmla="*/ 260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1" h="275">
                  <a:moveTo>
                    <a:pt x="38" y="0"/>
                  </a:moveTo>
                  <a:lnTo>
                    <a:pt x="0" y="38"/>
                  </a:lnTo>
                  <a:lnTo>
                    <a:pt x="161" y="199"/>
                  </a:lnTo>
                  <a:lnTo>
                    <a:pt x="85" y="275"/>
                  </a:lnTo>
                  <a:lnTo>
                    <a:pt x="71" y="260"/>
                  </a:lnTo>
                </a:path>
              </a:pathLst>
            </a:cu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9" name="Freeform 20"/>
            <p:cNvSpPr/>
            <p:nvPr/>
          </p:nvSpPr>
          <p:spPr bwMode="auto">
            <a:xfrm>
              <a:off x="982663" y="3548063"/>
              <a:ext cx="184150" cy="184150"/>
            </a:xfrm>
            <a:custGeom>
              <a:avLst/>
              <a:gdLst>
                <a:gd name="T0" fmla="*/ 24 w 82"/>
                <a:gd name="T1" fmla="*/ 82 h 82"/>
                <a:gd name="T2" fmla="*/ 75 w 82"/>
                <a:gd name="T3" fmla="*/ 29 h 82"/>
                <a:gd name="T4" fmla="*/ 75 w 82"/>
                <a:gd name="T5" fmla="*/ 29 h 82"/>
                <a:gd name="T6" fmla="*/ 75 w 82"/>
                <a:gd name="T7" fmla="*/ 7 h 82"/>
                <a:gd name="T8" fmla="*/ 53 w 82"/>
                <a:gd name="T9" fmla="*/ 7 h 82"/>
                <a:gd name="T10" fmla="*/ 0 w 82"/>
                <a:gd name="T11" fmla="*/ 58 h 82"/>
                <a:gd name="T12" fmla="*/ 24 w 82"/>
                <a:gd name="T13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2" h="82">
                  <a:moveTo>
                    <a:pt x="24" y="82"/>
                  </a:moveTo>
                  <a:cubicBezTo>
                    <a:pt x="75" y="29"/>
                    <a:pt x="75" y="29"/>
                    <a:pt x="75" y="29"/>
                  </a:cubicBezTo>
                  <a:cubicBezTo>
                    <a:pt x="75" y="29"/>
                    <a:pt x="75" y="29"/>
                    <a:pt x="75" y="29"/>
                  </a:cubicBezTo>
                  <a:cubicBezTo>
                    <a:pt x="82" y="23"/>
                    <a:pt x="82" y="13"/>
                    <a:pt x="75" y="7"/>
                  </a:cubicBezTo>
                  <a:cubicBezTo>
                    <a:pt x="69" y="0"/>
                    <a:pt x="59" y="0"/>
                    <a:pt x="53" y="7"/>
                  </a:cubicBezTo>
                  <a:cubicBezTo>
                    <a:pt x="0" y="58"/>
                    <a:pt x="0" y="58"/>
                    <a:pt x="0" y="58"/>
                  </a:cubicBezTo>
                  <a:lnTo>
                    <a:pt x="24" y="82"/>
                  </a:lnTo>
                  <a:close/>
                </a:path>
              </a:pathLst>
            </a:cu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0" name="Line 21"/>
            <p:cNvSpPr>
              <a:spLocks noChangeShapeType="1"/>
            </p:cNvSpPr>
            <p:nvPr/>
          </p:nvSpPr>
          <p:spPr bwMode="auto">
            <a:xfrm flipV="1">
              <a:off x="1035050" y="3587750"/>
              <a:ext cx="92075" cy="90488"/>
            </a:xfrm>
            <a:prstGeom prst="lin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1" name="Freeform 22"/>
            <p:cNvSpPr/>
            <p:nvPr/>
          </p:nvSpPr>
          <p:spPr bwMode="auto">
            <a:xfrm>
              <a:off x="1014413" y="3925888"/>
              <a:ext cx="33337" cy="33337"/>
            </a:xfrm>
            <a:custGeom>
              <a:avLst/>
              <a:gdLst>
                <a:gd name="T0" fmla="*/ 12 w 15"/>
                <a:gd name="T1" fmla="*/ 0 h 15"/>
                <a:gd name="T2" fmla="*/ 12 w 15"/>
                <a:gd name="T3" fmla="*/ 12 h 15"/>
                <a:gd name="T4" fmla="*/ 0 w 15"/>
                <a:gd name="T5" fmla="*/ 12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" h="15">
                  <a:moveTo>
                    <a:pt x="12" y="0"/>
                  </a:moveTo>
                  <a:cubicBezTo>
                    <a:pt x="15" y="3"/>
                    <a:pt x="15" y="8"/>
                    <a:pt x="12" y="12"/>
                  </a:cubicBezTo>
                  <a:cubicBezTo>
                    <a:pt x="9" y="15"/>
                    <a:pt x="4" y="15"/>
                    <a:pt x="0" y="12"/>
                  </a:cubicBezTo>
                </a:path>
              </a:pathLst>
            </a:cu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sp>
        <p:nvSpPr>
          <p:cNvPr id="22" name="Freeform 23"/>
          <p:cNvSpPr/>
          <p:nvPr/>
        </p:nvSpPr>
        <p:spPr bwMode="auto">
          <a:xfrm>
            <a:off x="4863008" y="3686280"/>
            <a:ext cx="269875" cy="414337"/>
          </a:xfrm>
          <a:custGeom>
            <a:avLst/>
            <a:gdLst>
              <a:gd name="T0" fmla="*/ 60 w 120"/>
              <a:gd name="T1" fmla="*/ 0 h 184"/>
              <a:gd name="T2" fmla="*/ 7 w 120"/>
              <a:gd name="T3" fmla="*/ 96 h 184"/>
              <a:gd name="T4" fmla="*/ 0 w 120"/>
              <a:gd name="T5" fmla="*/ 124 h 184"/>
              <a:gd name="T6" fmla="*/ 60 w 120"/>
              <a:gd name="T7" fmla="*/ 184 h 184"/>
              <a:gd name="T8" fmla="*/ 120 w 120"/>
              <a:gd name="T9" fmla="*/ 124 h 184"/>
              <a:gd name="T10" fmla="*/ 113 w 120"/>
              <a:gd name="T11" fmla="*/ 96 h 184"/>
              <a:gd name="T12" fmla="*/ 60 w 120"/>
              <a:gd name="T13" fmla="*/ 0 h 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20" h="184">
                <a:moveTo>
                  <a:pt x="60" y="0"/>
                </a:moveTo>
                <a:cubicBezTo>
                  <a:pt x="7" y="96"/>
                  <a:pt x="7" y="96"/>
                  <a:pt x="7" y="96"/>
                </a:cubicBezTo>
                <a:cubicBezTo>
                  <a:pt x="3" y="104"/>
                  <a:pt x="0" y="114"/>
                  <a:pt x="0" y="124"/>
                </a:cubicBezTo>
                <a:cubicBezTo>
                  <a:pt x="0" y="157"/>
                  <a:pt x="27" y="184"/>
                  <a:pt x="60" y="184"/>
                </a:cubicBezTo>
                <a:cubicBezTo>
                  <a:pt x="93" y="184"/>
                  <a:pt x="120" y="157"/>
                  <a:pt x="120" y="124"/>
                </a:cubicBezTo>
                <a:cubicBezTo>
                  <a:pt x="120" y="114"/>
                  <a:pt x="118" y="104"/>
                  <a:pt x="113" y="96"/>
                </a:cubicBezTo>
                <a:lnTo>
                  <a:pt x="60" y="0"/>
                </a:lnTo>
                <a:close/>
              </a:path>
            </a:pathLst>
          </a:custGeom>
          <a:noFill/>
          <a:ln w="30163" cap="rnd">
            <a:solidFill>
              <a:schemeClr val="tx1"/>
            </a:solidFill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0296" tIns="40148" rIns="80296" bIns="40148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 sz="1580">
              <a:solidFill>
                <a:prstClr val="black"/>
              </a:solidFill>
              <a:latin typeface="Calibri" panose="020F0502020204030204"/>
            </a:endParaRPr>
          </a:p>
        </p:txBody>
      </p:sp>
      <p:grpSp>
        <p:nvGrpSpPr>
          <p:cNvPr id="294" name="组合 293"/>
          <p:cNvGrpSpPr/>
          <p:nvPr/>
        </p:nvGrpSpPr>
        <p:grpSpPr>
          <a:xfrm>
            <a:off x="4826495" y="2621067"/>
            <a:ext cx="346075" cy="415925"/>
            <a:chOff x="3971925" y="1425575"/>
            <a:chExt cx="346075" cy="415925"/>
          </a:xfrm>
        </p:grpSpPr>
        <p:sp>
          <p:nvSpPr>
            <p:cNvPr id="23" name="Freeform 24"/>
            <p:cNvSpPr/>
            <p:nvPr/>
          </p:nvSpPr>
          <p:spPr bwMode="auto">
            <a:xfrm>
              <a:off x="4117975" y="1452563"/>
              <a:ext cx="173038" cy="173037"/>
            </a:xfrm>
            <a:custGeom>
              <a:avLst/>
              <a:gdLst>
                <a:gd name="T0" fmla="*/ 52 w 182"/>
                <a:gd name="T1" fmla="*/ 168 h 182"/>
                <a:gd name="T2" fmla="*/ 0 w 182"/>
                <a:gd name="T3" fmla="*/ 182 h 182"/>
                <a:gd name="T4" fmla="*/ 14 w 182"/>
                <a:gd name="T5" fmla="*/ 130 h 182"/>
                <a:gd name="T6" fmla="*/ 142 w 182"/>
                <a:gd name="T7" fmla="*/ 0 h 182"/>
                <a:gd name="T8" fmla="*/ 182 w 182"/>
                <a:gd name="T9" fmla="*/ 40 h 182"/>
                <a:gd name="T10" fmla="*/ 52 w 182"/>
                <a:gd name="T11" fmla="*/ 168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2" h="182">
                  <a:moveTo>
                    <a:pt x="52" y="168"/>
                  </a:moveTo>
                  <a:lnTo>
                    <a:pt x="0" y="182"/>
                  </a:lnTo>
                  <a:lnTo>
                    <a:pt x="14" y="130"/>
                  </a:lnTo>
                  <a:lnTo>
                    <a:pt x="142" y="0"/>
                  </a:lnTo>
                  <a:lnTo>
                    <a:pt x="182" y="40"/>
                  </a:lnTo>
                  <a:lnTo>
                    <a:pt x="52" y="168"/>
                  </a:lnTo>
                  <a:close/>
                </a:path>
              </a:pathLst>
            </a:cu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4" name="Freeform 25"/>
            <p:cNvSpPr/>
            <p:nvPr/>
          </p:nvSpPr>
          <p:spPr bwMode="auto">
            <a:xfrm>
              <a:off x="4252913" y="1425575"/>
              <a:ext cx="65087" cy="65088"/>
            </a:xfrm>
            <a:custGeom>
              <a:avLst/>
              <a:gdLst>
                <a:gd name="T0" fmla="*/ 17 w 29"/>
                <a:gd name="T1" fmla="*/ 29 h 29"/>
                <a:gd name="T2" fmla="*/ 25 w 29"/>
                <a:gd name="T3" fmla="*/ 21 h 29"/>
                <a:gd name="T4" fmla="*/ 25 w 29"/>
                <a:gd name="T5" fmla="*/ 4 h 29"/>
                <a:gd name="T6" fmla="*/ 8 w 29"/>
                <a:gd name="T7" fmla="*/ 4 h 29"/>
                <a:gd name="T8" fmla="*/ 0 w 29"/>
                <a:gd name="T9" fmla="*/ 12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29">
                  <a:moveTo>
                    <a:pt x="17" y="29"/>
                  </a:moveTo>
                  <a:cubicBezTo>
                    <a:pt x="25" y="21"/>
                    <a:pt x="25" y="21"/>
                    <a:pt x="25" y="21"/>
                  </a:cubicBezTo>
                  <a:cubicBezTo>
                    <a:pt x="29" y="16"/>
                    <a:pt x="29" y="9"/>
                    <a:pt x="25" y="4"/>
                  </a:cubicBezTo>
                  <a:cubicBezTo>
                    <a:pt x="20" y="0"/>
                    <a:pt x="13" y="0"/>
                    <a:pt x="8" y="4"/>
                  </a:cubicBezTo>
                  <a:cubicBezTo>
                    <a:pt x="0" y="12"/>
                    <a:pt x="0" y="12"/>
                    <a:pt x="0" y="12"/>
                  </a:cubicBezTo>
                </a:path>
              </a:pathLst>
            </a:cu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5" name="Freeform 26"/>
            <p:cNvSpPr/>
            <p:nvPr/>
          </p:nvSpPr>
          <p:spPr bwMode="auto">
            <a:xfrm>
              <a:off x="3971925" y="1427163"/>
              <a:ext cx="342900" cy="414337"/>
            </a:xfrm>
            <a:custGeom>
              <a:avLst/>
              <a:gdLst>
                <a:gd name="T0" fmla="*/ 360 w 360"/>
                <a:gd name="T1" fmla="*/ 95 h 435"/>
                <a:gd name="T2" fmla="*/ 360 w 360"/>
                <a:gd name="T3" fmla="*/ 435 h 435"/>
                <a:gd name="T4" fmla="*/ 0 w 360"/>
                <a:gd name="T5" fmla="*/ 435 h 435"/>
                <a:gd name="T6" fmla="*/ 0 w 360"/>
                <a:gd name="T7" fmla="*/ 0 h 435"/>
                <a:gd name="T8" fmla="*/ 266 w 360"/>
                <a:gd name="T9" fmla="*/ 0 h 4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0" h="435">
                  <a:moveTo>
                    <a:pt x="360" y="95"/>
                  </a:moveTo>
                  <a:lnTo>
                    <a:pt x="360" y="435"/>
                  </a:lnTo>
                  <a:lnTo>
                    <a:pt x="0" y="435"/>
                  </a:lnTo>
                  <a:lnTo>
                    <a:pt x="0" y="0"/>
                  </a:lnTo>
                  <a:lnTo>
                    <a:pt x="266" y="0"/>
                  </a:lnTo>
                </a:path>
              </a:pathLst>
            </a:cu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6" name="Line 27"/>
            <p:cNvSpPr>
              <a:spLocks noChangeShapeType="1"/>
            </p:cNvSpPr>
            <p:nvPr/>
          </p:nvSpPr>
          <p:spPr bwMode="auto">
            <a:xfrm>
              <a:off x="4027488" y="1517650"/>
              <a:ext cx="152400" cy="0"/>
            </a:xfrm>
            <a:prstGeom prst="lin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7" name="Line 28"/>
            <p:cNvSpPr>
              <a:spLocks noChangeShapeType="1"/>
            </p:cNvSpPr>
            <p:nvPr/>
          </p:nvSpPr>
          <p:spPr bwMode="auto">
            <a:xfrm>
              <a:off x="4027488" y="1573213"/>
              <a:ext cx="98425" cy="0"/>
            </a:xfrm>
            <a:prstGeom prst="lin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8" name="Line 29"/>
            <p:cNvSpPr>
              <a:spLocks noChangeShapeType="1"/>
            </p:cNvSpPr>
            <p:nvPr/>
          </p:nvSpPr>
          <p:spPr bwMode="auto">
            <a:xfrm>
              <a:off x="4027488" y="1625600"/>
              <a:ext cx="53975" cy="0"/>
            </a:xfrm>
            <a:prstGeom prst="lin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293" name="组合 292"/>
          <p:cNvGrpSpPr/>
          <p:nvPr/>
        </p:nvGrpSpPr>
        <p:grpSpPr>
          <a:xfrm>
            <a:off x="3727945" y="2641705"/>
            <a:ext cx="415925" cy="377825"/>
            <a:chOff x="2873375" y="1446213"/>
            <a:chExt cx="415925" cy="377825"/>
          </a:xfrm>
        </p:grpSpPr>
        <p:sp>
          <p:nvSpPr>
            <p:cNvPr id="29" name="Freeform 30"/>
            <p:cNvSpPr/>
            <p:nvPr/>
          </p:nvSpPr>
          <p:spPr bwMode="auto">
            <a:xfrm>
              <a:off x="2873375" y="1446213"/>
              <a:ext cx="415925" cy="377825"/>
            </a:xfrm>
            <a:custGeom>
              <a:avLst/>
              <a:gdLst>
                <a:gd name="T0" fmla="*/ 176 w 184"/>
                <a:gd name="T1" fmla="*/ 0 h 168"/>
                <a:gd name="T2" fmla="*/ 184 w 184"/>
                <a:gd name="T3" fmla="*/ 8 h 168"/>
                <a:gd name="T4" fmla="*/ 184 w 184"/>
                <a:gd name="T5" fmla="*/ 160 h 168"/>
                <a:gd name="T6" fmla="*/ 176 w 184"/>
                <a:gd name="T7" fmla="*/ 168 h 168"/>
                <a:gd name="T8" fmla="*/ 8 w 184"/>
                <a:gd name="T9" fmla="*/ 168 h 168"/>
                <a:gd name="T10" fmla="*/ 0 w 184"/>
                <a:gd name="T11" fmla="*/ 160 h 168"/>
                <a:gd name="T12" fmla="*/ 0 w 184"/>
                <a:gd name="T13" fmla="*/ 8 h 168"/>
                <a:gd name="T14" fmla="*/ 8 w 184"/>
                <a:gd name="T15" fmla="*/ 0 h 168"/>
                <a:gd name="T16" fmla="*/ 176 w 184"/>
                <a:gd name="T17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4" h="168">
                  <a:moveTo>
                    <a:pt x="176" y="0"/>
                  </a:moveTo>
                  <a:cubicBezTo>
                    <a:pt x="181" y="0"/>
                    <a:pt x="184" y="3"/>
                    <a:pt x="184" y="8"/>
                  </a:cubicBezTo>
                  <a:cubicBezTo>
                    <a:pt x="184" y="160"/>
                    <a:pt x="184" y="160"/>
                    <a:pt x="184" y="160"/>
                  </a:cubicBezTo>
                  <a:cubicBezTo>
                    <a:pt x="184" y="164"/>
                    <a:pt x="181" y="168"/>
                    <a:pt x="176" y="168"/>
                  </a:cubicBezTo>
                  <a:cubicBezTo>
                    <a:pt x="8" y="168"/>
                    <a:pt x="8" y="168"/>
                    <a:pt x="8" y="168"/>
                  </a:cubicBezTo>
                  <a:cubicBezTo>
                    <a:pt x="4" y="168"/>
                    <a:pt x="0" y="164"/>
                    <a:pt x="0" y="16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3"/>
                    <a:pt x="4" y="0"/>
                    <a:pt x="8" y="0"/>
                  </a:cubicBezTo>
                  <a:lnTo>
                    <a:pt x="176" y="0"/>
                  </a:lnTo>
                  <a:close/>
                </a:path>
              </a:pathLst>
            </a:cu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0" name="Line 31"/>
            <p:cNvSpPr>
              <a:spLocks noChangeShapeType="1"/>
            </p:cNvSpPr>
            <p:nvPr/>
          </p:nvSpPr>
          <p:spPr bwMode="auto">
            <a:xfrm flipV="1">
              <a:off x="3189288" y="1500188"/>
              <a:ext cx="0" cy="125412"/>
            </a:xfrm>
            <a:prstGeom prst="lin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1" name="Line 32"/>
            <p:cNvSpPr>
              <a:spLocks noChangeShapeType="1"/>
            </p:cNvSpPr>
            <p:nvPr/>
          </p:nvSpPr>
          <p:spPr bwMode="auto">
            <a:xfrm flipV="1">
              <a:off x="3189288" y="1662113"/>
              <a:ext cx="0" cy="17462"/>
            </a:xfrm>
            <a:prstGeom prst="lin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2" name="Rectangle 33"/>
            <p:cNvSpPr>
              <a:spLocks noChangeArrowheads="1"/>
            </p:cNvSpPr>
            <p:nvPr/>
          </p:nvSpPr>
          <p:spPr bwMode="auto">
            <a:xfrm>
              <a:off x="3144838" y="1625600"/>
              <a:ext cx="88900" cy="36513"/>
            </a:xfrm>
            <a:prstGeom prst="rect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3" name="Line 34"/>
            <p:cNvSpPr>
              <a:spLocks noChangeShapeType="1"/>
            </p:cNvSpPr>
            <p:nvPr/>
          </p:nvSpPr>
          <p:spPr bwMode="auto">
            <a:xfrm flipV="1">
              <a:off x="2973388" y="1500188"/>
              <a:ext cx="0" cy="88900"/>
            </a:xfrm>
            <a:prstGeom prst="lin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4" name="Line 35"/>
            <p:cNvSpPr>
              <a:spLocks noChangeShapeType="1"/>
            </p:cNvSpPr>
            <p:nvPr/>
          </p:nvSpPr>
          <p:spPr bwMode="auto">
            <a:xfrm flipV="1">
              <a:off x="2973388" y="1625600"/>
              <a:ext cx="0" cy="53975"/>
            </a:xfrm>
            <a:prstGeom prst="lin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5" name="Rectangle 36"/>
            <p:cNvSpPr>
              <a:spLocks noChangeArrowheads="1"/>
            </p:cNvSpPr>
            <p:nvPr/>
          </p:nvSpPr>
          <p:spPr bwMode="auto">
            <a:xfrm>
              <a:off x="2927350" y="1589088"/>
              <a:ext cx="90488" cy="36512"/>
            </a:xfrm>
            <a:prstGeom prst="rect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6" name="Line 37"/>
            <p:cNvSpPr>
              <a:spLocks noChangeShapeType="1"/>
            </p:cNvSpPr>
            <p:nvPr/>
          </p:nvSpPr>
          <p:spPr bwMode="auto">
            <a:xfrm flipV="1">
              <a:off x="3081338" y="1500188"/>
              <a:ext cx="0" cy="17462"/>
            </a:xfrm>
            <a:prstGeom prst="lin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7" name="Line 38"/>
            <p:cNvSpPr>
              <a:spLocks noChangeShapeType="1"/>
            </p:cNvSpPr>
            <p:nvPr/>
          </p:nvSpPr>
          <p:spPr bwMode="auto">
            <a:xfrm flipV="1">
              <a:off x="3081338" y="1554163"/>
              <a:ext cx="0" cy="125412"/>
            </a:xfrm>
            <a:prstGeom prst="lin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8" name="Rectangle 39"/>
            <p:cNvSpPr>
              <a:spLocks noChangeArrowheads="1"/>
            </p:cNvSpPr>
            <p:nvPr/>
          </p:nvSpPr>
          <p:spPr bwMode="auto">
            <a:xfrm>
              <a:off x="3036888" y="1517650"/>
              <a:ext cx="90487" cy="36513"/>
            </a:xfrm>
            <a:prstGeom prst="rect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9" name="Oval 40"/>
            <p:cNvSpPr>
              <a:spLocks noChangeArrowheads="1"/>
            </p:cNvSpPr>
            <p:nvPr/>
          </p:nvSpPr>
          <p:spPr bwMode="auto">
            <a:xfrm>
              <a:off x="3054350" y="1716088"/>
              <a:ext cx="53975" cy="53975"/>
            </a:xfrm>
            <a:prstGeom prst="ellips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0" name="Oval 41"/>
            <p:cNvSpPr>
              <a:spLocks noChangeArrowheads="1"/>
            </p:cNvSpPr>
            <p:nvPr/>
          </p:nvSpPr>
          <p:spPr bwMode="auto">
            <a:xfrm>
              <a:off x="3162300" y="1716088"/>
              <a:ext cx="53975" cy="53975"/>
            </a:xfrm>
            <a:prstGeom prst="ellips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1" name="Oval 42"/>
            <p:cNvSpPr>
              <a:spLocks noChangeArrowheads="1"/>
            </p:cNvSpPr>
            <p:nvPr/>
          </p:nvSpPr>
          <p:spPr bwMode="auto">
            <a:xfrm>
              <a:off x="2946400" y="1716088"/>
              <a:ext cx="53975" cy="53975"/>
            </a:xfrm>
            <a:prstGeom prst="ellips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306" name="组合 305"/>
          <p:cNvGrpSpPr/>
          <p:nvPr/>
        </p:nvGrpSpPr>
        <p:grpSpPr>
          <a:xfrm>
            <a:off x="1638795" y="3686280"/>
            <a:ext cx="342900" cy="414337"/>
            <a:chOff x="784225" y="2490788"/>
            <a:chExt cx="342900" cy="414337"/>
          </a:xfrm>
        </p:grpSpPr>
        <p:sp>
          <p:nvSpPr>
            <p:cNvPr id="42" name="Freeform 43"/>
            <p:cNvSpPr/>
            <p:nvPr/>
          </p:nvSpPr>
          <p:spPr bwMode="auto">
            <a:xfrm>
              <a:off x="820738" y="2589213"/>
              <a:ext cx="269875" cy="315912"/>
            </a:xfrm>
            <a:custGeom>
              <a:avLst/>
              <a:gdLst>
                <a:gd name="T0" fmla="*/ 284 w 284"/>
                <a:gd name="T1" fmla="*/ 0 h 331"/>
                <a:gd name="T2" fmla="*/ 265 w 284"/>
                <a:gd name="T3" fmla="*/ 331 h 331"/>
                <a:gd name="T4" fmla="*/ 19 w 284"/>
                <a:gd name="T5" fmla="*/ 331 h 331"/>
                <a:gd name="T6" fmla="*/ 0 w 284"/>
                <a:gd name="T7" fmla="*/ 0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4" h="331">
                  <a:moveTo>
                    <a:pt x="284" y="0"/>
                  </a:moveTo>
                  <a:lnTo>
                    <a:pt x="265" y="331"/>
                  </a:lnTo>
                  <a:lnTo>
                    <a:pt x="19" y="331"/>
                  </a:lnTo>
                  <a:lnTo>
                    <a:pt x="0" y="0"/>
                  </a:lnTo>
                </a:path>
              </a:pathLst>
            </a:cu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3" name="Freeform 44"/>
            <p:cNvSpPr/>
            <p:nvPr/>
          </p:nvSpPr>
          <p:spPr bwMode="auto">
            <a:xfrm>
              <a:off x="784225" y="2490788"/>
              <a:ext cx="342900" cy="88900"/>
            </a:xfrm>
            <a:custGeom>
              <a:avLst/>
              <a:gdLst>
                <a:gd name="T0" fmla="*/ 360 w 360"/>
                <a:gd name="T1" fmla="*/ 56 h 94"/>
                <a:gd name="T2" fmla="*/ 360 w 360"/>
                <a:gd name="T3" fmla="*/ 94 h 94"/>
                <a:gd name="T4" fmla="*/ 0 w 360"/>
                <a:gd name="T5" fmla="*/ 94 h 94"/>
                <a:gd name="T6" fmla="*/ 0 w 360"/>
                <a:gd name="T7" fmla="*/ 56 h 94"/>
                <a:gd name="T8" fmla="*/ 114 w 360"/>
                <a:gd name="T9" fmla="*/ 38 h 94"/>
                <a:gd name="T10" fmla="*/ 123 w 360"/>
                <a:gd name="T11" fmla="*/ 0 h 94"/>
                <a:gd name="T12" fmla="*/ 237 w 360"/>
                <a:gd name="T13" fmla="*/ 0 h 94"/>
                <a:gd name="T14" fmla="*/ 246 w 360"/>
                <a:gd name="T15" fmla="*/ 38 h 94"/>
                <a:gd name="T16" fmla="*/ 360 w 360"/>
                <a:gd name="T17" fmla="*/ 56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60" h="94">
                  <a:moveTo>
                    <a:pt x="360" y="56"/>
                  </a:moveTo>
                  <a:lnTo>
                    <a:pt x="360" y="94"/>
                  </a:lnTo>
                  <a:lnTo>
                    <a:pt x="0" y="94"/>
                  </a:lnTo>
                  <a:lnTo>
                    <a:pt x="0" y="56"/>
                  </a:lnTo>
                  <a:lnTo>
                    <a:pt x="114" y="38"/>
                  </a:lnTo>
                  <a:lnTo>
                    <a:pt x="123" y="0"/>
                  </a:lnTo>
                  <a:lnTo>
                    <a:pt x="237" y="0"/>
                  </a:lnTo>
                  <a:lnTo>
                    <a:pt x="246" y="38"/>
                  </a:lnTo>
                  <a:lnTo>
                    <a:pt x="360" y="56"/>
                  </a:lnTo>
                </a:path>
              </a:pathLst>
            </a:cu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4" name="Line 45"/>
            <p:cNvSpPr>
              <a:spLocks noChangeShapeType="1"/>
            </p:cNvSpPr>
            <p:nvPr/>
          </p:nvSpPr>
          <p:spPr bwMode="auto">
            <a:xfrm flipH="1">
              <a:off x="1009650" y="2633663"/>
              <a:ext cx="9525" cy="215900"/>
            </a:xfrm>
            <a:prstGeom prst="lin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5" name="Line 46"/>
            <p:cNvSpPr>
              <a:spLocks noChangeShapeType="1"/>
            </p:cNvSpPr>
            <p:nvPr/>
          </p:nvSpPr>
          <p:spPr bwMode="auto">
            <a:xfrm>
              <a:off x="893763" y="2633663"/>
              <a:ext cx="7937" cy="215900"/>
            </a:xfrm>
            <a:prstGeom prst="lin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6" name="Line 47"/>
            <p:cNvSpPr>
              <a:spLocks noChangeShapeType="1"/>
            </p:cNvSpPr>
            <p:nvPr/>
          </p:nvSpPr>
          <p:spPr bwMode="auto">
            <a:xfrm>
              <a:off x="955675" y="2633663"/>
              <a:ext cx="0" cy="215900"/>
            </a:xfrm>
            <a:prstGeom prst="lin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291" name="组合 290"/>
          <p:cNvGrpSpPr/>
          <p:nvPr/>
        </p:nvGrpSpPr>
        <p:grpSpPr>
          <a:xfrm>
            <a:off x="1603870" y="2622655"/>
            <a:ext cx="414338" cy="414337"/>
            <a:chOff x="749300" y="1427163"/>
            <a:chExt cx="414338" cy="414337"/>
          </a:xfrm>
        </p:grpSpPr>
        <p:sp>
          <p:nvSpPr>
            <p:cNvPr id="47" name="Freeform 48"/>
            <p:cNvSpPr/>
            <p:nvPr/>
          </p:nvSpPr>
          <p:spPr bwMode="auto">
            <a:xfrm>
              <a:off x="749300" y="1427163"/>
              <a:ext cx="269875" cy="271462"/>
            </a:xfrm>
            <a:custGeom>
              <a:avLst/>
              <a:gdLst>
                <a:gd name="T0" fmla="*/ 104 w 120"/>
                <a:gd name="T1" fmla="*/ 67 h 120"/>
                <a:gd name="T2" fmla="*/ 120 w 120"/>
                <a:gd name="T3" fmla="*/ 76 h 120"/>
                <a:gd name="T4" fmla="*/ 114 w 120"/>
                <a:gd name="T5" fmla="*/ 91 h 120"/>
                <a:gd name="T6" fmla="*/ 96 w 120"/>
                <a:gd name="T7" fmla="*/ 86 h 120"/>
                <a:gd name="T8" fmla="*/ 86 w 120"/>
                <a:gd name="T9" fmla="*/ 96 h 120"/>
                <a:gd name="T10" fmla="*/ 91 w 120"/>
                <a:gd name="T11" fmla="*/ 114 h 120"/>
                <a:gd name="T12" fmla="*/ 76 w 120"/>
                <a:gd name="T13" fmla="*/ 120 h 120"/>
                <a:gd name="T14" fmla="*/ 66 w 120"/>
                <a:gd name="T15" fmla="*/ 104 h 120"/>
                <a:gd name="T16" fmla="*/ 60 w 120"/>
                <a:gd name="T17" fmla="*/ 104 h 120"/>
                <a:gd name="T18" fmla="*/ 53 w 120"/>
                <a:gd name="T19" fmla="*/ 104 h 120"/>
                <a:gd name="T20" fmla="*/ 53 w 120"/>
                <a:gd name="T21" fmla="*/ 104 h 120"/>
                <a:gd name="T22" fmla="*/ 44 w 120"/>
                <a:gd name="T23" fmla="*/ 120 h 120"/>
                <a:gd name="T24" fmla="*/ 29 w 120"/>
                <a:gd name="T25" fmla="*/ 114 h 120"/>
                <a:gd name="T26" fmla="*/ 34 w 120"/>
                <a:gd name="T27" fmla="*/ 95 h 120"/>
                <a:gd name="T28" fmla="*/ 24 w 120"/>
                <a:gd name="T29" fmla="*/ 86 h 120"/>
                <a:gd name="T30" fmla="*/ 6 w 120"/>
                <a:gd name="T31" fmla="*/ 91 h 120"/>
                <a:gd name="T32" fmla="*/ 0 w 120"/>
                <a:gd name="T33" fmla="*/ 76 h 120"/>
                <a:gd name="T34" fmla="*/ 16 w 120"/>
                <a:gd name="T35" fmla="*/ 66 h 120"/>
                <a:gd name="T36" fmla="*/ 16 w 120"/>
                <a:gd name="T37" fmla="*/ 60 h 120"/>
                <a:gd name="T38" fmla="*/ 16 w 120"/>
                <a:gd name="T39" fmla="*/ 53 h 120"/>
                <a:gd name="T40" fmla="*/ 16 w 120"/>
                <a:gd name="T41" fmla="*/ 53 h 120"/>
                <a:gd name="T42" fmla="*/ 0 w 120"/>
                <a:gd name="T43" fmla="*/ 43 h 120"/>
                <a:gd name="T44" fmla="*/ 6 w 120"/>
                <a:gd name="T45" fmla="*/ 29 h 120"/>
                <a:gd name="T46" fmla="*/ 24 w 120"/>
                <a:gd name="T47" fmla="*/ 34 h 120"/>
                <a:gd name="T48" fmla="*/ 34 w 120"/>
                <a:gd name="T49" fmla="*/ 24 h 120"/>
                <a:gd name="T50" fmla="*/ 29 w 120"/>
                <a:gd name="T51" fmla="*/ 6 h 120"/>
                <a:gd name="T52" fmla="*/ 44 w 120"/>
                <a:gd name="T53" fmla="*/ 0 h 120"/>
                <a:gd name="T54" fmla="*/ 54 w 120"/>
                <a:gd name="T55" fmla="*/ 16 h 120"/>
                <a:gd name="T56" fmla="*/ 60 w 120"/>
                <a:gd name="T57" fmla="*/ 16 h 120"/>
                <a:gd name="T58" fmla="*/ 67 w 120"/>
                <a:gd name="T59" fmla="*/ 16 h 120"/>
                <a:gd name="T60" fmla="*/ 77 w 120"/>
                <a:gd name="T61" fmla="*/ 0 h 120"/>
                <a:gd name="T62" fmla="*/ 91 w 120"/>
                <a:gd name="T63" fmla="*/ 6 h 120"/>
                <a:gd name="T64" fmla="*/ 87 w 120"/>
                <a:gd name="T65" fmla="*/ 24 h 120"/>
                <a:gd name="T66" fmla="*/ 96 w 120"/>
                <a:gd name="T67" fmla="*/ 34 h 120"/>
                <a:gd name="T68" fmla="*/ 114 w 120"/>
                <a:gd name="T69" fmla="*/ 29 h 120"/>
                <a:gd name="T70" fmla="*/ 120 w 120"/>
                <a:gd name="T71" fmla="*/ 44 h 120"/>
                <a:gd name="T72" fmla="*/ 104 w 120"/>
                <a:gd name="T73" fmla="*/ 54 h 120"/>
                <a:gd name="T74" fmla="*/ 104 w 120"/>
                <a:gd name="T75" fmla="*/ 60 h 120"/>
                <a:gd name="T76" fmla="*/ 104 w 120"/>
                <a:gd name="T77" fmla="*/ 67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20" h="120">
                  <a:moveTo>
                    <a:pt x="104" y="67"/>
                  </a:moveTo>
                  <a:cubicBezTo>
                    <a:pt x="120" y="76"/>
                    <a:pt x="120" y="76"/>
                    <a:pt x="120" y="76"/>
                  </a:cubicBezTo>
                  <a:cubicBezTo>
                    <a:pt x="114" y="91"/>
                    <a:pt x="114" y="91"/>
                    <a:pt x="114" y="91"/>
                  </a:cubicBezTo>
                  <a:cubicBezTo>
                    <a:pt x="96" y="86"/>
                    <a:pt x="96" y="86"/>
                    <a:pt x="96" y="86"/>
                  </a:cubicBezTo>
                  <a:cubicBezTo>
                    <a:pt x="93" y="90"/>
                    <a:pt x="90" y="93"/>
                    <a:pt x="86" y="96"/>
                  </a:cubicBezTo>
                  <a:cubicBezTo>
                    <a:pt x="91" y="114"/>
                    <a:pt x="91" y="114"/>
                    <a:pt x="91" y="114"/>
                  </a:cubicBezTo>
                  <a:cubicBezTo>
                    <a:pt x="76" y="120"/>
                    <a:pt x="76" y="120"/>
                    <a:pt x="76" y="120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4" y="104"/>
                    <a:pt x="62" y="104"/>
                    <a:pt x="60" y="104"/>
                  </a:cubicBezTo>
                  <a:cubicBezTo>
                    <a:pt x="58" y="104"/>
                    <a:pt x="56" y="104"/>
                    <a:pt x="53" y="104"/>
                  </a:cubicBezTo>
                  <a:cubicBezTo>
                    <a:pt x="53" y="104"/>
                    <a:pt x="53" y="104"/>
                    <a:pt x="53" y="104"/>
                  </a:cubicBezTo>
                  <a:cubicBezTo>
                    <a:pt x="44" y="120"/>
                    <a:pt x="44" y="120"/>
                    <a:pt x="44" y="120"/>
                  </a:cubicBezTo>
                  <a:cubicBezTo>
                    <a:pt x="29" y="114"/>
                    <a:pt x="29" y="114"/>
                    <a:pt x="29" y="114"/>
                  </a:cubicBezTo>
                  <a:cubicBezTo>
                    <a:pt x="34" y="95"/>
                    <a:pt x="34" y="95"/>
                    <a:pt x="34" y="95"/>
                  </a:cubicBezTo>
                  <a:cubicBezTo>
                    <a:pt x="30" y="93"/>
                    <a:pt x="27" y="89"/>
                    <a:pt x="24" y="86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16" y="66"/>
                    <a:pt x="16" y="66"/>
                    <a:pt x="16" y="66"/>
                  </a:cubicBezTo>
                  <a:cubicBezTo>
                    <a:pt x="16" y="64"/>
                    <a:pt x="16" y="62"/>
                    <a:pt x="16" y="60"/>
                  </a:cubicBezTo>
                  <a:cubicBezTo>
                    <a:pt x="16" y="57"/>
                    <a:pt x="16" y="55"/>
                    <a:pt x="16" y="53"/>
                  </a:cubicBezTo>
                  <a:cubicBezTo>
                    <a:pt x="16" y="53"/>
                    <a:pt x="16" y="53"/>
                    <a:pt x="16" y="53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6" y="29"/>
                    <a:pt x="6" y="29"/>
                    <a:pt x="6" y="29"/>
                  </a:cubicBezTo>
                  <a:cubicBezTo>
                    <a:pt x="24" y="34"/>
                    <a:pt x="24" y="34"/>
                    <a:pt x="24" y="34"/>
                  </a:cubicBezTo>
                  <a:cubicBezTo>
                    <a:pt x="27" y="30"/>
                    <a:pt x="30" y="27"/>
                    <a:pt x="34" y="24"/>
                  </a:cubicBezTo>
                  <a:cubicBezTo>
                    <a:pt x="29" y="6"/>
                    <a:pt x="29" y="6"/>
                    <a:pt x="29" y="6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54" y="16"/>
                    <a:pt x="54" y="16"/>
                    <a:pt x="54" y="16"/>
                  </a:cubicBezTo>
                  <a:cubicBezTo>
                    <a:pt x="56" y="16"/>
                    <a:pt x="58" y="16"/>
                    <a:pt x="60" y="16"/>
                  </a:cubicBezTo>
                  <a:cubicBezTo>
                    <a:pt x="62" y="16"/>
                    <a:pt x="65" y="16"/>
                    <a:pt x="67" y="16"/>
                  </a:cubicBezTo>
                  <a:cubicBezTo>
                    <a:pt x="77" y="0"/>
                    <a:pt x="77" y="0"/>
                    <a:pt x="77" y="0"/>
                  </a:cubicBezTo>
                  <a:cubicBezTo>
                    <a:pt x="91" y="6"/>
                    <a:pt x="91" y="6"/>
                    <a:pt x="91" y="6"/>
                  </a:cubicBezTo>
                  <a:cubicBezTo>
                    <a:pt x="87" y="24"/>
                    <a:pt x="87" y="24"/>
                    <a:pt x="87" y="24"/>
                  </a:cubicBezTo>
                  <a:cubicBezTo>
                    <a:pt x="90" y="27"/>
                    <a:pt x="93" y="30"/>
                    <a:pt x="96" y="34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20" y="44"/>
                    <a:pt x="120" y="44"/>
                    <a:pt x="120" y="44"/>
                  </a:cubicBezTo>
                  <a:cubicBezTo>
                    <a:pt x="104" y="54"/>
                    <a:pt x="104" y="54"/>
                    <a:pt x="104" y="54"/>
                  </a:cubicBezTo>
                  <a:cubicBezTo>
                    <a:pt x="104" y="56"/>
                    <a:pt x="104" y="58"/>
                    <a:pt x="104" y="60"/>
                  </a:cubicBezTo>
                  <a:cubicBezTo>
                    <a:pt x="104" y="62"/>
                    <a:pt x="104" y="64"/>
                    <a:pt x="104" y="67"/>
                  </a:cubicBezTo>
                  <a:close/>
                </a:path>
              </a:pathLst>
            </a:cu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8" name="Freeform 49"/>
            <p:cNvSpPr/>
            <p:nvPr/>
          </p:nvSpPr>
          <p:spPr bwMode="auto">
            <a:xfrm>
              <a:off x="835025" y="1512888"/>
              <a:ext cx="98425" cy="100012"/>
            </a:xfrm>
            <a:custGeom>
              <a:avLst/>
              <a:gdLst>
                <a:gd name="T0" fmla="*/ 8 w 44"/>
                <a:gd name="T1" fmla="*/ 36 h 44"/>
                <a:gd name="T2" fmla="*/ 36 w 44"/>
                <a:gd name="T3" fmla="*/ 36 h 44"/>
                <a:gd name="T4" fmla="*/ 36 w 44"/>
                <a:gd name="T5" fmla="*/ 8 h 44"/>
                <a:gd name="T6" fmla="*/ 8 w 44"/>
                <a:gd name="T7" fmla="*/ 8 h 44"/>
                <a:gd name="T8" fmla="*/ 8 w 44"/>
                <a:gd name="T9" fmla="*/ 36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4">
                  <a:moveTo>
                    <a:pt x="8" y="36"/>
                  </a:moveTo>
                  <a:cubicBezTo>
                    <a:pt x="16" y="44"/>
                    <a:pt x="28" y="44"/>
                    <a:pt x="36" y="36"/>
                  </a:cubicBezTo>
                  <a:cubicBezTo>
                    <a:pt x="44" y="28"/>
                    <a:pt x="44" y="16"/>
                    <a:pt x="36" y="8"/>
                  </a:cubicBezTo>
                  <a:cubicBezTo>
                    <a:pt x="28" y="0"/>
                    <a:pt x="16" y="0"/>
                    <a:pt x="8" y="8"/>
                  </a:cubicBezTo>
                  <a:cubicBezTo>
                    <a:pt x="0" y="16"/>
                    <a:pt x="0" y="28"/>
                    <a:pt x="8" y="36"/>
                  </a:cubicBezTo>
                  <a:close/>
                </a:path>
              </a:pathLst>
            </a:cu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9" name="Freeform 50"/>
            <p:cNvSpPr/>
            <p:nvPr/>
          </p:nvSpPr>
          <p:spPr bwMode="auto">
            <a:xfrm>
              <a:off x="965200" y="1644650"/>
              <a:ext cx="198438" cy="196850"/>
            </a:xfrm>
            <a:custGeom>
              <a:avLst/>
              <a:gdLst>
                <a:gd name="T0" fmla="*/ 75 w 88"/>
                <a:gd name="T1" fmla="*/ 36 h 88"/>
                <a:gd name="T2" fmla="*/ 88 w 88"/>
                <a:gd name="T3" fmla="*/ 38 h 88"/>
                <a:gd name="T4" fmla="*/ 88 w 88"/>
                <a:gd name="T5" fmla="*/ 49 h 88"/>
                <a:gd name="T6" fmla="*/ 75 w 88"/>
                <a:gd name="T7" fmla="*/ 51 h 88"/>
                <a:gd name="T8" fmla="*/ 71 w 88"/>
                <a:gd name="T9" fmla="*/ 60 h 88"/>
                <a:gd name="T10" fmla="*/ 79 w 88"/>
                <a:gd name="T11" fmla="*/ 71 h 88"/>
                <a:gd name="T12" fmla="*/ 71 w 88"/>
                <a:gd name="T13" fmla="*/ 79 h 88"/>
                <a:gd name="T14" fmla="*/ 61 w 88"/>
                <a:gd name="T15" fmla="*/ 71 h 88"/>
                <a:gd name="T16" fmla="*/ 57 w 88"/>
                <a:gd name="T17" fmla="*/ 73 h 88"/>
                <a:gd name="T18" fmla="*/ 52 w 88"/>
                <a:gd name="T19" fmla="*/ 75 h 88"/>
                <a:gd name="T20" fmla="*/ 52 w 88"/>
                <a:gd name="T21" fmla="*/ 75 h 88"/>
                <a:gd name="T22" fmla="*/ 50 w 88"/>
                <a:gd name="T23" fmla="*/ 88 h 88"/>
                <a:gd name="T24" fmla="*/ 39 w 88"/>
                <a:gd name="T25" fmla="*/ 88 h 88"/>
                <a:gd name="T26" fmla="*/ 37 w 88"/>
                <a:gd name="T27" fmla="*/ 75 h 88"/>
                <a:gd name="T28" fmla="*/ 28 w 88"/>
                <a:gd name="T29" fmla="*/ 71 h 88"/>
                <a:gd name="T30" fmla="*/ 17 w 88"/>
                <a:gd name="T31" fmla="*/ 79 h 88"/>
                <a:gd name="T32" fmla="*/ 9 w 88"/>
                <a:gd name="T33" fmla="*/ 71 h 88"/>
                <a:gd name="T34" fmla="*/ 17 w 88"/>
                <a:gd name="T35" fmla="*/ 60 h 88"/>
                <a:gd name="T36" fmla="*/ 15 w 88"/>
                <a:gd name="T37" fmla="*/ 56 h 88"/>
                <a:gd name="T38" fmla="*/ 13 w 88"/>
                <a:gd name="T39" fmla="*/ 51 h 88"/>
                <a:gd name="T40" fmla="*/ 13 w 88"/>
                <a:gd name="T41" fmla="*/ 51 h 88"/>
                <a:gd name="T42" fmla="*/ 0 w 88"/>
                <a:gd name="T43" fmla="*/ 50 h 88"/>
                <a:gd name="T44" fmla="*/ 0 w 88"/>
                <a:gd name="T45" fmla="*/ 38 h 88"/>
                <a:gd name="T46" fmla="*/ 13 w 88"/>
                <a:gd name="T47" fmla="*/ 37 h 88"/>
                <a:gd name="T48" fmla="*/ 17 w 88"/>
                <a:gd name="T49" fmla="*/ 28 h 88"/>
                <a:gd name="T50" fmla="*/ 9 w 88"/>
                <a:gd name="T51" fmla="*/ 17 h 88"/>
                <a:gd name="T52" fmla="*/ 17 w 88"/>
                <a:gd name="T53" fmla="*/ 9 h 88"/>
                <a:gd name="T54" fmla="*/ 28 w 88"/>
                <a:gd name="T55" fmla="*/ 17 h 88"/>
                <a:gd name="T56" fmla="*/ 32 w 88"/>
                <a:gd name="T57" fmla="*/ 15 h 88"/>
                <a:gd name="T58" fmla="*/ 36 w 88"/>
                <a:gd name="T59" fmla="*/ 13 h 88"/>
                <a:gd name="T60" fmla="*/ 38 w 88"/>
                <a:gd name="T61" fmla="*/ 0 h 88"/>
                <a:gd name="T62" fmla="*/ 50 w 88"/>
                <a:gd name="T63" fmla="*/ 0 h 88"/>
                <a:gd name="T64" fmla="*/ 51 w 88"/>
                <a:gd name="T65" fmla="*/ 13 h 88"/>
                <a:gd name="T66" fmla="*/ 60 w 88"/>
                <a:gd name="T67" fmla="*/ 17 h 88"/>
                <a:gd name="T68" fmla="*/ 71 w 88"/>
                <a:gd name="T69" fmla="*/ 9 h 88"/>
                <a:gd name="T70" fmla="*/ 79 w 88"/>
                <a:gd name="T71" fmla="*/ 17 h 88"/>
                <a:gd name="T72" fmla="*/ 71 w 88"/>
                <a:gd name="T73" fmla="*/ 27 h 88"/>
                <a:gd name="T74" fmla="*/ 73 w 88"/>
                <a:gd name="T75" fmla="*/ 31 h 88"/>
                <a:gd name="T76" fmla="*/ 75 w 88"/>
                <a:gd name="T77" fmla="*/ 36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88" h="88">
                  <a:moveTo>
                    <a:pt x="75" y="36"/>
                  </a:moveTo>
                  <a:cubicBezTo>
                    <a:pt x="88" y="38"/>
                    <a:pt x="88" y="38"/>
                    <a:pt x="88" y="38"/>
                  </a:cubicBezTo>
                  <a:cubicBezTo>
                    <a:pt x="88" y="49"/>
                    <a:pt x="88" y="49"/>
                    <a:pt x="88" y="49"/>
                  </a:cubicBezTo>
                  <a:cubicBezTo>
                    <a:pt x="75" y="51"/>
                    <a:pt x="75" y="51"/>
                    <a:pt x="75" y="51"/>
                  </a:cubicBezTo>
                  <a:cubicBezTo>
                    <a:pt x="74" y="54"/>
                    <a:pt x="73" y="57"/>
                    <a:pt x="71" y="60"/>
                  </a:cubicBezTo>
                  <a:cubicBezTo>
                    <a:pt x="79" y="71"/>
                    <a:pt x="79" y="71"/>
                    <a:pt x="79" y="71"/>
                  </a:cubicBezTo>
                  <a:cubicBezTo>
                    <a:pt x="71" y="79"/>
                    <a:pt x="71" y="79"/>
                    <a:pt x="71" y="79"/>
                  </a:cubicBezTo>
                  <a:cubicBezTo>
                    <a:pt x="61" y="71"/>
                    <a:pt x="61" y="71"/>
                    <a:pt x="61" y="71"/>
                  </a:cubicBezTo>
                  <a:cubicBezTo>
                    <a:pt x="59" y="72"/>
                    <a:pt x="58" y="72"/>
                    <a:pt x="57" y="73"/>
                  </a:cubicBezTo>
                  <a:cubicBezTo>
                    <a:pt x="55" y="74"/>
                    <a:pt x="54" y="74"/>
                    <a:pt x="52" y="75"/>
                  </a:cubicBezTo>
                  <a:cubicBezTo>
                    <a:pt x="52" y="75"/>
                    <a:pt x="52" y="75"/>
                    <a:pt x="52" y="75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39" y="88"/>
                    <a:pt x="39" y="88"/>
                    <a:pt x="39" y="88"/>
                  </a:cubicBezTo>
                  <a:cubicBezTo>
                    <a:pt x="37" y="75"/>
                    <a:pt x="37" y="75"/>
                    <a:pt x="37" y="75"/>
                  </a:cubicBezTo>
                  <a:cubicBezTo>
                    <a:pt x="34" y="74"/>
                    <a:pt x="31" y="73"/>
                    <a:pt x="28" y="71"/>
                  </a:cubicBezTo>
                  <a:cubicBezTo>
                    <a:pt x="17" y="79"/>
                    <a:pt x="17" y="79"/>
                    <a:pt x="17" y="79"/>
                  </a:cubicBezTo>
                  <a:cubicBezTo>
                    <a:pt x="9" y="71"/>
                    <a:pt x="9" y="71"/>
                    <a:pt x="9" y="71"/>
                  </a:cubicBezTo>
                  <a:cubicBezTo>
                    <a:pt x="17" y="60"/>
                    <a:pt x="17" y="60"/>
                    <a:pt x="17" y="60"/>
                  </a:cubicBezTo>
                  <a:cubicBezTo>
                    <a:pt x="16" y="59"/>
                    <a:pt x="16" y="58"/>
                    <a:pt x="15" y="56"/>
                  </a:cubicBezTo>
                  <a:cubicBezTo>
                    <a:pt x="14" y="55"/>
                    <a:pt x="14" y="53"/>
                    <a:pt x="13" y="51"/>
                  </a:cubicBezTo>
                  <a:cubicBezTo>
                    <a:pt x="13" y="51"/>
                    <a:pt x="13" y="51"/>
                    <a:pt x="13" y="51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13" y="37"/>
                    <a:pt x="13" y="37"/>
                    <a:pt x="13" y="37"/>
                  </a:cubicBezTo>
                  <a:cubicBezTo>
                    <a:pt x="14" y="33"/>
                    <a:pt x="15" y="30"/>
                    <a:pt x="17" y="28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17" y="9"/>
                    <a:pt x="17" y="9"/>
                    <a:pt x="17" y="9"/>
                  </a:cubicBezTo>
                  <a:cubicBezTo>
                    <a:pt x="28" y="17"/>
                    <a:pt x="28" y="17"/>
                    <a:pt x="28" y="17"/>
                  </a:cubicBezTo>
                  <a:cubicBezTo>
                    <a:pt x="29" y="16"/>
                    <a:pt x="30" y="15"/>
                    <a:pt x="32" y="15"/>
                  </a:cubicBezTo>
                  <a:cubicBezTo>
                    <a:pt x="33" y="14"/>
                    <a:pt x="35" y="14"/>
                    <a:pt x="36" y="13"/>
                  </a:cubicBezTo>
                  <a:cubicBezTo>
                    <a:pt x="38" y="0"/>
                    <a:pt x="38" y="0"/>
                    <a:pt x="38" y="0"/>
                  </a:cubicBezTo>
                  <a:cubicBezTo>
                    <a:pt x="50" y="0"/>
                    <a:pt x="50" y="0"/>
                    <a:pt x="50" y="0"/>
                  </a:cubicBezTo>
                  <a:cubicBezTo>
                    <a:pt x="51" y="13"/>
                    <a:pt x="51" y="13"/>
                    <a:pt x="51" y="13"/>
                  </a:cubicBezTo>
                  <a:cubicBezTo>
                    <a:pt x="55" y="14"/>
                    <a:pt x="58" y="15"/>
                    <a:pt x="60" y="17"/>
                  </a:cubicBezTo>
                  <a:cubicBezTo>
                    <a:pt x="71" y="9"/>
                    <a:pt x="71" y="9"/>
                    <a:pt x="71" y="9"/>
                  </a:cubicBezTo>
                  <a:cubicBezTo>
                    <a:pt x="79" y="17"/>
                    <a:pt x="79" y="17"/>
                    <a:pt x="79" y="17"/>
                  </a:cubicBezTo>
                  <a:cubicBezTo>
                    <a:pt x="71" y="27"/>
                    <a:pt x="71" y="27"/>
                    <a:pt x="71" y="27"/>
                  </a:cubicBezTo>
                  <a:cubicBezTo>
                    <a:pt x="72" y="29"/>
                    <a:pt x="73" y="30"/>
                    <a:pt x="73" y="31"/>
                  </a:cubicBezTo>
                  <a:cubicBezTo>
                    <a:pt x="74" y="33"/>
                    <a:pt x="74" y="35"/>
                    <a:pt x="75" y="36"/>
                  </a:cubicBezTo>
                  <a:close/>
                </a:path>
              </a:pathLst>
            </a:cu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0" name="Freeform 51"/>
            <p:cNvSpPr/>
            <p:nvPr/>
          </p:nvSpPr>
          <p:spPr bwMode="auto">
            <a:xfrm>
              <a:off x="1035050" y="1711325"/>
              <a:ext cx="60325" cy="60325"/>
            </a:xfrm>
            <a:custGeom>
              <a:avLst/>
              <a:gdLst>
                <a:gd name="T0" fmla="*/ 9 w 27"/>
                <a:gd name="T1" fmla="*/ 25 h 27"/>
                <a:gd name="T2" fmla="*/ 24 w 27"/>
                <a:gd name="T3" fmla="*/ 18 h 27"/>
                <a:gd name="T4" fmla="*/ 18 w 27"/>
                <a:gd name="T5" fmla="*/ 3 h 27"/>
                <a:gd name="T6" fmla="*/ 2 w 27"/>
                <a:gd name="T7" fmla="*/ 9 h 27"/>
                <a:gd name="T8" fmla="*/ 9 w 27"/>
                <a:gd name="T9" fmla="*/ 25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27">
                  <a:moveTo>
                    <a:pt x="9" y="25"/>
                  </a:moveTo>
                  <a:cubicBezTo>
                    <a:pt x="15" y="27"/>
                    <a:pt x="22" y="24"/>
                    <a:pt x="24" y="18"/>
                  </a:cubicBezTo>
                  <a:cubicBezTo>
                    <a:pt x="27" y="12"/>
                    <a:pt x="24" y="5"/>
                    <a:pt x="18" y="3"/>
                  </a:cubicBezTo>
                  <a:cubicBezTo>
                    <a:pt x="11" y="0"/>
                    <a:pt x="4" y="3"/>
                    <a:pt x="2" y="9"/>
                  </a:cubicBezTo>
                  <a:cubicBezTo>
                    <a:pt x="0" y="16"/>
                    <a:pt x="3" y="23"/>
                    <a:pt x="9" y="25"/>
                  </a:cubicBezTo>
                  <a:close/>
                </a:path>
              </a:pathLst>
            </a:cu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292" name="组合 291"/>
          <p:cNvGrpSpPr/>
          <p:nvPr/>
        </p:nvGrpSpPr>
        <p:grpSpPr>
          <a:xfrm>
            <a:off x="2664320" y="2622655"/>
            <a:ext cx="417513" cy="414337"/>
            <a:chOff x="1809750" y="1427163"/>
            <a:chExt cx="417513" cy="414337"/>
          </a:xfrm>
        </p:grpSpPr>
        <p:sp>
          <p:nvSpPr>
            <p:cNvPr id="51" name="Freeform 52"/>
            <p:cNvSpPr/>
            <p:nvPr/>
          </p:nvSpPr>
          <p:spPr bwMode="auto">
            <a:xfrm>
              <a:off x="1809750" y="1427163"/>
              <a:ext cx="417513" cy="254000"/>
            </a:xfrm>
            <a:custGeom>
              <a:avLst/>
              <a:gdLst>
                <a:gd name="T0" fmla="*/ 93 w 186"/>
                <a:gd name="T1" fmla="*/ 35 h 113"/>
                <a:gd name="T2" fmla="*/ 165 w 186"/>
                <a:gd name="T3" fmla="*/ 108 h 113"/>
                <a:gd name="T4" fmla="*/ 182 w 186"/>
                <a:gd name="T5" fmla="*/ 108 h 113"/>
                <a:gd name="T6" fmla="*/ 182 w 186"/>
                <a:gd name="T7" fmla="*/ 91 h 113"/>
                <a:gd name="T8" fmla="*/ 93 w 186"/>
                <a:gd name="T9" fmla="*/ 0 h 113"/>
                <a:gd name="T10" fmla="*/ 5 w 186"/>
                <a:gd name="T11" fmla="*/ 91 h 113"/>
                <a:gd name="T12" fmla="*/ 5 w 186"/>
                <a:gd name="T13" fmla="*/ 108 h 113"/>
                <a:gd name="T14" fmla="*/ 22 w 186"/>
                <a:gd name="T15" fmla="*/ 108 h 113"/>
                <a:gd name="T16" fmla="*/ 93 w 186"/>
                <a:gd name="T17" fmla="*/ 35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6" h="113">
                  <a:moveTo>
                    <a:pt x="93" y="35"/>
                  </a:moveTo>
                  <a:cubicBezTo>
                    <a:pt x="165" y="108"/>
                    <a:pt x="165" y="108"/>
                    <a:pt x="165" y="108"/>
                  </a:cubicBezTo>
                  <a:cubicBezTo>
                    <a:pt x="169" y="113"/>
                    <a:pt x="177" y="113"/>
                    <a:pt x="182" y="108"/>
                  </a:cubicBezTo>
                  <a:cubicBezTo>
                    <a:pt x="186" y="103"/>
                    <a:pt x="186" y="96"/>
                    <a:pt x="182" y="91"/>
                  </a:cubicBezTo>
                  <a:cubicBezTo>
                    <a:pt x="93" y="0"/>
                    <a:pt x="93" y="0"/>
                    <a:pt x="93" y="0"/>
                  </a:cubicBezTo>
                  <a:cubicBezTo>
                    <a:pt x="5" y="91"/>
                    <a:pt x="5" y="91"/>
                    <a:pt x="5" y="91"/>
                  </a:cubicBezTo>
                  <a:cubicBezTo>
                    <a:pt x="0" y="96"/>
                    <a:pt x="0" y="103"/>
                    <a:pt x="5" y="108"/>
                  </a:cubicBezTo>
                  <a:cubicBezTo>
                    <a:pt x="9" y="113"/>
                    <a:pt x="17" y="113"/>
                    <a:pt x="22" y="108"/>
                  </a:cubicBezTo>
                  <a:lnTo>
                    <a:pt x="93" y="35"/>
                  </a:lnTo>
                  <a:close/>
                </a:path>
              </a:pathLst>
            </a:cu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2" name="Freeform 53"/>
            <p:cNvSpPr/>
            <p:nvPr/>
          </p:nvSpPr>
          <p:spPr bwMode="auto">
            <a:xfrm>
              <a:off x="1865313" y="1665288"/>
              <a:ext cx="306387" cy="176212"/>
            </a:xfrm>
            <a:custGeom>
              <a:avLst/>
              <a:gdLst>
                <a:gd name="T0" fmla="*/ 0 w 322"/>
                <a:gd name="T1" fmla="*/ 0 h 186"/>
                <a:gd name="T2" fmla="*/ 0 w 322"/>
                <a:gd name="T3" fmla="*/ 186 h 186"/>
                <a:gd name="T4" fmla="*/ 114 w 322"/>
                <a:gd name="T5" fmla="*/ 186 h 186"/>
                <a:gd name="T6" fmla="*/ 114 w 322"/>
                <a:gd name="T7" fmla="*/ 54 h 186"/>
                <a:gd name="T8" fmla="*/ 208 w 322"/>
                <a:gd name="T9" fmla="*/ 54 h 186"/>
                <a:gd name="T10" fmla="*/ 208 w 322"/>
                <a:gd name="T11" fmla="*/ 186 h 186"/>
                <a:gd name="T12" fmla="*/ 322 w 322"/>
                <a:gd name="T13" fmla="*/ 186 h 186"/>
                <a:gd name="T14" fmla="*/ 322 w 322"/>
                <a:gd name="T15" fmla="*/ 0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22" h="186">
                  <a:moveTo>
                    <a:pt x="0" y="0"/>
                  </a:moveTo>
                  <a:lnTo>
                    <a:pt x="0" y="186"/>
                  </a:lnTo>
                  <a:lnTo>
                    <a:pt x="114" y="186"/>
                  </a:lnTo>
                  <a:lnTo>
                    <a:pt x="114" y="54"/>
                  </a:lnTo>
                  <a:lnTo>
                    <a:pt x="208" y="54"/>
                  </a:lnTo>
                  <a:lnTo>
                    <a:pt x="208" y="186"/>
                  </a:lnTo>
                  <a:lnTo>
                    <a:pt x="322" y="186"/>
                  </a:lnTo>
                  <a:lnTo>
                    <a:pt x="322" y="0"/>
                  </a:lnTo>
                </a:path>
              </a:pathLst>
            </a:cu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308" name="组合 307"/>
          <p:cNvGrpSpPr/>
          <p:nvPr/>
        </p:nvGrpSpPr>
        <p:grpSpPr>
          <a:xfrm>
            <a:off x="2719883" y="4748317"/>
            <a:ext cx="306387" cy="414338"/>
            <a:chOff x="1865313" y="3552825"/>
            <a:chExt cx="306387" cy="414338"/>
          </a:xfrm>
        </p:grpSpPr>
        <p:sp>
          <p:nvSpPr>
            <p:cNvPr id="53" name="Oval 54"/>
            <p:cNvSpPr>
              <a:spLocks noChangeArrowheads="1"/>
            </p:cNvSpPr>
            <p:nvPr/>
          </p:nvSpPr>
          <p:spPr bwMode="auto">
            <a:xfrm>
              <a:off x="1973263" y="3660775"/>
              <a:ext cx="90487" cy="88900"/>
            </a:xfrm>
            <a:prstGeom prst="ellips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4" name="Freeform 55"/>
            <p:cNvSpPr/>
            <p:nvPr/>
          </p:nvSpPr>
          <p:spPr bwMode="auto">
            <a:xfrm>
              <a:off x="1865313" y="3552825"/>
              <a:ext cx="306387" cy="414338"/>
            </a:xfrm>
            <a:custGeom>
              <a:avLst/>
              <a:gdLst>
                <a:gd name="T0" fmla="*/ 97 w 136"/>
                <a:gd name="T1" fmla="*/ 129 h 184"/>
                <a:gd name="T2" fmla="*/ 68 w 136"/>
                <a:gd name="T3" fmla="*/ 184 h 184"/>
                <a:gd name="T4" fmla="*/ 40 w 136"/>
                <a:gd name="T5" fmla="*/ 129 h 184"/>
                <a:gd name="T6" fmla="*/ 0 w 136"/>
                <a:gd name="T7" fmla="*/ 68 h 184"/>
                <a:gd name="T8" fmla="*/ 68 w 136"/>
                <a:gd name="T9" fmla="*/ 0 h 184"/>
                <a:gd name="T10" fmla="*/ 136 w 136"/>
                <a:gd name="T11" fmla="*/ 68 h 184"/>
                <a:gd name="T12" fmla="*/ 97 w 136"/>
                <a:gd name="T13" fmla="*/ 129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6" h="184">
                  <a:moveTo>
                    <a:pt x="97" y="129"/>
                  </a:moveTo>
                  <a:cubicBezTo>
                    <a:pt x="68" y="184"/>
                    <a:pt x="68" y="184"/>
                    <a:pt x="68" y="184"/>
                  </a:cubicBezTo>
                  <a:cubicBezTo>
                    <a:pt x="40" y="129"/>
                    <a:pt x="40" y="129"/>
                    <a:pt x="40" y="129"/>
                  </a:cubicBezTo>
                  <a:cubicBezTo>
                    <a:pt x="16" y="119"/>
                    <a:pt x="0" y="95"/>
                    <a:pt x="0" y="68"/>
                  </a:cubicBezTo>
                  <a:cubicBezTo>
                    <a:pt x="0" y="30"/>
                    <a:pt x="31" y="0"/>
                    <a:pt x="68" y="0"/>
                  </a:cubicBezTo>
                  <a:cubicBezTo>
                    <a:pt x="106" y="0"/>
                    <a:pt x="136" y="30"/>
                    <a:pt x="136" y="68"/>
                  </a:cubicBezTo>
                  <a:cubicBezTo>
                    <a:pt x="136" y="95"/>
                    <a:pt x="120" y="119"/>
                    <a:pt x="97" y="129"/>
                  </a:cubicBezTo>
                  <a:close/>
                </a:path>
              </a:pathLst>
            </a:cu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310" name="组合 309"/>
          <p:cNvGrpSpPr/>
          <p:nvPr/>
        </p:nvGrpSpPr>
        <p:grpSpPr>
          <a:xfrm>
            <a:off x="4791570" y="4748317"/>
            <a:ext cx="414338" cy="414338"/>
            <a:chOff x="3937000" y="3552825"/>
            <a:chExt cx="414338" cy="414338"/>
          </a:xfrm>
        </p:grpSpPr>
        <p:sp>
          <p:nvSpPr>
            <p:cNvPr id="55" name="Oval 56"/>
            <p:cNvSpPr>
              <a:spLocks noChangeArrowheads="1"/>
            </p:cNvSpPr>
            <p:nvPr/>
          </p:nvSpPr>
          <p:spPr bwMode="auto">
            <a:xfrm>
              <a:off x="3937000" y="3552825"/>
              <a:ext cx="414338" cy="414338"/>
            </a:xfrm>
            <a:prstGeom prst="ellips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6" name="Freeform 57"/>
            <p:cNvSpPr/>
            <p:nvPr/>
          </p:nvSpPr>
          <p:spPr bwMode="auto">
            <a:xfrm>
              <a:off x="4000500" y="3606800"/>
              <a:ext cx="214313" cy="195263"/>
            </a:xfrm>
            <a:custGeom>
              <a:avLst/>
              <a:gdLst>
                <a:gd name="T0" fmla="*/ 8 w 95"/>
                <a:gd name="T1" fmla="*/ 33 h 87"/>
                <a:gd name="T2" fmla="*/ 29 w 95"/>
                <a:gd name="T3" fmla="*/ 74 h 87"/>
                <a:gd name="T4" fmla="*/ 57 w 95"/>
                <a:gd name="T5" fmla="*/ 85 h 87"/>
                <a:gd name="T6" fmla="*/ 54 w 95"/>
                <a:gd name="T7" fmla="*/ 81 h 87"/>
                <a:gd name="T8" fmla="*/ 48 w 95"/>
                <a:gd name="T9" fmla="*/ 76 h 87"/>
                <a:gd name="T10" fmla="*/ 45 w 95"/>
                <a:gd name="T11" fmla="*/ 67 h 87"/>
                <a:gd name="T12" fmla="*/ 36 w 95"/>
                <a:gd name="T13" fmla="*/ 64 h 87"/>
                <a:gd name="T14" fmla="*/ 45 w 95"/>
                <a:gd name="T15" fmla="*/ 52 h 87"/>
                <a:gd name="T16" fmla="*/ 71 w 95"/>
                <a:gd name="T17" fmla="*/ 33 h 87"/>
                <a:gd name="T18" fmla="*/ 43 w 95"/>
                <a:gd name="T19" fmla="*/ 3 h 87"/>
                <a:gd name="T20" fmla="*/ 6 w 95"/>
                <a:gd name="T21" fmla="*/ 14 h 87"/>
                <a:gd name="T22" fmla="*/ 8 w 95"/>
                <a:gd name="T23" fmla="*/ 33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5" h="87">
                  <a:moveTo>
                    <a:pt x="8" y="33"/>
                  </a:moveTo>
                  <a:cubicBezTo>
                    <a:pt x="4" y="44"/>
                    <a:pt x="7" y="61"/>
                    <a:pt x="29" y="74"/>
                  </a:cubicBezTo>
                  <a:cubicBezTo>
                    <a:pt x="51" y="86"/>
                    <a:pt x="55" y="83"/>
                    <a:pt x="57" y="85"/>
                  </a:cubicBezTo>
                  <a:cubicBezTo>
                    <a:pt x="59" y="87"/>
                    <a:pt x="53" y="87"/>
                    <a:pt x="54" y="81"/>
                  </a:cubicBezTo>
                  <a:cubicBezTo>
                    <a:pt x="55" y="75"/>
                    <a:pt x="51" y="76"/>
                    <a:pt x="48" y="76"/>
                  </a:cubicBezTo>
                  <a:cubicBezTo>
                    <a:pt x="45" y="76"/>
                    <a:pt x="44" y="70"/>
                    <a:pt x="45" y="67"/>
                  </a:cubicBezTo>
                  <a:cubicBezTo>
                    <a:pt x="46" y="63"/>
                    <a:pt x="41" y="71"/>
                    <a:pt x="36" y="64"/>
                  </a:cubicBezTo>
                  <a:cubicBezTo>
                    <a:pt x="32" y="56"/>
                    <a:pt x="39" y="50"/>
                    <a:pt x="45" y="52"/>
                  </a:cubicBezTo>
                  <a:cubicBezTo>
                    <a:pt x="61" y="57"/>
                    <a:pt x="59" y="43"/>
                    <a:pt x="71" y="33"/>
                  </a:cubicBezTo>
                  <a:cubicBezTo>
                    <a:pt x="95" y="15"/>
                    <a:pt x="60" y="5"/>
                    <a:pt x="43" y="3"/>
                  </a:cubicBezTo>
                  <a:cubicBezTo>
                    <a:pt x="25" y="0"/>
                    <a:pt x="0" y="7"/>
                    <a:pt x="6" y="14"/>
                  </a:cubicBezTo>
                  <a:cubicBezTo>
                    <a:pt x="12" y="20"/>
                    <a:pt x="9" y="30"/>
                    <a:pt x="8" y="33"/>
                  </a:cubicBezTo>
                  <a:close/>
                </a:path>
              </a:pathLst>
            </a:cu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7" name="Freeform 58"/>
            <p:cNvSpPr/>
            <p:nvPr/>
          </p:nvSpPr>
          <p:spPr bwMode="auto">
            <a:xfrm>
              <a:off x="4114800" y="3757613"/>
              <a:ext cx="163513" cy="190500"/>
            </a:xfrm>
            <a:custGeom>
              <a:avLst/>
              <a:gdLst>
                <a:gd name="T0" fmla="*/ 12 w 73"/>
                <a:gd name="T1" fmla="*/ 32 h 85"/>
                <a:gd name="T2" fmla="*/ 12 w 73"/>
                <a:gd name="T3" fmla="*/ 45 h 85"/>
                <a:gd name="T4" fmla="*/ 25 w 73"/>
                <a:gd name="T5" fmla="*/ 58 h 85"/>
                <a:gd name="T6" fmla="*/ 19 w 73"/>
                <a:gd name="T7" fmla="*/ 80 h 85"/>
                <a:gd name="T8" fmla="*/ 45 w 73"/>
                <a:gd name="T9" fmla="*/ 66 h 85"/>
                <a:gd name="T10" fmla="*/ 66 w 73"/>
                <a:gd name="T11" fmla="*/ 37 h 85"/>
                <a:gd name="T12" fmla="*/ 54 w 73"/>
                <a:gd name="T13" fmla="*/ 24 h 85"/>
                <a:gd name="T14" fmla="*/ 24 w 73"/>
                <a:gd name="T15" fmla="*/ 11 h 85"/>
                <a:gd name="T16" fmla="*/ 12 w 73"/>
                <a:gd name="T17" fmla="*/ 32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3" h="85">
                  <a:moveTo>
                    <a:pt x="12" y="32"/>
                  </a:moveTo>
                  <a:cubicBezTo>
                    <a:pt x="10" y="43"/>
                    <a:pt x="0" y="34"/>
                    <a:pt x="12" y="45"/>
                  </a:cubicBezTo>
                  <a:cubicBezTo>
                    <a:pt x="23" y="56"/>
                    <a:pt x="26" y="33"/>
                    <a:pt x="25" y="58"/>
                  </a:cubicBezTo>
                  <a:cubicBezTo>
                    <a:pt x="23" y="83"/>
                    <a:pt x="2" y="85"/>
                    <a:pt x="19" y="80"/>
                  </a:cubicBezTo>
                  <a:cubicBezTo>
                    <a:pt x="36" y="74"/>
                    <a:pt x="33" y="79"/>
                    <a:pt x="45" y="66"/>
                  </a:cubicBezTo>
                  <a:cubicBezTo>
                    <a:pt x="58" y="54"/>
                    <a:pt x="60" y="47"/>
                    <a:pt x="66" y="37"/>
                  </a:cubicBezTo>
                  <a:cubicBezTo>
                    <a:pt x="73" y="27"/>
                    <a:pt x="62" y="31"/>
                    <a:pt x="54" y="24"/>
                  </a:cubicBezTo>
                  <a:cubicBezTo>
                    <a:pt x="47" y="17"/>
                    <a:pt x="34" y="0"/>
                    <a:pt x="24" y="11"/>
                  </a:cubicBezTo>
                  <a:cubicBezTo>
                    <a:pt x="14" y="21"/>
                    <a:pt x="12" y="32"/>
                    <a:pt x="12" y="32"/>
                  </a:cubicBezTo>
                  <a:close/>
                </a:path>
              </a:pathLst>
            </a:cu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8" name="Freeform 59"/>
            <p:cNvSpPr/>
            <p:nvPr/>
          </p:nvSpPr>
          <p:spPr bwMode="auto">
            <a:xfrm>
              <a:off x="4202113" y="3562350"/>
              <a:ext cx="142875" cy="266700"/>
            </a:xfrm>
            <a:custGeom>
              <a:avLst/>
              <a:gdLst>
                <a:gd name="T0" fmla="*/ 0 w 63"/>
                <a:gd name="T1" fmla="*/ 0 h 119"/>
                <a:gd name="T2" fmla="*/ 11 w 63"/>
                <a:gd name="T3" fmla="*/ 30 h 119"/>
                <a:gd name="T4" fmla="*/ 46 w 63"/>
                <a:gd name="T5" fmla="*/ 54 h 119"/>
                <a:gd name="T6" fmla="*/ 54 w 63"/>
                <a:gd name="T7" fmla="*/ 81 h 119"/>
                <a:gd name="T8" fmla="*/ 52 w 63"/>
                <a:gd name="T9" fmla="*/ 111 h 119"/>
                <a:gd name="T10" fmla="*/ 63 w 63"/>
                <a:gd name="T11" fmla="*/ 113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" h="119">
                  <a:moveTo>
                    <a:pt x="0" y="0"/>
                  </a:moveTo>
                  <a:cubicBezTo>
                    <a:pt x="0" y="6"/>
                    <a:pt x="3" y="22"/>
                    <a:pt x="11" y="30"/>
                  </a:cubicBezTo>
                  <a:cubicBezTo>
                    <a:pt x="19" y="37"/>
                    <a:pt x="45" y="44"/>
                    <a:pt x="46" y="54"/>
                  </a:cubicBezTo>
                  <a:cubicBezTo>
                    <a:pt x="47" y="64"/>
                    <a:pt x="58" y="71"/>
                    <a:pt x="54" y="81"/>
                  </a:cubicBezTo>
                  <a:cubicBezTo>
                    <a:pt x="50" y="90"/>
                    <a:pt x="42" y="103"/>
                    <a:pt x="52" y="111"/>
                  </a:cubicBezTo>
                  <a:cubicBezTo>
                    <a:pt x="61" y="119"/>
                    <a:pt x="63" y="113"/>
                    <a:pt x="63" y="113"/>
                  </a:cubicBezTo>
                </a:path>
              </a:pathLst>
            </a:cu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309" name="组合 308"/>
          <p:cNvGrpSpPr/>
          <p:nvPr/>
        </p:nvGrpSpPr>
        <p:grpSpPr>
          <a:xfrm>
            <a:off x="3727945" y="4748317"/>
            <a:ext cx="415925" cy="414338"/>
            <a:chOff x="2873375" y="3552825"/>
            <a:chExt cx="415925" cy="414338"/>
          </a:xfrm>
        </p:grpSpPr>
        <p:sp>
          <p:nvSpPr>
            <p:cNvPr id="59" name="Oval 60"/>
            <p:cNvSpPr>
              <a:spLocks noChangeArrowheads="1"/>
            </p:cNvSpPr>
            <p:nvPr/>
          </p:nvSpPr>
          <p:spPr bwMode="auto">
            <a:xfrm>
              <a:off x="2873375" y="3552825"/>
              <a:ext cx="415925" cy="414338"/>
            </a:xfrm>
            <a:prstGeom prst="ellips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0" name="Oval 61"/>
            <p:cNvSpPr>
              <a:spLocks noChangeArrowheads="1"/>
            </p:cNvSpPr>
            <p:nvPr/>
          </p:nvSpPr>
          <p:spPr bwMode="auto">
            <a:xfrm>
              <a:off x="3054350" y="3732213"/>
              <a:ext cx="53975" cy="53975"/>
            </a:xfrm>
            <a:prstGeom prst="ellips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1" name="Oval 62"/>
            <p:cNvSpPr>
              <a:spLocks noChangeArrowheads="1"/>
            </p:cNvSpPr>
            <p:nvPr/>
          </p:nvSpPr>
          <p:spPr bwMode="auto">
            <a:xfrm>
              <a:off x="3000375" y="3803650"/>
              <a:ext cx="36513" cy="36513"/>
            </a:xfrm>
            <a:prstGeom prst="ellips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2" name="Line 63"/>
            <p:cNvSpPr>
              <a:spLocks noChangeShapeType="1"/>
            </p:cNvSpPr>
            <p:nvPr/>
          </p:nvSpPr>
          <p:spPr bwMode="auto">
            <a:xfrm flipV="1">
              <a:off x="3101975" y="3660775"/>
              <a:ext cx="77788" cy="79375"/>
            </a:xfrm>
            <a:prstGeom prst="lin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3" name="Line 64"/>
            <p:cNvSpPr>
              <a:spLocks noChangeShapeType="1"/>
            </p:cNvSpPr>
            <p:nvPr/>
          </p:nvSpPr>
          <p:spPr bwMode="auto">
            <a:xfrm flipV="1">
              <a:off x="3036888" y="3778250"/>
              <a:ext cx="26987" cy="25400"/>
            </a:xfrm>
            <a:prstGeom prst="lin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4" name="Freeform 65"/>
            <p:cNvSpPr/>
            <p:nvPr/>
          </p:nvSpPr>
          <p:spPr bwMode="auto">
            <a:xfrm>
              <a:off x="3063875" y="3606800"/>
              <a:ext cx="34925" cy="17463"/>
            </a:xfrm>
            <a:custGeom>
              <a:avLst/>
              <a:gdLst>
                <a:gd name="T0" fmla="*/ 38 w 38"/>
                <a:gd name="T1" fmla="*/ 19 h 19"/>
                <a:gd name="T2" fmla="*/ 19 w 38"/>
                <a:gd name="T3" fmla="*/ 0 h 19"/>
                <a:gd name="T4" fmla="*/ 0 w 38"/>
                <a:gd name="T5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19">
                  <a:moveTo>
                    <a:pt x="38" y="19"/>
                  </a:moveTo>
                  <a:lnTo>
                    <a:pt x="19" y="0"/>
                  </a:lnTo>
                  <a:lnTo>
                    <a:pt x="0" y="19"/>
                  </a:lnTo>
                </a:path>
              </a:pathLst>
            </a:cu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5" name="Freeform 66"/>
            <p:cNvSpPr/>
            <p:nvPr/>
          </p:nvSpPr>
          <p:spPr bwMode="auto">
            <a:xfrm>
              <a:off x="3063875" y="3894138"/>
              <a:ext cx="34925" cy="19050"/>
            </a:xfrm>
            <a:custGeom>
              <a:avLst/>
              <a:gdLst>
                <a:gd name="T0" fmla="*/ 0 w 38"/>
                <a:gd name="T1" fmla="*/ 0 h 19"/>
                <a:gd name="T2" fmla="*/ 19 w 38"/>
                <a:gd name="T3" fmla="*/ 19 h 19"/>
                <a:gd name="T4" fmla="*/ 38 w 38"/>
                <a:gd name="T5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19">
                  <a:moveTo>
                    <a:pt x="0" y="0"/>
                  </a:moveTo>
                  <a:lnTo>
                    <a:pt x="19" y="19"/>
                  </a:lnTo>
                  <a:lnTo>
                    <a:pt x="38" y="0"/>
                  </a:lnTo>
                </a:path>
              </a:pathLst>
            </a:cu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6" name="Freeform 67"/>
            <p:cNvSpPr/>
            <p:nvPr/>
          </p:nvSpPr>
          <p:spPr bwMode="auto">
            <a:xfrm>
              <a:off x="3216275" y="3741738"/>
              <a:ext cx="17463" cy="36512"/>
            </a:xfrm>
            <a:custGeom>
              <a:avLst/>
              <a:gdLst>
                <a:gd name="T0" fmla="*/ 0 w 19"/>
                <a:gd name="T1" fmla="*/ 38 h 38"/>
                <a:gd name="T2" fmla="*/ 19 w 19"/>
                <a:gd name="T3" fmla="*/ 19 h 38"/>
                <a:gd name="T4" fmla="*/ 0 w 19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38">
                  <a:moveTo>
                    <a:pt x="0" y="38"/>
                  </a:moveTo>
                  <a:lnTo>
                    <a:pt x="19" y="19"/>
                  </a:lnTo>
                  <a:lnTo>
                    <a:pt x="0" y="0"/>
                  </a:lnTo>
                </a:path>
              </a:pathLst>
            </a:cu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7" name="Freeform 68"/>
            <p:cNvSpPr/>
            <p:nvPr/>
          </p:nvSpPr>
          <p:spPr bwMode="auto">
            <a:xfrm>
              <a:off x="2927350" y="3741738"/>
              <a:ext cx="19050" cy="36512"/>
            </a:xfrm>
            <a:custGeom>
              <a:avLst/>
              <a:gdLst>
                <a:gd name="T0" fmla="*/ 19 w 19"/>
                <a:gd name="T1" fmla="*/ 0 h 38"/>
                <a:gd name="T2" fmla="*/ 0 w 19"/>
                <a:gd name="T3" fmla="*/ 19 h 38"/>
                <a:gd name="T4" fmla="*/ 19 w 19"/>
                <a:gd name="T5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38">
                  <a:moveTo>
                    <a:pt x="19" y="0"/>
                  </a:moveTo>
                  <a:lnTo>
                    <a:pt x="0" y="19"/>
                  </a:lnTo>
                  <a:lnTo>
                    <a:pt x="19" y="38"/>
                  </a:lnTo>
                </a:path>
              </a:pathLst>
            </a:cu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324" name="组合 323"/>
          <p:cNvGrpSpPr/>
          <p:nvPr/>
        </p:nvGrpSpPr>
        <p:grpSpPr>
          <a:xfrm>
            <a:off x="1603870" y="5810355"/>
            <a:ext cx="414338" cy="414337"/>
            <a:chOff x="749300" y="4614863"/>
            <a:chExt cx="414338" cy="414337"/>
          </a:xfrm>
        </p:grpSpPr>
        <p:sp>
          <p:nvSpPr>
            <p:cNvPr id="68" name="Oval 69"/>
            <p:cNvSpPr>
              <a:spLocks noChangeArrowheads="1"/>
            </p:cNvSpPr>
            <p:nvPr/>
          </p:nvSpPr>
          <p:spPr bwMode="auto">
            <a:xfrm>
              <a:off x="749300" y="4614863"/>
              <a:ext cx="414338" cy="414337"/>
            </a:xfrm>
            <a:prstGeom prst="ellips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9" name="Freeform 70"/>
            <p:cNvSpPr/>
            <p:nvPr/>
          </p:nvSpPr>
          <p:spPr bwMode="auto">
            <a:xfrm>
              <a:off x="839788" y="4740275"/>
              <a:ext cx="196850" cy="198438"/>
            </a:xfrm>
            <a:custGeom>
              <a:avLst/>
              <a:gdLst>
                <a:gd name="T0" fmla="*/ 139 w 208"/>
                <a:gd name="T1" fmla="*/ 208 h 208"/>
                <a:gd name="T2" fmla="*/ 104 w 208"/>
                <a:gd name="T3" fmla="*/ 104 h 208"/>
                <a:gd name="T4" fmla="*/ 0 w 208"/>
                <a:gd name="T5" fmla="*/ 69 h 208"/>
                <a:gd name="T6" fmla="*/ 208 w 208"/>
                <a:gd name="T7" fmla="*/ 0 h 208"/>
                <a:gd name="T8" fmla="*/ 139 w 208"/>
                <a:gd name="T9" fmla="*/ 208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8" h="208">
                  <a:moveTo>
                    <a:pt x="139" y="208"/>
                  </a:moveTo>
                  <a:lnTo>
                    <a:pt x="104" y="104"/>
                  </a:lnTo>
                  <a:lnTo>
                    <a:pt x="0" y="69"/>
                  </a:lnTo>
                  <a:lnTo>
                    <a:pt x="208" y="0"/>
                  </a:lnTo>
                  <a:lnTo>
                    <a:pt x="139" y="208"/>
                  </a:lnTo>
                  <a:close/>
                </a:path>
              </a:pathLst>
            </a:cu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323" name="组合 322"/>
          <p:cNvGrpSpPr/>
          <p:nvPr/>
        </p:nvGrpSpPr>
        <p:grpSpPr>
          <a:xfrm>
            <a:off x="2665908" y="5810355"/>
            <a:ext cx="414337" cy="414337"/>
            <a:chOff x="1811338" y="4614863"/>
            <a:chExt cx="414337" cy="414337"/>
          </a:xfrm>
        </p:grpSpPr>
        <p:sp>
          <p:nvSpPr>
            <p:cNvPr id="70" name="Freeform 71"/>
            <p:cNvSpPr/>
            <p:nvPr/>
          </p:nvSpPr>
          <p:spPr bwMode="auto">
            <a:xfrm>
              <a:off x="1811338" y="4614863"/>
              <a:ext cx="414337" cy="414337"/>
            </a:xfrm>
            <a:custGeom>
              <a:avLst/>
              <a:gdLst>
                <a:gd name="T0" fmla="*/ 152 w 436"/>
                <a:gd name="T1" fmla="*/ 0 h 435"/>
                <a:gd name="T2" fmla="*/ 0 w 436"/>
                <a:gd name="T3" fmla="*/ 38 h 435"/>
                <a:gd name="T4" fmla="*/ 0 w 436"/>
                <a:gd name="T5" fmla="*/ 397 h 435"/>
                <a:gd name="T6" fmla="*/ 152 w 436"/>
                <a:gd name="T7" fmla="*/ 359 h 435"/>
                <a:gd name="T8" fmla="*/ 284 w 436"/>
                <a:gd name="T9" fmla="*/ 435 h 435"/>
                <a:gd name="T10" fmla="*/ 436 w 436"/>
                <a:gd name="T11" fmla="*/ 397 h 435"/>
                <a:gd name="T12" fmla="*/ 436 w 436"/>
                <a:gd name="T13" fmla="*/ 38 h 435"/>
                <a:gd name="T14" fmla="*/ 284 w 436"/>
                <a:gd name="T15" fmla="*/ 76 h 435"/>
                <a:gd name="T16" fmla="*/ 152 w 436"/>
                <a:gd name="T17" fmla="*/ 0 h 4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36" h="435">
                  <a:moveTo>
                    <a:pt x="152" y="0"/>
                  </a:moveTo>
                  <a:lnTo>
                    <a:pt x="0" y="38"/>
                  </a:lnTo>
                  <a:lnTo>
                    <a:pt x="0" y="397"/>
                  </a:lnTo>
                  <a:lnTo>
                    <a:pt x="152" y="359"/>
                  </a:lnTo>
                  <a:lnTo>
                    <a:pt x="284" y="435"/>
                  </a:lnTo>
                  <a:lnTo>
                    <a:pt x="436" y="397"/>
                  </a:lnTo>
                  <a:lnTo>
                    <a:pt x="436" y="38"/>
                  </a:lnTo>
                  <a:lnTo>
                    <a:pt x="284" y="76"/>
                  </a:lnTo>
                  <a:lnTo>
                    <a:pt x="152" y="0"/>
                  </a:lnTo>
                </a:path>
              </a:pathLst>
            </a:cu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1" name="Line 72"/>
            <p:cNvSpPr>
              <a:spLocks noChangeShapeType="1"/>
            </p:cNvSpPr>
            <p:nvPr/>
          </p:nvSpPr>
          <p:spPr bwMode="auto">
            <a:xfrm>
              <a:off x="2081213" y="4686300"/>
              <a:ext cx="0" cy="0"/>
            </a:xfrm>
            <a:prstGeom prst="lin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2" name="Line 73"/>
            <p:cNvSpPr>
              <a:spLocks noChangeShapeType="1"/>
            </p:cNvSpPr>
            <p:nvPr/>
          </p:nvSpPr>
          <p:spPr bwMode="auto">
            <a:xfrm flipV="1">
              <a:off x="2081213" y="4686300"/>
              <a:ext cx="0" cy="342900"/>
            </a:xfrm>
            <a:prstGeom prst="lin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3" name="Line 74"/>
            <p:cNvSpPr>
              <a:spLocks noChangeShapeType="1"/>
            </p:cNvSpPr>
            <p:nvPr/>
          </p:nvSpPr>
          <p:spPr bwMode="auto">
            <a:xfrm flipV="1">
              <a:off x="1955800" y="4614863"/>
              <a:ext cx="0" cy="341312"/>
            </a:xfrm>
            <a:prstGeom prst="lin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322" name="组合 321"/>
          <p:cNvGrpSpPr/>
          <p:nvPr/>
        </p:nvGrpSpPr>
        <p:grpSpPr>
          <a:xfrm>
            <a:off x="3727945" y="5810355"/>
            <a:ext cx="415925" cy="414337"/>
            <a:chOff x="2873375" y="4614863"/>
            <a:chExt cx="415925" cy="414337"/>
          </a:xfrm>
        </p:grpSpPr>
        <p:sp>
          <p:nvSpPr>
            <p:cNvPr id="74" name="Oval 75"/>
            <p:cNvSpPr>
              <a:spLocks noChangeArrowheads="1"/>
            </p:cNvSpPr>
            <p:nvPr/>
          </p:nvSpPr>
          <p:spPr bwMode="auto">
            <a:xfrm>
              <a:off x="3054350" y="4703763"/>
              <a:ext cx="53975" cy="53975"/>
            </a:xfrm>
            <a:prstGeom prst="ellips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5" name="Freeform 76"/>
            <p:cNvSpPr/>
            <p:nvPr/>
          </p:nvSpPr>
          <p:spPr bwMode="auto">
            <a:xfrm>
              <a:off x="2982913" y="4632325"/>
              <a:ext cx="196850" cy="271463"/>
            </a:xfrm>
            <a:custGeom>
              <a:avLst/>
              <a:gdLst>
                <a:gd name="T0" fmla="*/ 63 w 88"/>
                <a:gd name="T1" fmla="*/ 84 h 120"/>
                <a:gd name="T2" fmla="*/ 44 w 88"/>
                <a:gd name="T3" fmla="*/ 120 h 120"/>
                <a:gd name="T4" fmla="*/ 26 w 88"/>
                <a:gd name="T5" fmla="*/ 84 h 120"/>
                <a:gd name="T6" fmla="*/ 0 w 88"/>
                <a:gd name="T7" fmla="*/ 44 h 120"/>
                <a:gd name="T8" fmla="*/ 44 w 88"/>
                <a:gd name="T9" fmla="*/ 0 h 120"/>
                <a:gd name="T10" fmla="*/ 88 w 88"/>
                <a:gd name="T11" fmla="*/ 44 h 120"/>
                <a:gd name="T12" fmla="*/ 63 w 88"/>
                <a:gd name="T13" fmla="*/ 84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8" h="120">
                  <a:moveTo>
                    <a:pt x="63" y="84"/>
                  </a:moveTo>
                  <a:cubicBezTo>
                    <a:pt x="44" y="120"/>
                    <a:pt x="44" y="120"/>
                    <a:pt x="44" y="120"/>
                  </a:cubicBezTo>
                  <a:cubicBezTo>
                    <a:pt x="26" y="84"/>
                    <a:pt x="26" y="84"/>
                    <a:pt x="26" y="84"/>
                  </a:cubicBezTo>
                  <a:cubicBezTo>
                    <a:pt x="11" y="77"/>
                    <a:pt x="0" y="61"/>
                    <a:pt x="0" y="44"/>
                  </a:cubicBezTo>
                  <a:cubicBezTo>
                    <a:pt x="0" y="20"/>
                    <a:pt x="20" y="0"/>
                    <a:pt x="44" y="0"/>
                  </a:cubicBezTo>
                  <a:cubicBezTo>
                    <a:pt x="68" y="0"/>
                    <a:pt x="88" y="20"/>
                    <a:pt x="88" y="44"/>
                  </a:cubicBezTo>
                  <a:cubicBezTo>
                    <a:pt x="88" y="61"/>
                    <a:pt x="78" y="77"/>
                    <a:pt x="63" y="84"/>
                  </a:cubicBezTo>
                  <a:close/>
                </a:path>
              </a:pathLst>
            </a:cu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6" name="Line 77"/>
            <p:cNvSpPr>
              <a:spLocks noChangeShapeType="1"/>
            </p:cNvSpPr>
            <p:nvPr/>
          </p:nvSpPr>
          <p:spPr bwMode="auto">
            <a:xfrm>
              <a:off x="3017838" y="4614863"/>
              <a:ext cx="0" cy="0"/>
            </a:xfrm>
            <a:prstGeom prst="lin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7" name="Freeform 78"/>
            <p:cNvSpPr/>
            <p:nvPr/>
          </p:nvSpPr>
          <p:spPr bwMode="auto">
            <a:xfrm>
              <a:off x="2873375" y="4614863"/>
              <a:ext cx="415925" cy="414337"/>
            </a:xfrm>
            <a:custGeom>
              <a:avLst/>
              <a:gdLst>
                <a:gd name="T0" fmla="*/ 152 w 436"/>
                <a:gd name="T1" fmla="*/ 0 h 435"/>
                <a:gd name="T2" fmla="*/ 0 w 436"/>
                <a:gd name="T3" fmla="*/ 38 h 435"/>
                <a:gd name="T4" fmla="*/ 0 w 436"/>
                <a:gd name="T5" fmla="*/ 397 h 435"/>
                <a:gd name="T6" fmla="*/ 152 w 436"/>
                <a:gd name="T7" fmla="*/ 359 h 435"/>
                <a:gd name="T8" fmla="*/ 284 w 436"/>
                <a:gd name="T9" fmla="*/ 435 h 435"/>
                <a:gd name="T10" fmla="*/ 436 w 436"/>
                <a:gd name="T11" fmla="*/ 397 h 435"/>
                <a:gd name="T12" fmla="*/ 436 w 436"/>
                <a:gd name="T13" fmla="*/ 38 h 435"/>
                <a:gd name="T14" fmla="*/ 308 w 436"/>
                <a:gd name="T15" fmla="*/ 68 h 4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36" h="435">
                  <a:moveTo>
                    <a:pt x="152" y="0"/>
                  </a:moveTo>
                  <a:lnTo>
                    <a:pt x="0" y="38"/>
                  </a:lnTo>
                  <a:lnTo>
                    <a:pt x="0" y="397"/>
                  </a:lnTo>
                  <a:lnTo>
                    <a:pt x="152" y="359"/>
                  </a:lnTo>
                  <a:lnTo>
                    <a:pt x="284" y="435"/>
                  </a:lnTo>
                  <a:lnTo>
                    <a:pt x="436" y="397"/>
                  </a:lnTo>
                  <a:lnTo>
                    <a:pt x="436" y="38"/>
                  </a:lnTo>
                  <a:lnTo>
                    <a:pt x="308" y="68"/>
                  </a:lnTo>
                </a:path>
              </a:pathLst>
            </a:cu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8" name="Line 79"/>
            <p:cNvSpPr>
              <a:spLocks noChangeShapeType="1"/>
            </p:cNvSpPr>
            <p:nvPr/>
          </p:nvSpPr>
          <p:spPr bwMode="auto">
            <a:xfrm flipV="1">
              <a:off x="3144838" y="4808538"/>
              <a:ext cx="0" cy="220662"/>
            </a:xfrm>
            <a:prstGeom prst="lin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9" name="Line 80"/>
            <p:cNvSpPr>
              <a:spLocks noChangeShapeType="1"/>
            </p:cNvSpPr>
            <p:nvPr/>
          </p:nvSpPr>
          <p:spPr bwMode="auto">
            <a:xfrm flipV="1">
              <a:off x="3017838" y="4614863"/>
              <a:ext cx="0" cy="39687"/>
            </a:xfrm>
            <a:prstGeom prst="lin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80" name="Line 81"/>
            <p:cNvSpPr>
              <a:spLocks noChangeShapeType="1"/>
            </p:cNvSpPr>
            <p:nvPr/>
          </p:nvSpPr>
          <p:spPr bwMode="auto">
            <a:xfrm flipV="1">
              <a:off x="3017838" y="4808538"/>
              <a:ext cx="0" cy="147637"/>
            </a:xfrm>
            <a:prstGeom prst="lin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81" name="Line 82"/>
            <p:cNvSpPr>
              <a:spLocks noChangeShapeType="1"/>
            </p:cNvSpPr>
            <p:nvPr/>
          </p:nvSpPr>
          <p:spPr bwMode="auto">
            <a:xfrm flipH="1" flipV="1">
              <a:off x="3017838" y="4614863"/>
              <a:ext cx="38100" cy="20637"/>
            </a:xfrm>
            <a:prstGeom prst="lin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321" name="组合 320"/>
          <p:cNvGrpSpPr/>
          <p:nvPr/>
        </p:nvGrpSpPr>
        <p:grpSpPr>
          <a:xfrm>
            <a:off x="4791570" y="5807180"/>
            <a:ext cx="415925" cy="417512"/>
            <a:chOff x="3937000" y="4611688"/>
            <a:chExt cx="415925" cy="417512"/>
          </a:xfrm>
        </p:grpSpPr>
        <p:sp>
          <p:nvSpPr>
            <p:cNvPr id="82" name="Freeform 83"/>
            <p:cNvSpPr/>
            <p:nvPr/>
          </p:nvSpPr>
          <p:spPr bwMode="auto">
            <a:xfrm>
              <a:off x="4135438" y="4611688"/>
              <a:ext cx="217487" cy="219075"/>
            </a:xfrm>
            <a:custGeom>
              <a:avLst/>
              <a:gdLst>
                <a:gd name="T0" fmla="*/ 96 w 97"/>
                <a:gd name="T1" fmla="*/ 48 h 97"/>
                <a:gd name="T2" fmla="*/ 49 w 97"/>
                <a:gd name="T3" fmla="*/ 97 h 97"/>
                <a:gd name="T4" fmla="*/ 0 w 97"/>
                <a:gd name="T5" fmla="*/ 50 h 97"/>
                <a:gd name="T6" fmla="*/ 47 w 97"/>
                <a:gd name="T7" fmla="*/ 1 h 97"/>
                <a:gd name="T8" fmla="*/ 96 w 97"/>
                <a:gd name="T9" fmla="*/ 48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" h="97">
                  <a:moveTo>
                    <a:pt x="96" y="48"/>
                  </a:moveTo>
                  <a:cubicBezTo>
                    <a:pt x="97" y="74"/>
                    <a:pt x="76" y="96"/>
                    <a:pt x="49" y="97"/>
                  </a:cubicBezTo>
                  <a:cubicBezTo>
                    <a:pt x="23" y="97"/>
                    <a:pt x="1" y="76"/>
                    <a:pt x="0" y="50"/>
                  </a:cubicBezTo>
                  <a:cubicBezTo>
                    <a:pt x="0" y="23"/>
                    <a:pt x="21" y="1"/>
                    <a:pt x="47" y="1"/>
                  </a:cubicBezTo>
                  <a:cubicBezTo>
                    <a:pt x="74" y="0"/>
                    <a:pt x="96" y="21"/>
                    <a:pt x="96" y="48"/>
                  </a:cubicBezTo>
                  <a:close/>
                </a:path>
              </a:pathLst>
            </a:cu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83" name="Line 84"/>
            <p:cNvSpPr>
              <a:spLocks noChangeShapeType="1"/>
            </p:cNvSpPr>
            <p:nvPr/>
          </p:nvSpPr>
          <p:spPr bwMode="auto">
            <a:xfrm>
              <a:off x="4171950" y="4722813"/>
              <a:ext cx="71438" cy="0"/>
            </a:xfrm>
            <a:prstGeom prst="lin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84" name="Line 85"/>
            <p:cNvSpPr>
              <a:spLocks noChangeShapeType="1"/>
            </p:cNvSpPr>
            <p:nvPr/>
          </p:nvSpPr>
          <p:spPr bwMode="auto">
            <a:xfrm>
              <a:off x="4243388" y="4651375"/>
              <a:ext cx="0" cy="71438"/>
            </a:xfrm>
            <a:prstGeom prst="lin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85" name="Freeform 86"/>
            <p:cNvSpPr/>
            <p:nvPr/>
          </p:nvSpPr>
          <p:spPr bwMode="auto">
            <a:xfrm>
              <a:off x="3937000" y="4614863"/>
              <a:ext cx="414338" cy="414337"/>
            </a:xfrm>
            <a:custGeom>
              <a:avLst/>
              <a:gdLst>
                <a:gd name="T0" fmla="*/ 118 w 184"/>
                <a:gd name="T1" fmla="*/ 3 h 184"/>
                <a:gd name="T2" fmla="*/ 92 w 184"/>
                <a:gd name="T3" fmla="*/ 0 h 184"/>
                <a:gd name="T4" fmla="*/ 0 w 184"/>
                <a:gd name="T5" fmla="*/ 92 h 184"/>
                <a:gd name="T6" fmla="*/ 92 w 184"/>
                <a:gd name="T7" fmla="*/ 184 h 184"/>
                <a:gd name="T8" fmla="*/ 184 w 184"/>
                <a:gd name="T9" fmla="*/ 92 h 184"/>
                <a:gd name="T10" fmla="*/ 181 w 184"/>
                <a:gd name="T11" fmla="*/ 66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4" h="184">
                  <a:moveTo>
                    <a:pt x="118" y="3"/>
                  </a:moveTo>
                  <a:cubicBezTo>
                    <a:pt x="110" y="1"/>
                    <a:pt x="101" y="0"/>
                    <a:pt x="92" y="0"/>
                  </a:cubicBezTo>
                  <a:cubicBezTo>
                    <a:pt x="41" y="0"/>
                    <a:pt x="0" y="41"/>
                    <a:pt x="0" y="92"/>
                  </a:cubicBezTo>
                  <a:cubicBezTo>
                    <a:pt x="0" y="143"/>
                    <a:pt x="41" y="184"/>
                    <a:pt x="92" y="184"/>
                  </a:cubicBezTo>
                  <a:cubicBezTo>
                    <a:pt x="143" y="184"/>
                    <a:pt x="184" y="143"/>
                    <a:pt x="184" y="92"/>
                  </a:cubicBezTo>
                  <a:cubicBezTo>
                    <a:pt x="184" y="83"/>
                    <a:pt x="183" y="74"/>
                    <a:pt x="181" y="66"/>
                  </a:cubicBezTo>
                </a:path>
              </a:pathLst>
            </a:cu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86" name="Freeform 87"/>
            <p:cNvSpPr/>
            <p:nvPr/>
          </p:nvSpPr>
          <p:spPr bwMode="auto">
            <a:xfrm>
              <a:off x="4000500" y="4668838"/>
              <a:ext cx="142875" cy="195262"/>
            </a:xfrm>
            <a:custGeom>
              <a:avLst/>
              <a:gdLst>
                <a:gd name="T0" fmla="*/ 63 w 64"/>
                <a:gd name="T1" fmla="*/ 8 h 87"/>
                <a:gd name="T2" fmla="*/ 43 w 64"/>
                <a:gd name="T3" fmla="*/ 3 h 87"/>
                <a:gd name="T4" fmla="*/ 6 w 64"/>
                <a:gd name="T5" fmla="*/ 14 h 87"/>
                <a:gd name="T6" fmla="*/ 8 w 64"/>
                <a:gd name="T7" fmla="*/ 33 h 87"/>
                <a:gd name="T8" fmla="*/ 29 w 64"/>
                <a:gd name="T9" fmla="*/ 74 h 87"/>
                <a:gd name="T10" fmla="*/ 57 w 64"/>
                <a:gd name="T11" fmla="*/ 85 h 87"/>
                <a:gd name="T12" fmla="*/ 54 w 64"/>
                <a:gd name="T13" fmla="*/ 81 h 87"/>
                <a:gd name="T14" fmla="*/ 48 w 64"/>
                <a:gd name="T15" fmla="*/ 76 h 87"/>
                <a:gd name="T16" fmla="*/ 45 w 64"/>
                <a:gd name="T17" fmla="*/ 67 h 87"/>
                <a:gd name="T18" fmla="*/ 36 w 64"/>
                <a:gd name="T19" fmla="*/ 64 h 87"/>
                <a:gd name="T20" fmla="*/ 45 w 64"/>
                <a:gd name="T21" fmla="*/ 52 h 87"/>
                <a:gd name="T22" fmla="*/ 64 w 64"/>
                <a:gd name="T23" fmla="*/ 42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4" h="87">
                  <a:moveTo>
                    <a:pt x="63" y="8"/>
                  </a:moveTo>
                  <a:cubicBezTo>
                    <a:pt x="56" y="5"/>
                    <a:pt x="48" y="4"/>
                    <a:pt x="43" y="3"/>
                  </a:cubicBezTo>
                  <a:cubicBezTo>
                    <a:pt x="25" y="0"/>
                    <a:pt x="0" y="7"/>
                    <a:pt x="6" y="14"/>
                  </a:cubicBezTo>
                  <a:cubicBezTo>
                    <a:pt x="12" y="20"/>
                    <a:pt x="9" y="30"/>
                    <a:pt x="8" y="33"/>
                  </a:cubicBezTo>
                  <a:cubicBezTo>
                    <a:pt x="4" y="44"/>
                    <a:pt x="7" y="61"/>
                    <a:pt x="29" y="74"/>
                  </a:cubicBezTo>
                  <a:cubicBezTo>
                    <a:pt x="51" y="86"/>
                    <a:pt x="55" y="83"/>
                    <a:pt x="57" y="85"/>
                  </a:cubicBezTo>
                  <a:cubicBezTo>
                    <a:pt x="59" y="87"/>
                    <a:pt x="53" y="87"/>
                    <a:pt x="54" y="81"/>
                  </a:cubicBezTo>
                  <a:cubicBezTo>
                    <a:pt x="55" y="75"/>
                    <a:pt x="51" y="76"/>
                    <a:pt x="48" y="76"/>
                  </a:cubicBezTo>
                  <a:cubicBezTo>
                    <a:pt x="45" y="76"/>
                    <a:pt x="44" y="70"/>
                    <a:pt x="45" y="67"/>
                  </a:cubicBezTo>
                  <a:cubicBezTo>
                    <a:pt x="46" y="63"/>
                    <a:pt x="41" y="71"/>
                    <a:pt x="36" y="64"/>
                  </a:cubicBezTo>
                  <a:cubicBezTo>
                    <a:pt x="32" y="56"/>
                    <a:pt x="39" y="50"/>
                    <a:pt x="45" y="52"/>
                  </a:cubicBezTo>
                  <a:cubicBezTo>
                    <a:pt x="57" y="56"/>
                    <a:pt x="59" y="49"/>
                    <a:pt x="64" y="42"/>
                  </a:cubicBezTo>
                </a:path>
              </a:pathLst>
            </a:cu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87" name="Freeform 88"/>
            <p:cNvSpPr/>
            <p:nvPr/>
          </p:nvSpPr>
          <p:spPr bwMode="auto">
            <a:xfrm>
              <a:off x="4114800" y="4819650"/>
              <a:ext cx="163513" cy="190500"/>
            </a:xfrm>
            <a:custGeom>
              <a:avLst/>
              <a:gdLst>
                <a:gd name="T0" fmla="*/ 12 w 73"/>
                <a:gd name="T1" fmla="*/ 32 h 85"/>
                <a:gd name="T2" fmla="*/ 12 w 73"/>
                <a:gd name="T3" fmla="*/ 45 h 85"/>
                <a:gd name="T4" fmla="*/ 25 w 73"/>
                <a:gd name="T5" fmla="*/ 58 h 85"/>
                <a:gd name="T6" fmla="*/ 19 w 73"/>
                <a:gd name="T7" fmla="*/ 80 h 85"/>
                <a:gd name="T8" fmla="*/ 45 w 73"/>
                <a:gd name="T9" fmla="*/ 66 h 85"/>
                <a:gd name="T10" fmla="*/ 66 w 73"/>
                <a:gd name="T11" fmla="*/ 37 h 85"/>
                <a:gd name="T12" fmla="*/ 54 w 73"/>
                <a:gd name="T13" fmla="*/ 24 h 85"/>
                <a:gd name="T14" fmla="*/ 24 w 73"/>
                <a:gd name="T15" fmla="*/ 11 h 85"/>
                <a:gd name="T16" fmla="*/ 12 w 73"/>
                <a:gd name="T17" fmla="*/ 32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3" h="85">
                  <a:moveTo>
                    <a:pt x="12" y="32"/>
                  </a:moveTo>
                  <a:cubicBezTo>
                    <a:pt x="10" y="43"/>
                    <a:pt x="0" y="34"/>
                    <a:pt x="12" y="45"/>
                  </a:cubicBezTo>
                  <a:cubicBezTo>
                    <a:pt x="23" y="56"/>
                    <a:pt x="26" y="33"/>
                    <a:pt x="25" y="58"/>
                  </a:cubicBezTo>
                  <a:cubicBezTo>
                    <a:pt x="23" y="83"/>
                    <a:pt x="2" y="85"/>
                    <a:pt x="19" y="80"/>
                  </a:cubicBezTo>
                  <a:cubicBezTo>
                    <a:pt x="36" y="74"/>
                    <a:pt x="33" y="79"/>
                    <a:pt x="45" y="66"/>
                  </a:cubicBezTo>
                  <a:cubicBezTo>
                    <a:pt x="58" y="54"/>
                    <a:pt x="60" y="47"/>
                    <a:pt x="66" y="37"/>
                  </a:cubicBezTo>
                  <a:cubicBezTo>
                    <a:pt x="73" y="27"/>
                    <a:pt x="62" y="31"/>
                    <a:pt x="54" y="24"/>
                  </a:cubicBezTo>
                  <a:cubicBezTo>
                    <a:pt x="47" y="17"/>
                    <a:pt x="34" y="0"/>
                    <a:pt x="24" y="11"/>
                  </a:cubicBezTo>
                  <a:cubicBezTo>
                    <a:pt x="14" y="21"/>
                    <a:pt x="12" y="32"/>
                    <a:pt x="12" y="32"/>
                  </a:cubicBezTo>
                  <a:close/>
                </a:path>
              </a:pathLst>
            </a:cu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88" name="Freeform 89"/>
            <p:cNvSpPr/>
            <p:nvPr/>
          </p:nvSpPr>
          <p:spPr bwMode="auto">
            <a:xfrm>
              <a:off x="4297363" y="4794250"/>
              <a:ext cx="47625" cy="96838"/>
            </a:xfrm>
            <a:custGeom>
              <a:avLst/>
              <a:gdLst>
                <a:gd name="T0" fmla="*/ 13 w 21"/>
                <a:gd name="T1" fmla="*/ 0 h 43"/>
                <a:gd name="T2" fmla="*/ 12 w 21"/>
                <a:gd name="T3" fmla="*/ 5 h 43"/>
                <a:gd name="T4" fmla="*/ 10 w 21"/>
                <a:gd name="T5" fmla="*/ 35 h 43"/>
                <a:gd name="T6" fmla="*/ 21 w 21"/>
                <a:gd name="T7" fmla="*/ 37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43">
                  <a:moveTo>
                    <a:pt x="13" y="0"/>
                  </a:moveTo>
                  <a:cubicBezTo>
                    <a:pt x="14" y="2"/>
                    <a:pt x="13" y="2"/>
                    <a:pt x="12" y="5"/>
                  </a:cubicBezTo>
                  <a:cubicBezTo>
                    <a:pt x="8" y="14"/>
                    <a:pt x="0" y="27"/>
                    <a:pt x="10" y="35"/>
                  </a:cubicBezTo>
                  <a:cubicBezTo>
                    <a:pt x="19" y="43"/>
                    <a:pt x="21" y="37"/>
                    <a:pt x="21" y="37"/>
                  </a:cubicBezTo>
                </a:path>
              </a:pathLst>
            </a:cu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295" name="组合 294"/>
          <p:cNvGrpSpPr/>
          <p:nvPr/>
        </p:nvGrpSpPr>
        <p:grpSpPr>
          <a:xfrm>
            <a:off x="5859958" y="2632180"/>
            <a:ext cx="419100" cy="346075"/>
            <a:chOff x="5005388" y="1436688"/>
            <a:chExt cx="419100" cy="346075"/>
          </a:xfrm>
        </p:grpSpPr>
        <p:sp>
          <p:nvSpPr>
            <p:cNvPr id="112" name="Rectangle 116"/>
            <p:cNvSpPr>
              <a:spLocks noChangeArrowheads="1"/>
            </p:cNvSpPr>
            <p:nvPr/>
          </p:nvSpPr>
          <p:spPr bwMode="auto">
            <a:xfrm>
              <a:off x="5005388" y="1436688"/>
              <a:ext cx="419100" cy="346075"/>
            </a:xfrm>
            <a:prstGeom prst="rect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3" name="Line 117"/>
            <p:cNvSpPr>
              <a:spLocks noChangeShapeType="1"/>
            </p:cNvSpPr>
            <p:nvPr/>
          </p:nvSpPr>
          <p:spPr bwMode="auto">
            <a:xfrm flipH="1">
              <a:off x="5222875" y="1709738"/>
              <a:ext cx="92075" cy="0"/>
            </a:xfrm>
            <a:prstGeom prst="lin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4" name="Line 118"/>
            <p:cNvSpPr>
              <a:spLocks noChangeShapeType="1"/>
            </p:cNvSpPr>
            <p:nvPr/>
          </p:nvSpPr>
          <p:spPr bwMode="auto">
            <a:xfrm>
              <a:off x="5005388" y="1509713"/>
              <a:ext cx="419100" cy="0"/>
            </a:xfrm>
            <a:prstGeom prst="lin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5" name="Line 119"/>
            <p:cNvSpPr>
              <a:spLocks noChangeShapeType="1"/>
            </p:cNvSpPr>
            <p:nvPr/>
          </p:nvSpPr>
          <p:spPr bwMode="auto">
            <a:xfrm>
              <a:off x="5041900" y="1473200"/>
              <a:ext cx="0" cy="0"/>
            </a:xfrm>
            <a:prstGeom prst="lin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6" name="Line 120"/>
            <p:cNvSpPr>
              <a:spLocks noChangeShapeType="1"/>
            </p:cNvSpPr>
            <p:nvPr/>
          </p:nvSpPr>
          <p:spPr bwMode="auto">
            <a:xfrm>
              <a:off x="5078413" y="1473200"/>
              <a:ext cx="0" cy="0"/>
            </a:xfrm>
            <a:prstGeom prst="lin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7" name="Line 121"/>
            <p:cNvSpPr>
              <a:spLocks noChangeShapeType="1"/>
            </p:cNvSpPr>
            <p:nvPr/>
          </p:nvSpPr>
          <p:spPr bwMode="auto">
            <a:xfrm>
              <a:off x="5114925" y="1473200"/>
              <a:ext cx="0" cy="0"/>
            </a:xfrm>
            <a:prstGeom prst="lin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8" name="Freeform 122"/>
            <p:cNvSpPr/>
            <p:nvPr/>
          </p:nvSpPr>
          <p:spPr bwMode="auto">
            <a:xfrm>
              <a:off x="5114925" y="1582738"/>
              <a:ext cx="53975" cy="127000"/>
            </a:xfrm>
            <a:custGeom>
              <a:avLst/>
              <a:gdLst>
                <a:gd name="T0" fmla="*/ 0 w 56"/>
                <a:gd name="T1" fmla="*/ 0 h 133"/>
                <a:gd name="T2" fmla="*/ 56 w 56"/>
                <a:gd name="T3" fmla="*/ 66 h 133"/>
                <a:gd name="T4" fmla="*/ 0 w 56"/>
                <a:gd name="T5" fmla="*/ 133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6" h="133">
                  <a:moveTo>
                    <a:pt x="0" y="0"/>
                  </a:moveTo>
                  <a:lnTo>
                    <a:pt x="56" y="66"/>
                  </a:lnTo>
                  <a:lnTo>
                    <a:pt x="0" y="133"/>
                  </a:lnTo>
                </a:path>
              </a:pathLst>
            </a:cu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296" name="组合 295"/>
          <p:cNvGrpSpPr/>
          <p:nvPr/>
        </p:nvGrpSpPr>
        <p:grpSpPr>
          <a:xfrm>
            <a:off x="6971208" y="2595667"/>
            <a:ext cx="346075" cy="419100"/>
            <a:chOff x="6116638" y="1400175"/>
            <a:chExt cx="346075" cy="419100"/>
          </a:xfrm>
        </p:grpSpPr>
        <p:sp>
          <p:nvSpPr>
            <p:cNvPr id="119" name="Freeform 123"/>
            <p:cNvSpPr/>
            <p:nvPr/>
          </p:nvSpPr>
          <p:spPr bwMode="auto">
            <a:xfrm>
              <a:off x="6207125" y="1582738"/>
              <a:ext cx="163513" cy="236537"/>
            </a:xfrm>
            <a:custGeom>
              <a:avLst/>
              <a:gdLst>
                <a:gd name="T0" fmla="*/ 36 w 72"/>
                <a:gd name="T1" fmla="*/ 104 h 104"/>
                <a:gd name="T2" fmla="*/ 0 w 72"/>
                <a:gd name="T3" fmla="*/ 59 h 104"/>
                <a:gd name="T4" fmla="*/ 0 w 72"/>
                <a:gd name="T5" fmla="*/ 37 h 104"/>
                <a:gd name="T6" fmla="*/ 36 w 72"/>
                <a:gd name="T7" fmla="*/ 0 h 104"/>
                <a:gd name="T8" fmla="*/ 72 w 72"/>
                <a:gd name="T9" fmla="*/ 37 h 104"/>
                <a:gd name="T10" fmla="*/ 72 w 72"/>
                <a:gd name="T11" fmla="*/ 59 h 104"/>
                <a:gd name="T12" fmla="*/ 36 w 72"/>
                <a:gd name="T13" fmla="*/ 10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" h="104">
                  <a:moveTo>
                    <a:pt x="36" y="104"/>
                  </a:moveTo>
                  <a:cubicBezTo>
                    <a:pt x="0" y="95"/>
                    <a:pt x="0" y="59"/>
                    <a:pt x="0" y="59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0" y="10"/>
                    <a:pt x="16" y="0"/>
                    <a:pt x="36" y="0"/>
                  </a:cubicBezTo>
                  <a:cubicBezTo>
                    <a:pt x="56" y="0"/>
                    <a:pt x="72" y="10"/>
                    <a:pt x="72" y="37"/>
                  </a:cubicBezTo>
                  <a:cubicBezTo>
                    <a:pt x="72" y="59"/>
                    <a:pt x="72" y="59"/>
                    <a:pt x="72" y="59"/>
                  </a:cubicBezTo>
                  <a:cubicBezTo>
                    <a:pt x="72" y="59"/>
                    <a:pt x="72" y="95"/>
                    <a:pt x="36" y="104"/>
                  </a:cubicBezTo>
                </a:path>
              </a:pathLst>
            </a:cu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20" name="Freeform 124"/>
            <p:cNvSpPr/>
            <p:nvPr/>
          </p:nvSpPr>
          <p:spPr bwMode="auto">
            <a:xfrm>
              <a:off x="6226175" y="1492250"/>
              <a:ext cx="127000" cy="103188"/>
            </a:xfrm>
            <a:custGeom>
              <a:avLst/>
              <a:gdLst>
                <a:gd name="T0" fmla="*/ 6 w 56"/>
                <a:gd name="T1" fmla="*/ 46 h 46"/>
                <a:gd name="T2" fmla="*/ 0 w 56"/>
                <a:gd name="T3" fmla="*/ 28 h 46"/>
                <a:gd name="T4" fmla="*/ 28 w 56"/>
                <a:gd name="T5" fmla="*/ 0 h 46"/>
                <a:gd name="T6" fmla="*/ 56 w 56"/>
                <a:gd name="T7" fmla="*/ 28 h 46"/>
                <a:gd name="T8" fmla="*/ 50 w 56"/>
                <a:gd name="T9" fmla="*/ 45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46">
                  <a:moveTo>
                    <a:pt x="6" y="46"/>
                  </a:moveTo>
                  <a:cubicBezTo>
                    <a:pt x="3" y="41"/>
                    <a:pt x="0" y="35"/>
                    <a:pt x="0" y="28"/>
                  </a:cubicBezTo>
                  <a:cubicBezTo>
                    <a:pt x="0" y="12"/>
                    <a:pt x="13" y="0"/>
                    <a:pt x="28" y="0"/>
                  </a:cubicBezTo>
                  <a:cubicBezTo>
                    <a:pt x="44" y="0"/>
                    <a:pt x="56" y="12"/>
                    <a:pt x="56" y="28"/>
                  </a:cubicBezTo>
                  <a:cubicBezTo>
                    <a:pt x="56" y="34"/>
                    <a:pt x="54" y="40"/>
                    <a:pt x="50" y="45"/>
                  </a:cubicBezTo>
                </a:path>
              </a:pathLst>
            </a:cu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21" name="Freeform 125"/>
            <p:cNvSpPr/>
            <p:nvPr/>
          </p:nvSpPr>
          <p:spPr bwMode="auto">
            <a:xfrm>
              <a:off x="6243638" y="1436688"/>
              <a:ext cx="90487" cy="55562"/>
            </a:xfrm>
            <a:custGeom>
              <a:avLst/>
              <a:gdLst>
                <a:gd name="T0" fmla="*/ 12 w 40"/>
                <a:gd name="T1" fmla="*/ 24 h 24"/>
                <a:gd name="T2" fmla="*/ 0 w 40"/>
                <a:gd name="T3" fmla="*/ 12 h 24"/>
                <a:gd name="T4" fmla="*/ 12 w 40"/>
                <a:gd name="T5" fmla="*/ 0 h 24"/>
                <a:gd name="T6" fmla="*/ 28 w 40"/>
                <a:gd name="T7" fmla="*/ 0 h 24"/>
                <a:gd name="T8" fmla="*/ 40 w 40"/>
                <a:gd name="T9" fmla="*/ 12 h 24"/>
                <a:gd name="T10" fmla="*/ 28 w 40"/>
                <a:gd name="T11" fmla="*/ 24 h 24"/>
                <a:gd name="T12" fmla="*/ 12 w 40"/>
                <a:gd name="T13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0" h="24">
                  <a:moveTo>
                    <a:pt x="12" y="24"/>
                  </a:moveTo>
                  <a:cubicBezTo>
                    <a:pt x="6" y="24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35" y="0"/>
                    <a:pt x="40" y="5"/>
                    <a:pt x="40" y="12"/>
                  </a:cubicBezTo>
                  <a:cubicBezTo>
                    <a:pt x="40" y="18"/>
                    <a:pt x="35" y="24"/>
                    <a:pt x="28" y="24"/>
                  </a:cubicBezTo>
                  <a:lnTo>
                    <a:pt x="12" y="24"/>
                  </a:lnTo>
                  <a:close/>
                </a:path>
              </a:pathLst>
            </a:cu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22" name="Freeform 126"/>
            <p:cNvSpPr/>
            <p:nvPr/>
          </p:nvSpPr>
          <p:spPr bwMode="auto">
            <a:xfrm>
              <a:off x="6353175" y="1546225"/>
              <a:ext cx="109538" cy="53975"/>
            </a:xfrm>
            <a:custGeom>
              <a:avLst/>
              <a:gdLst>
                <a:gd name="T0" fmla="*/ 48 w 48"/>
                <a:gd name="T1" fmla="*/ 0 h 24"/>
                <a:gd name="T2" fmla="*/ 40 w 48"/>
                <a:gd name="T3" fmla="*/ 8 h 24"/>
                <a:gd name="T4" fmla="*/ 8 w 48"/>
                <a:gd name="T5" fmla="*/ 8 h 24"/>
                <a:gd name="T6" fmla="*/ 0 w 48"/>
                <a:gd name="T7" fmla="*/ 16 h 24"/>
                <a:gd name="T8" fmla="*/ 0 w 48"/>
                <a:gd name="T9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24">
                  <a:moveTo>
                    <a:pt x="48" y="0"/>
                  </a:moveTo>
                  <a:cubicBezTo>
                    <a:pt x="48" y="4"/>
                    <a:pt x="45" y="8"/>
                    <a:pt x="40" y="8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4" y="8"/>
                    <a:pt x="0" y="11"/>
                    <a:pt x="0" y="16"/>
                  </a:cubicBezTo>
                  <a:cubicBezTo>
                    <a:pt x="0" y="24"/>
                    <a:pt x="0" y="24"/>
                    <a:pt x="0" y="24"/>
                  </a:cubicBezTo>
                </a:path>
              </a:pathLst>
            </a:cu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23" name="Freeform 127"/>
            <p:cNvSpPr/>
            <p:nvPr/>
          </p:nvSpPr>
          <p:spPr bwMode="auto">
            <a:xfrm>
              <a:off x="6353175" y="1600200"/>
              <a:ext cx="90488" cy="182563"/>
            </a:xfrm>
            <a:custGeom>
              <a:avLst/>
              <a:gdLst>
                <a:gd name="T0" fmla="*/ 0 w 95"/>
                <a:gd name="T1" fmla="*/ 0 h 189"/>
                <a:gd name="T2" fmla="*/ 76 w 95"/>
                <a:gd name="T3" fmla="*/ 38 h 189"/>
                <a:gd name="T4" fmla="*/ 95 w 95"/>
                <a:gd name="T5" fmla="*/ 189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5" h="189">
                  <a:moveTo>
                    <a:pt x="0" y="0"/>
                  </a:moveTo>
                  <a:lnTo>
                    <a:pt x="76" y="38"/>
                  </a:lnTo>
                  <a:lnTo>
                    <a:pt x="95" y="189"/>
                  </a:lnTo>
                </a:path>
              </a:pathLst>
            </a:cu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24" name="Freeform 128"/>
            <p:cNvSpPr/>
            <p:nvPr/>
          </p:nvSpPr>
          <p:spPr bwMode="auto">
            <a:xfrm>
              <a:off x="6170613" y="1419225"/>
              <a:ext cx="55562" cy="107950"/>
            </a:xfrm>
            <a:custGeom>
              <a:avLst/>
              <a:gdLst>
                <a:gd name="T0" fmla="*/ 0 w 24"/>
                <a:gd name="T1" fmla="*/ 0 h 48"/>
                <a:gd name="T2" fmla="*/ 8 w 24"/>
                <a:gd name="T3" fmla="*/ 8 h 48"/>
                <a:gd name="T4" fmla="*/ 8 w 24"/>
                <a:gd name="T5" fmla="*/ 40 h 48"/>
                <a:gd name="T6" fmla="*/ 16 w 24"/>
                <a:gd name="T7" fmla="*/ 48 h 48"/>
                <a:gd name="T8" fmla="*/ 24 w 24"/>
                <a:gd name="T9" fmla="*/ 4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8">
                  <a:moveTo>
                    <a:pt x="0" y="0"/>
                  </a:moveTo>
                  <a:cubicBezTo>
                    <a:pt x="5" y="0"/>
                    <a:pt x="8" y="3"/>
                    <a:pt x="8" y="8"/>
                  </a:cubicBezTo>
                  <a:cubicBezTo>
                    <a:pt x="8" y="40"/>
                    <a:pt x="8" y="40"/>
                    <a:pt x="8" y="40"/>
                  </a:cubicBezTo>
                  <a:cubicBezTo>
                    <a:pt x="8" y="44"/>
                    <a:pt x="12" y="48"/>
                    <a:pt x="16" y="48"/>
                  </a:cubicBezTo>
                  <a:cubicBezTo>
                    <a:pt x="24" y="48"/>
                    <a:pt x="24" y="48"/>
                    <a:pt x="24" y="48"/>
                  </a:cubicBezTo>
                </a:path>
              </a:pathLst>
            </a:cu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25" name="Freeform 129"/>
            <p:cNvSpPr/>
            <p:nvPr/>
          </p:nvSpPr>
          <p:spPr bwMode="auto">
            <a:xfrm>
              <a:off x="6116638" y="1546225"/>
              <a:ext cx="109537" cy="53975"/>
            </a:xfrm>
            <a:custGeom>
              <a:avLst/>
              <a:gdLst>
                <a:gd name="T0" fmla="*/ 0 w 48"/>
                <a:gd name="T1" fmla="*/ 0 h 24"/>
                <a:gd name="T2" fmla="*/ 8 w 48"/>
                <a:gd name="T3" fmla="*/ 8 h 24"/>
                <a:gd name="T4" fmla="*/ 40 w 48"/>
                <a:gd name="T5" fmla="*/ 8 h 24"/>
                <a:gd name="T6" fmla="*/ 48 w 48"/>
                <a:gd name="T7" fmla="*/ 16 h 24"/>
                <a:gd name="T8" fmla="*/ 48 w 48"/>
                <a:gd name="T9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24">
                  <a:moveTo>
                    <a:pt x="0" y="0"/>
                  </a:moveTo>
                  <a:cubicBezTo>
                    <a:pt x="0" y="4"/>
                    <a:pt x="4" y="8"/>
                    <a:pt x="8" y="8"/>
                  </a:cubicBezTo>
                  <a:cubicBezTo>
                    <a:pt x="40" y="8"/>
                    <a:pt x="40" y="8"/>
                    <a:pt x="40" y="8"/>
                  </a:cubicBezTo>
                  <a:cubicBezTo>
                    <a:pt x="45" y="8"/>
                    <a:pt x="48" y="11"/>
                    <a:pt x="48" y="16"/>
                  </a:cubicBezTo>
                  <a:cubicBezTo>
                    <a:pt x="48" y="24"/>
                    <a:pt x="48" y="24"/>
                    <a:pt x="48" y="24"/>
                  </a:cubicBezTo>
                </a:path>
              </a:pathLst>
            </a:cu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26" name="Freeform 130"/>
            <p:cNvSpPr/>
            <p:nvPr/>
          </p:nvSpPr>
          <p:spPr bwMode="auto">
            <a:xfrm>
              <a:off x="6443663" y="1782763"/>
              <a:ext cx="19050" cy="17462"/>
            </a:xfrm>
            <a:custGeom>
              <a:avLst/>
              <a:gdLst>
                <a:gd name="T0" fmla="*/ 0 w 8"/>
                <a:gd name="T1" fmla="*/ 0 h 8"/>
                <a:gd name="T2" fmla="*/ 8 w 8"/>
                <a:gd name="T3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" h="8">
                  <a:moveTo>
                    <a:pt x="0" y="0"/>
                  </a:moveTo>
                  <a:cubicBezTo>
                    <a:pt x="0" y="4"/>
                    <a:pt x="4" y="8"/>
                    <a:pt x="8" y="8"/>
                  </a:cubicBezTo>
                </a:path>
              </a:pathLst>
            </a:cu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27" name="Freeform 131"/>
            <p:cNvSpPr/>
            <p:nvPr/>
          </p:nvSpPr>
          <p:spPr bwMode="auto">
            <a:xfrm>
              <a:off x="6353175" y="1419225"/>
              <a:ext cx="53975" cy="107950"/>
            </a:xfrm>
            <a:custGeom>
              <a:avLst/>
              <a:gdLst>
                <a:gd name="T0" fmla="*/ 0 w 24"/>
                <a:gd name="T1" fmla="*/ 48 h 48"/>
                <a:gd name="T2" fmla="*/ 8 w 24"/>
                <a:gd name="T3" fmla="*/ 48 h 48"/>
                <a:gd name="T4" fmla="*/ 16 w 24"/>
                <a:gd name="T5" fmla="*/ 40 h 48"/>
                <a:gd name="T6" fmla="*/ 16 w 24"/>
                <a:gd name="T7" fmla="*/ 8 h 48"/>
                <a:gd name="T8" fmla="*/ 24 w 24"/>
                <a:gd name="T9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8">
                  <a:moveTo>
                    <a:pt x="0" y="48"/>
                  </a:moveTo>
                  <a:cubicBezTo>
                    <a:pt x="8" y="48"/>
                    <a:pt x="8" y="48"/>
                    <a:pt x="8" y="48"/>
                  </a:cubicBezTo>
                  <a:cubicBezTo>
                    <a:pt x="13" y="48"/>
                    <a:pt x="16" y="44"/>
                    <a:pt x="16" y="40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6" y="3"/>
                    <a:pt x="20" y="0"/>
                    <a:pt x="24" y="0"/>
                  </a:cubicBezTo>
                </a:path>
              </a:pathLst>
            </a:cu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28" name="Freeform 132"/>
            <p:cNvSpPr/>
            <p:nvPr/>
          </p:nvSpPr>
          <p:spPr bwMode="auto">
            <a:xfrm>
              <a:off x="6116638" y="1600200"/>
              <a:ext cx="109537" cy="200025"/>
            </a:xfrm>
            <a:custGeom>
              <a:avLst/>
              <a:gdLst>
                <a:gd name="T0" fmla="*/ 48 w 48"/>
                <a:gd name="T1" fmla="*/ 0 h 88"/>
                <a:gd name="T2" fmla="*/ 16 w 48"/>
                <a:gd name="T3" fmla="*/ 16 h 88"/>
                <a:gd name="T4" fmla="*/ 8 w 48"/>
                <a:gd name="T5" fmla="*/ 80 h 88"/>
                <a:gd name="T6" fmla="*/ 0 w 48"/>
                <a:gd name="T7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" h="88">
                  <a:moveTo>
                    <a:pt x="48" y="0"/>
                  </a:moveTo>
                  <a:cubicBezTo>
                    <a:pt x="16" y="16"/>
                    <a:pt x="16" y="16"/>
                    <a:pt x="16" y="16"/>
                  </a:cubicBezTo>
                  <a:cubicBezTo>
                    <a:pt x="8" y="80"/>
                    <a:pt x="8" y="80"/>
                    <a:pt x="8" y="80"/>
                  </a:cubicBezTo>
                  <a:cubicBezTo>
                    <a:pt x="8" y="84"/>
                    <a:pt x="5" y="88"/>
                    <a:pt x="0" y="88"/>
                  </a:cubicBezTo>
                </a:path>
              </a:pathLst>
            </a:cu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29" name="Line 133"/>
            <p:cNvSpPr>
              <a:spLocks noChangeShapeType="1"/>
            </p:cNvSpPr>
            <p:nvPr/>
          </p:nvSpPr>
          <p:spPr bwMode="auto">
            <a:xfrm flipH="1" flipV="1">
              <a:off x="6234113" y="1400175"/>
              <a:ext cx="36512" cy="36513"/>
            </a:xfrm>
            <a:prstGeom prst="lin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30" name="Line 134"/>
            <p:cNvSpPr>
              <a:spLocks noChangeShapeType="1"/>
            </p:cNvSpPr>
            <p:nvPr/>
          </p:nvSpPr>
          <p:spPr bwMode="auto">
            <a:xfrm flipV="1">
              <a:off x="6307138" y="1400175"/>
              <a:ext cx="36512" cy="36513"/>
            </a:xfrm>
            <a:prstGeom prst="lin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297" name="组合 296"/>
          <p:cNvGrpSpPr/>
          <p:nvPr/>
        </p:nvGrpSpPr>
        <p:grpSpPr>
          <a:xfrm>
            <a:off x="8007845" y="2632180"/>
            <a:ext cx="420688" cy="346075"/>
            <a:chOff x="7153275" y="1436688"/>
            <a:chExt cx="420688" cy="346075"/>
          </a:xfrm>
        </p:grpSpPr>
        <p:sp>
          <p:nvSpPr>
            <p:cNvPr id="131" name="Rectangle 135"/>
            <p:cNvSpPr>
              <a:spLocks noChangeArrowheads="1"/>
            </p:cNvSpPr>
            <p:nvPr/>
          </p:nvSpPr>
          <p:spPr bwMode="auto">
            <a:xfrm>
              <a:off x="7153275" y="1436688"/>
              <a:ext cx="420688" cy="346075"/>
            </a:xfrm>
            <a:prstGeom prst="rect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32" name="Line 136"/>
            <p:cNvSpPr>
              <a:spLocks noChangeShapeType="1"/>
            </p:cNvSpPr>
            <p:nvPr/>
          </p:nvSpPr>
          <p:spPr bwMode="auto">
            <a:xfrm>
              <a:off x="7153275" y="1509713"/>
              <a:ext cx="420688" cy="0"/>
            </a:xfrm>
            <a:prstGeom prst="lin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33" name="Line 137"/>
            <p:cNvSpPr>
              <a:spLocks noChangeShapeType="1"/>
            </p:cNvSpPr>
            <p:nvPr/>
          </p:nvSpPr>
          <p:spPr bwMode="auto">
            <a:xfrm>
              <a:off x="7189788" y="1473200"/>
              <a:ext cx="0" cy="0"/>
            </a:xfrm>
            <a:prstGeom prst="lin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34" name="Line 138"/>
            <p:cNvSpPr>
              <a:spLocks noChangeShapeType="1"/>
            </p:cNvSpPr>
            <p:nvPr/>
          </p:nvSpPr>
          <p:spPr bwMode="auto">
            <a:xfrm>
              <a:off x="7227888" y="1473200"/>
              <a:ext cx="0" cy="0"/>
            </a:xfrm>
            <a:prstGeom prst="lin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35" name="Line 139"/>
            <p:cNvSpPr>
              <a:spLocks noChangeShapeType="1"/>
            </p:cNvSpPr>
            <p:nvPr/>
          </p:nvSpPr>
          <p:spPr bwMode="auto">
            <a:xfrm>
              <a:off x="7264400" y="1473200"/>
              <a:ext cx="0" cy="0"/>
            </a:xfrm>
            <a:prstGeom prst="lin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36" name="Oval 140"/>
            <p:cNvSpPr>
              <a:spLocks noChangeArrowheads="1"/>
            </p:cNvSpPr>
            <p:nvPr/>
          </p:nvSpPr>
          <p:spPr bwMode="auto">
            <a:xfrm>
              <a:off x="7227888" y="1563688"/>
              <a:ext cx="53975" cy="55562"/>
            </a:xfrm>
            <a:prstGeom prst="ellips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37" name="Oval 141"/>
            <p:cNvSpPr>
              <a:spLocks noChangeArrowheads="1"/>
            </p:cNvSpPr>
            <p:nvPr/>
          </p:nvSpPr>
          <p:spPr bwMode="auto">
            <a:xfrm>
              <a:off x="7445375" y="1563688"/>
              <a:ext cx="55563" cy="55562"/>
            </a:xfrm>
            <a:prstGeom prst="ellips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38" name="Oval 142"/>
            <p:cNvSpPr>
              <a:spLocks noChangeArrowheads="1"/>
            </p:cNvSpPr>
            <p:nvPr/>
          </p:nvSpPr>
          <p:spPr bwMode="auto">
            <a:xfrm>
              <a:off x="7337425" y="1673225"/>
              <a:ext cx="53975" cy="55563"/>
            </a:xfrm>
            <a:prstGeom prst="ellips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39" name="Freeform 143"/>
            <p:cNvSpPr/>
            <p:nvPr/>
          </p:nvSpPr>
          <p:spPr bwMode="auto">
            <a:xfrm>
              <a:off x="7354888" y="1563688"/>
              <a:ext cx="19050" cy="55562"/>
            </a:xfrm>
            <a:custGeom>
              <a:avLst/>
              <a:gdLst>
                <a:gd name="T0" fmla="*/ 19 w 19"/>
                <a:gd name="T1" fmla="*/ 57 h 57"/>
                <a:gd name="T2" fmla="*/ 19 w 19"/>
                <a:gd name="T3" fmla="*/ 0 h 57"/>
                <a:gd name="T4" fmla="*/ 0 w 19"/>
                <a:gd name="T5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57">
                  <a:moveTo>
                    <a:pt x="19" y="57"/>
                  </a:moveTo>
                  <a:lnTo>
                    <a:pt x="19" y="0"/>
                  </a:lnTo>
                  <a:lnTo>
                    <a:pt x="0" y="0"/>
                  </a:lnTo>
                </a:path>
              </a:pathLst>
            </a:cu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40" name="Freeform 144"/>
            <p:cNvSpPr/>
            <p:nvPr/>
          </p:nvSpPr>
          <p:spPr bwMode="auto">
            <a:xfrm>
              <a:off x="7245350" y="1673225"/>
              <a:ext cx="19050" cy="55563"/>
            </a:xfrm>
            <a:custGeom>
              <a:avLst/>
              <a:gdLst>
                <a:gd name="T0" fmla="*/ 19 w 19"/>
                <a:gd name="T1" fmla="*/ 57 h 57"/>
                <a:gd name="T2" fmla="*/ 19 w 19"/>
                <a:gd name="T3" fmla="*/ 0 h 57"/>
                <a:gd name="T4" fmla="*/ 0 w 19"/>
                <a:gd name="T5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57">
                  <a:moveTo>
                    <a:pt x="19" y="57"/>
                  </a:moveTo>
                  <a:lnTo>
                    <a:pt x="19" y="0"/>
                  </a:lnTo>
                  <a:lnTo>
                    <a:pt x="0" y="0"/>
                  </a:lnTo>
                </a:path>
              </a:pathLst>
            </a:cu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41" name="Freeform 145"/>
            <p:cNvSpPr/>
            <p:nvPr/>
          </p:nvSpPr>
          <p:spPr bwMode="auto">
            <a:xfrm>
              <a:off x="7464425" y="1673225"/>
              <a:ext cx="17463" cy="55563"/>
            </a:xfrm>
            <a:custGeom>
              <a:avLst/>
              <a:gdLst>
                <a:gd name="T0" fmla="*/ 19 w 19"/>
                <a:gd name="T1" fmla="*/ 57 h 57"/>
                <a:gd name="T2" fmla="*/ 19 w 19"/>
                <a:gd name="T3" fmla="*/ 0 h 57"/>
                <a:gd name="T4" fmla="*/ 0 w 19"/>
                <a:gd name="T5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57">
                  <a:moveTo>
                    <a:pt x="19" y="57"/>
                  </a:moveTo>
                  <a:lnTo>
                    <a:pt x="19" y="0"/>
                  </a:lnTo>
                  <a:lnTo>
                    <a:pt x="0" y="0"/>
                  </a:lnTo>
                </a:path>
              </a:pathLst>
            </a:cu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sp>
        <p:nvSpPr>
          <p:cNvPr id="142" name="Freeform 146"/>
          <p:cNvSpPr/>
          <p:nvPr/>
        </p:nvSpPr>
        <p:spPr bwMode="auto">
          <a:xfrm>
            <a:off x="9101633" y="2595667"/>
            <a:ext cx="382587" cy="419100"/>
          </a:xfrm>
          <a:custGeom>
            <a:avLst/>
            <a:gdLst>
              <a:gd name="T0" fmla="*/ 8 w 168"/>
              <a:gd name="T1" fmla="*/ 40 h 184"/>
              <a:gd name="T2" fmla="*/ 84 w 168"/>
              <a:gd name="T3" fmla="*/ 184 h 184"/>
              <a:gd name="T4" fmla="*/ 84 w 168"/>
              <a:gd name="T5" fmla="*/ 184 h 184"/>
              <a:gd name="T6" fmla="*/ 160 w 168"/>
              <a:gd name="T7" fmla="*/ 40 h 184"/>
              <a:gd name="T8" fmla="*/ 84 w 168"/>
              <a:gd name="T9" fmla="*/ 0 h 184"/>
              <a:gd name="T10" fmla="*/ 8 w 168"/>
              <a:gd name="T11" fmla="*/ 40 h 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8" h="184">
                <a:moveTo>
                  <a:pt x="8" y="40"/>
                </a:moveTo>
                <a:cubicBezTo>
                  <a:pt x="8" y="40"/>
                  <a:pt x="0" y="132"/>
                  <a:pt x="84" y="184"/>
                </a:cubicBezTo>
                <a:cubicBezTo>
                  <a:pt x="84" y="184"/>
                  <a:pt x="84" y="184"/>
                  <a:pt x="84" y="184"/>
                </a:cubicBezTo>
                <a:cubicBezTo>
                  <a:pt x="168" y="132"/>
                  <a:pt x="160" y="40"/>
                  <a:pt x="160" y="40"/>
                </a:cubicBezTo>
                <a:cubicBezTo>
                  <a:pt x="160" y="40"/>
                  <a:pt x="109" y="39"/>
                  <a:pt x="84" y="0"/>
                </a:cubicBezTo>
                <a:cubicBezTo>
                  <a:pt x="59" y="39"/>
                  <a:pt x="8" y="40"/>
                  <a:pt x="8" y="40"/>
                </a:cubicBezTo>
              </a:path>
            </a:pathLst>
          </a:custGeom>
          <a:noFill/>
          <a:ln w="30163" cap="rnd">
            <a:solidFill>
              <a:schemeClr val="tx1"/>
            </a:solidFill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0296" tIns="40148" rIns="80296" bIns="40148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 sz="1580">
              <a:solidFill>
                <a:prstClr val="black"/>
              </a:solidFill>
              <a:latin typeface="Calibri" panose="020F0502020204030204"/>
            </a:endParaRPr>
          </a:p>
        </p:txBody>
      </p:sp>
      <p:grpSp>
        <p:nvGrpSpPr>
          <p:cNvPr id="303" name="组合 302"/>
          <p:cNvGrpSpPr/>
          <p:nvPr/>
        </p:nvGrpSpPr>
        <p:grpSpPr>
          <a:xfrm>
            <a:off x="5913933" y="3670405"/>
            <a:ext cx="309562" cy="419100"/>
            <a:chOff x="5059363" y="2474913"/>
            <a:chExt cx="309562" cy="419100"/>
          </a:xfrm>
        </p:grpSpPr>
        <p:sp>
          <p:nvSpPr>
            <p:cNvPr id="143" name="Freeform 147"/>
            <p:cNvSpPr/>
            <p:nvPr/>
          </p:nvSpPr>
          <p:spPr bwMode="auto">
            <a:xfrm>
              <a:off x="5078413" y="2838450"/>
              <a:ext cx="273050" cy="55563"/>
            </a:xfrm>
            <a:custGeom>
              <a:avLst/>
              <a:gdLst>
                <a:gd name="T0" fmla="*/ 0 w 284"/>
                <a:gd name="T1" fmla="*/ 0 h 57"/>
                <a:gd name="T2" fmla="*/ 0 w 284"/>
                <a:gd name="T3" fmla="*/ 57 h 57"/>
                <a:gd name="T4" fmla="*/ 284 w 284"/>
                <a:gd name="T5" fmla="*/ 57 h 57"/>
                <a:gd name="T6" fmla="*/ 284 w 284"/>
                <a:gd name="T7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4" h="57">
                  <a:moveTo>
                    <a:pt x="0" y="0"/>
                  </a:moveTo>
                  <a:lnTo>
                    <a:pt x="0" y="57"/>
                  </a:lnTo>
                  <a:lnTo>
                    <a:pt x="284" y="57"/>
                  </a:lnTo>
                  <a:lnTo>
                    <a:pt x="284" y="0"/>
                  </a:lnTo>
                </a:path>
              </a:pathLst>
            </a:cu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44" name="Freeform 148"/>
            <p:cNvSpPr/>
            <p:nvPr/>
          </p:nvSpPr>
          <p:spPr bwMode="auto">
            <a:xfrm>
              <a:off x="5168900" y="2511425"/>
              <a:ext cx="36513" cy="73025"/>
            </a:xfrm>
            <a:custGeom>
              <a:avLst/>
              <a:gdLst>
                <a:gd name="T0" fmla="*/ 16 w 16"/>
                <a:gd name="T1" fmla="*/ 0 h 32"/>
                <a:gd name="T2" fmla="*/ 0 w 16"/>
                <a:gd name="T3" fmla="*/ 20 h 32"/>
                <a:gd name="T4" fmla="*/ 4 w 16"/>
                <a:gd name="T5" fmla="*/ 3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2">
                  <a:moveTo>
                    <a:pt x="16" y="0"/>
                  </a:moveTo>
                  <a:cubicBezTo>
                    <a:pt x="7" y="2"/>
                    <a:pt x="0" y="10"/>
                    <a:pt x="0" y="20"/>
                  </a:cubicBezTo>
                  <a:cubicBezTo>
                    <a:pt x="0" y="24"/>
                    <a:pt x="2" y="28"/>
                    <a:pt x="4" y="32"/>
                  </a:cubicBezTo>
                </a:path>
              </a:pathLst>
            </a:cu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45" name="Freeform 149"/>
            <p:cNvSpPr/>
            <p:nvPr/>
          </p:nvSpPr>
          <p:spPr bwMode="auto">
            <a:xfrm>
              <a:off x="5059363" y="2474913"/>
              <a:ext cx="309562" cy="363537"/>
            </a:xfrm>
            <a:custGeom>
              <a:avLst/>
              <a:gdLst>
                <a:gd name="T0" fmla="*/ 136 w 136"/>
                <a:gd name="T1" fmla="*/ 160 h 160"/>
                <a:gd name="T2" fmla="*/ 0 w 136"/>
                <a:gd name="T3" fmla="*/ 160 h 160"/>
                <a:gd name="T4" fmla="*/ 0 w 136"/>
                <a:gd name="T5" fmla="*/ 148 h 160"/>
                <a:gd name="T6" fmla="*/ 8 w 136"/>
                <a:gd name="T7" fmla="*/ 140 h 160"/>
                <a:gd name="T8" fmla="*/ 56 w 136"/>
                <a:gd name="T9" fmla="*/ 108 h 160"/>
                <a:gd name="T10" fmla="*/ 56 w 136"/>
                <a:gd name="T11" fmla="*/ 84 h 160"/>
                <a:gd name="T12" fmla="*/ 45 w 136"/>
                <a:gd name="T13" fmla="*/ 63 h 160"/>
                <a:gd name="T14" fmla="*/ 32 w 136"/>
                <a:gd name="T15" fmla="*/ 36 h 160"/>
                <a:gd name="T16" fmla="*/ 68 w 136"/>
                <a:gd name="T17" fmla="*/ 0 h 160"/>
                <a:gd name="T18" fmla="*/ 104 w 136"/>
                <a:gd name="T19" fmla="*/ 36 h 160"/>
                <a:gd name="T20" fmla="*/ 91 w 136"/>
                <a:gd name="T21" fmla="*/ 63 h 160"/>
                <a:gd name="T22" fmla="*/ 80 w 136"/>
                <a:gd name="T23" fmla="*/ 83 h 160"/>
                <a:gd name="T24" fmla="*/ 80 w 136"/>
                <a:gd name="T25" fmla="*/ 108 h 160"/>
                <a:gd name="T26" fmla="*/ 128 w 136"/>
                <a:gd name="T27" fmla="*/ 140 h 160"/>
                <a:gd name="T28" fmla="*/ 136 w 136"/>
                <a:gd name="T29" fmla="*/ 148 h 160"/>
                <a:gd name="T30" fmla="*/ 136 w 136"/>
                <a:gd name="T31" fmla="*/ 160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6" h="160">
                  <a:moveTo>
                    <a:pt x="136" y="160"/>
                  </a:moveTo>
                  <a:cubicBezTo>
                    <a:pt x="0" y="160"/>
                    <a:pt x="0" y="160"/>
                    <a:pt x="0" y="160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143"/>
                    <a:pt x="4" y="140"/>
                    <a:pt x="8" y="140"/>
                  </a:cubicBezTo>
                  <a:cubicBezTo>
                    <a:pt x="26" y="140"/>
                    <a:pt x="56" y="126"/>
                    <a:pt x="56" y="108"/>
                  </a:cubicBezTo>
                  <a:cubicBezTo>
                    <a:pt x="56" y="108"/>
                    <a:pt x="56" y="88"/>
                    <a:pt x="56" y="84"/>
                  </a:cubicBezTo>
                  <a:cubicBezTo>
                    <a:pt x="56" y="76"/>
                    <a:pt x="56" y="74"/>
                    <a:pt x="45" y="63"/>
                  </a:cubicBezTo>
                  <a:cubicBezTo>
                    <a:pt x="37" y="57"/>
                    <a:pt x="32" y="47"/>
                    <a:pt x="32" y="36"/>
                  </a:cubicBezTo>
                  <a:cubicBezTo>
                    <a:pt x="32" y="16"/>
                    <a:pt x="48" y="0"/>
                    <a:pt x="68" y="0"/>
                  </a:cubicBezTo>
                  <a:cubicBezTo>
                    <a:pt x="88" y="0"/>
                    <a:pt x="104" y="16"/>
                    <a:pt x="104" y="36"/>
                  </a:cubicBezTo>
                  <a:cubicBezTo>
                    <a:pt x="104" y="47"/>
                    <a:pt x="99" y="57"/>
                    <a:pt x="91" y="63"/>
                  </a:cubicBezTo>
                  <a:cubicBezTo>
                    <a:pt x="81" y="74"/>
                    <a:pt x="80" y="76"/>
                    <a:pt x="80" y="83"/>
                  </a:cubicBezTo>
                  <a:cubicBezTo>
                    <a:pt x="80" y="86"/>
                    <a:pt x="80" y="108"/>
                    <a:pt x="80" y="108"/>
                  </a:cubicBezTo>
                  <a:cubicBezTo>
                    <a:pt x="80" y="126"/>
                    <a:pt x="110" y="140"/>
                    <a:pt x="128" y="140"/>
                  </a:cubicBezTo>
                  <a:cubicBezTo>
                    <a:pt x="133" y="140"/>
                    <a:pt x="136" y="143"/>
                    <a:pt x="136" y="148"/>
                  </a:cubicBezTo>
                  <a:lnTo>
                    <a:pt x="136" y="160"/>
                  </a:lnTo>
                  <a:close/>
                </a:path>
              </a:pathLst>
            </a:cu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302" name="组合 301"/>
          <p:cNvGrpSpPr/>
          <p:nvPr/>
        </p:nvGrpSpPr>
        <p:grpSpPr>
          <a:xfrm>
            <a:off x="6934695" y="3670405"/>
            <a:ext cx="419100" cy="419100"/>
            <a:chOff x="6080125" y="2474913"/>
            <a:chExt cx="419100" cy="419100"/>
          </a:xfrm>
        </p:grpSpPr>
        <p:sp>
          <p:nvSpPr>
            <p:cNvPr id="146" name="Line 150"/>
            <p:cNvSpPr>
              <a:spLocks noChangeShapeType="1"/>
            </p:cNvSpPr>
            <p:nvPr/>
          </p:nvSpPr>
          <p:spPr bwMode="auto">
            <a:xfrm flipV="1">
              <a:off x="6389688" y="2657475"/>
              <a:ext cx="53975" cy="53975"/>
            </a:xfrm>
            <a:prstGeom prst="lin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47" name="Line 151"/>
            <p:cNvSpPr>
              <a:spLocks noChangeShapeType="1"/>
            </p:cNvSpPr>
            <p:nvPr/>
          </p:nvSpPr>
          <p:spPr bwMode="auto">
            <a:xfrm>
              <a:off x="6389688" y="2657475"/>
              <a:ext cx="53975" cy="53975"/>
            </a:xfrm>
            <a:prstGeom prst="lin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48" name="Line 152"/>
            <p:cNvSpPr>
              <a:spLocks noChangeShapeType="1"/>
            </p:cNvSpPr>
            <p:nvPr/>
          </p:nvSpPr>
          <p:spPr bwMode="auto">
            <a:xfrm flipV="1">
              <a:off x="6134100" y="2767013"/>
              <a:ext cx="55563" cy="53975"/>
            </a:xfrm>
            <a:prstGeom prst="lin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49" name="Line 153"/>
            <p:cNvSpPr>
              <a:spLocks noChangeShapeType="1"/>
            </p:cNvSpPr>
            <p:nvPr/>
          </p:nvSpPr>
          <p:spPr bwMode="auto">
            <a:xfrm>
              <a:off x="6134100" y="2767013"/>
              <a:ext cx="55563" cy="53975"/>
            </a:xfrm>
            <a:prstGeom prst="lin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50" name="Line 154"/>
            <p:cNvSpPr>
              <a:spLocks noChangeShapeType="1"/>
            </p:cNvSpPr>
            <p:nvPr/>
          </p:nvSpPr>
          <p:spPr bwMode="auto">
            <a:xfrm flipV="1">
              <a:off x="6262688" y="2767013"/>
              <a:ext cx="53975" cy="53975"/>
            </a:xfrm>
            <a:prstGeom prst="lin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51" name="Line 155"/>
            <p:cNvSpPr>
              <a:spLocks noChangeShapeType="1"/>
            </p:cNvSpPr>
            <p:nvPr/>
          </p:nvSpPr>
          <p:spPr bwMode="auto">
            <a:xfrm>
              <a:off x="6262688" y="2767013"/>
              <a:ext cx="53975" cy="53975"/>
            </a:xfrm>
            <a:prstGeom prst="lin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52" name="Line 156"/>
            <p:cNvSpPr>
              <a:spLocks noChangeShapeType="1"/>
            </p:cNvSpPr>
            <p:nvPr/>
          </p:nvSpPr>
          <p:spPr bwMode="auto">
            <a:xfrm flipV="1">
              <a:off x="6262688" y="2657475"/>
              <a:ext cx="53975" cy="53975"/>
            </a:xfrm>
            <a:prstGeom prst="lin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53" name="Line 157"/>
            <p:cNvSpPr>
              <a:spLocks noChangeShapeType="1"/>
            </p:cNvSpPr>
            <p:nvPr/>
          </p:nvSpPr>
          <p:spPr bwMode="auto">
            <a:xfrm>
              <a:off x="6289675" y="2684463"/>
              <a:ext cx="26988" cy="26987"/>
            </a:xfrm>
            <a:prstGeom prst="lin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54" name="Freeform 158"/>
            <p:cNvSpPr/>
            <p:nvPr/>
          </p:nvSpPr>
          <p:spPr bwMode="auto">
            <a:xfrm>
              <a:off x="6370638" y="2474913"/>
              <a:ext cx="36512" cy="109537"/>
            </a:xfrm>
            <a:custGeom>
              <a:avLst/>
              <a:gdLst>
                <a:gd name="T0" fmla="*/ 0 w 16"/>
                <a:gd name="T1" fmla="*/ 40 h 48"/>
                <a:gd name="T2" fmla="*/ 8 w 16"/>
                <a:gd name="T3" fmla="*/ 48 h 48"/>
                <a:gd name="T4" fmla="*/ 16 w 16"/>
                <a:gd name="T5" fmla="*/ 40 h 48"/>
                <a:gd name="T6" fmla="*/ 16 w 16"/>
                <a:gd name="T7" fmla="*/ 8 h 48"/>
                <a:gd name="T8" fmla="*/ 8 w 16"/>
                <a:gd name="T9" fmla="*/ 0 h 48"/>
                <a:gd name="T10" fmla="*/ 0 w 16"/>
                <a:gd name="T11" fmla="*/ 8 h 48"/>
                <a:gd name="T12" fmla="*/ 0 w 16"/>
                <a:gd name="T13" fmla="*/ 4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" h="48">
                  <a:moveTo>
                    <a:pt x="0" y="40"/>
                  </a:moveTo>
                  <a:cubicBezTo>
                    <a:pt x="0" y="44"/>
                    <a:pt x="4" y="48"/>
                    <a:pt x="8" y="48"/>
                  </a:cubicBezTo>
                  <a:cubicBezTo>
                    <a:pt x="13" y="48"/>
                    <a:pt x="16" y="44"/>
                    <a:pt x="16" y="40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6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lnTo>
                    <a:pt x="0" y="40"/>
                  </a:lnTo>
                  <a:close/>
                </a:path>
              </a:pathLst>
            </a:cu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55" name="Line 159"/>
            <p:cNvSpPr>
              <a:spLocks noChangeShapeType="1"/>
            </p:cNvSpPr>
            <p:nvPr/>
          </p:nvSpPr>
          <p:spPr bwMode="auto">
            <a:xfrm>
              <a:off x="6334125" y="2528888"/>
              <a:ext cx="36513" cy="0"/>
            </a:xfrm>
            <a:prstGeom prst="lin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56" name="Freeform 160"/>
            <p:cNvSpPr/>
            <p:nvPr/>
          </p:nvSpPr>
          <p:spPr bwMode="auto">
            <a:xfrm>
              <a:off x="6080125" y="2528888"/>
              <a:ext cx="419100" cy="365125"/>
            </a:xfrm>
            <a:custGeom>
              <a:avLst/>
              <a:gdLst>
                <a:gd name="T0" fmla="*/ 341 w 436"/>
                <a:gd name="T1" fmla="*/ 0 h 379"/>
                <a:gd name="T2" fmla="*/ 436 w 436"/>
                <a:gd name="T3" fmla="*/ 0 h 379"/>
                <a:gd name="T4" fmla="*/ 436 w 436"/>
                <a:gd name="T5" fmla="*/ 379 h 379"/>
                <a:gd name="T6" fmla="*/ 436 w 436"/>
                <a:gd name="T7" fmla="*/ 379 h 379"/>
                <a:gd name="T8" fmla="*/ 0 w 436"/>
                <a:gd name="T9" fmla="*/ 379 h 379"/>
                <a:gd name="T10" fmla="*/ 0 w 436"/>
                <a:gd name="T11" fmla="*/ 171 h 3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6" h="379">
                  <a:moveTo>
                    <a:pt x="341" y="0"/>
                  </a:moveTo>
                  <a:lnTo>
                    <a:pt x="436" y="0"/>
                  </a:lnTo>
                  <a:lnTo>
                    <a:pt x="436" y="379"/>
                  </a:lnTo>
                  <a:lnTo>
                    <a:pt x="436" y="379"/>
                  </a:lnTo>
                  <a:lnTo>
                    <a:pt x="0" y="379"/>
                  </a:lnTo>
                  <a:lnTo>
                    <a:pt x="0" y="171"/>
                  </a:lnTo>
                </a:path>
              </a:pathLst>
            </a:cu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57" name="Rectangle 161"/>
            <p:cNvSpPr>
              <a:spLocks noChangeArrowheads="1"/>
            </p:cNvSpPr>
            <p:nvPr/>
          </p:nvSpPr>
          <p:spPr bwMode="auto">
            <a:xfrm>
              <a:off x="6389688" y="2767013"/>
              <a:ext cx="53975" cy="53975"/>
            </a:xfrm>
            <a:prstGeom prst="rect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58" name="Oval 162"/>
            <p:cNvSpPr>
              <a:spLocks noChangeArrowheads="1"/>
            </p:cNvSpPr>
            <p:nvPr/>
          </p:nvSpPr>
          <p:spPr bwMode="auto">
            <a:xfrm>
              <a:off x="6080125" y="2474913"/>
              <a:ext cx="217488" cy="219075"/>
            </a:xfrm>
            <a:prstGeom prst="ellips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59" name="Line 163"/>
            <p:cNvSpPr>
              <a:spLocks noChangeShapeType="1"/>
            </p:cNvSpPr>
            <p:nvPr/>
          </p:nvSpPr>
          <p:spPr bwMode="auto">
            <a:xfrm>
              <a:off x="6116638" y="2584450"/>
              <a:ext cx="73025" cy="0"/>
            </a:xfrm>
            <a:prstGeom prst="lin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60" name="Line 164"/>
            <p:cNvSpPr>
              <a:spLocks noChangeShapeType="1"/>
            </p:cNvSpPr>
            <p:nvPr/>
          </p:nvSpPr>
          <p:spPr bwMode="auto">
            <a:xfrm>
              <a:off x="6189663" y="2511425"/>
              <a:ext cx="0" cy="73025"/>
            </a:xfrm>
            <a:prstGeom prst="lin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301" name="组合 300"/>
          <p:cNvGrpSpPr/>
          <p:nvPr/>
        </p:nvGrpSpPr>
        <p:grpSpPr>
          <a:xfrm>
            <a:off x="8007845" y="3706917"/>
            <a:ext cx="420688" cy="346075"/>
            <a:chOff x="7153275" y="2511425"/>
            <a:chExt cx="420688" cy="346075"/>
          </a:xfrm>
        </p:grpSpPr>
        <p:sp>
          <p:nvSpPr>
            <p:cNvPr id="161" name="Rectangle 165"/>
            <p:cNvSpPr>
              <a:spLocks noChangeArrowheads="1"/>
            </p:cNvSpPr>
            <p:nvPr/>
          </p:nvSpPr>
          <p:spPr bwMode="auto">
            <a:xfrm>
              <a:off x="7172325" y="2701925"/>
              <a:ext cx="55563" cy="155575"/>
            </a:xfrm>
            <a:prstGeom prst="rect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62" name="Rectangle 166"/>
            <p:cNvSpPr>
              <a:spLocks noChangeArrowheads="1"/>
            </p:cNvSpPr>
            <p:nvPr/>
          </p:nvSpPr>
          <p:spPr bwMode="auto">
            <a:xfrm>
              <a:off x="7281863" y="2584450"/>
              <a:ext cx="55562" cy="273050"/>
            </a:xfrm>
            <a:prstGeom prst="rect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63" name="Rectangle 167"/>
            <p:cNvSpPr>
              <a:spLocks noChangeArrowheads="1"/>
            </p:cNvSpPr>
            <p:nvPr/>
          </p:nvSpPr>
          <p:spPr bwMode="auto">
            <a:xfrm>
              <a:off x="7391400" y="2638425"/>
              <a:ext cx="53975" cy="219075"/>
            </a:xfrm>
            <a:prstGeom prst="rect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64" name="Rectangle 168"/>
            <p:cNvSpPr>
              <a:spLocks noChangeArrowheads="1"/>
            </p:cNvSpPr>
            <p:nvPr/>
          </p:nvSpPr>
          <p:spPr bwMode="auto">
            <a:xfrm>
              <a:off x="7500938" y="2511425"/>
              <a:ext cx="53975" cy="346075"/>
            </a:xfrm>
            <a:prstGeom prst="rect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65" name="Line 169"/>
            <p:cNvSpPr>
              <a:spLocks noChangeShapeType="1"/>
            </p:cNvSpPr>
            <p:nvPr/>
          </p:nvSpPr>
          <p:spPr bwMode="auto">
            <a:xfrm flipH="1">
              <a:off x="7153275" y="2857500"/>
              <a:ext cx="420688" cy="0"/>
            </a:xfrm>
            <a:prstGeom prst="lin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300" name="组合 299"/>
          <p:cNvGrpSpPr/>
          <p:nvPr/>
        </p:nvGrpSpPr>
        <p:grpSpPr>
          <a:xfrm>
            <a:off x="9084170" y="3670405"/>
            <a:ext cx="419100" cy="419100"/>
            <a:chOff x="8229600" y="2474913"/>
            <a:chExt cx="419100" cy="419100"/>
          </a:xfrm>
        </p:grpSpPr>
        <p:sp>
          <p:nvSpPr>
            <p:cNvPr id="166" name="Freeform 170"/>
            <p:cNvSpPr/>
            <p:nvPr/>
          </p:nvSpPr>
          <p:spPr bwMode="auto">
            <a:xfrm>
              <a:off x="8229600" y="2565400"/>
              <a:ext cx="327025" cy="328613"/>
            </a:xfrm>
            <a:custGeom>
              <a:avLst/>
              <a:gdLst>
                <a:gd name="T0" fmla="*/ 144 w 144"/>
                <a:gd name="T1" fmla="*/ 72 h 144"/>
                <a:gd name="T2" fmla="*/ 72 w 144"/>
                <a:gd name="T3" fmla="*/ 144 h 144"/>
                <a:gd name="T4" fmla="*/ 0 w 144"/>
                <a:gd name="T5" fmla="*/ 72 h 144"/>
                <a:gd name="T6" fmla="*/ 72 w 144"/>
                <a:gd name="T7" fmla="*/ 0 h 144"/>
                <a:gd name="T8" fmla="*/ 72 w 144"/>
                <a:gd name="T9" fmla="*/ 72 h 144"/>
                <a:gd name="T10" fmla="*/ 144 w 144"/>
                <a:gd name="T11" fmla="*/ 72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4" h="144">
                  <a:moveTo>
                    <a:pt x="144" y="72"/>
                  </a:moveTo>
                  <a:cubicBezTo>
                    <a:pt x="144" y="112"/>
                    <a:pt x="112" y="144"/>
                    <a:pt x="72" y="144"/>
                  </a:cubicBezTo>
                  <a:cubicBezTo>
                    <a:pt x="32" y="144"/>
                    <a:pt x="0" y="112"/>
                    <a:pt x="0" y="72"/>
                  </a:cubicBezTo>
                  <a:cubicBezTo>
                    <a:pt x="0" y="32"/>
                    <a:pt x="32" y="0"/>
                    <a:pt x="72" y="0"/>
                  </a:cubicBezTo>
                  <a:cubicBezTo>
                    <a:pt x="72" y="72"/>
                    <a:pt x="72" y="72"/>
                    <a:pt x="72" y="72"/>
                  </a:cubicBezTo>
                  <a:lnTo>
                    <a:pt x="144" y="72"/>
                  </a:lnTo>
                  <a:close/>
                </a:path>
              </a:pathLst>
            </a:cu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67" name="Freeform 171"/>
            <p:cNvSpPr/>
            <p:nvPr/>
          </p:nvSpPr>
          <p:spPr bwMode="auto">
            <a:xfrm>
              <a:off x="8429625" y="2474913"/>
              <a:ext cx="219075" cy="219075"/>
            </a:xfrm>
            <a:custGeom>
              <a:avLst/>
              <a:gdLst>
                <a:gd name="T0" fmla="*/ 96 w 96"/>
                <a:gd name="T1" fmla="*/ 96 h 96"/>
                <a:gd name="T2" fmla="*/ 0 w 96"/>
                <a:gd name="T3" fmla="*/ 0 h 96"/>
                <a:gd name="T4" fmla="*/ 0 w 96"/>
                <a:gd name="T5" fmla="*/ 96 h 96"/>
                <a:gd name="T6" fmla="*/ 96 w 96"/>
                <a:gd name="T7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6" h="96">
                  <a:moveTo>
                    <a:pt x="96" y="96"/>
                  </a:moveTo>
                  <a:cubicBezTo>
                    <a:pt x="96" y="43"/>
                    <a:pt x="53" y="0"/>
                    <a:pt x="0" y="0"/>
                  </a:cubicBezTo>
                  <a:cubicBezTo>
                    <a:pt x="0" y="96"/>
                    <a:pt x="0" y="96"/>
                    <a:pt x="0" y="96"/>
                  </a:cubicBezTo>
                  <a:lnTo>
                    <a:pt x="96" y="96"/>
                  </a:lnTo>
                  <a:close/>
                </a:path>
              </a:pathLst>
            </a:cu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312" name="组合 311"/>
          <p:cNvGrpSpPr/>
          <p:nvPr/>
        </p:nvGrpSpPr>
        <p:grpSpPr>
          <a:xfrm>
            <a:off x="6934695" y="4778480"/>
            <a:ext cx="419100" cy="349250"/>
            <a:chOff x="6080125" y="3582988"/>
            <a:chExt cx="419100" cy="349250"/>
          </a:xfrm>
        </p:grpSpPr>
        <p:sp>
          <p:nvSpPr>
            <p:cNvPr id="168" name="Freeform 172"/>
            <p:cNvSpPr/>
            <p:nvPr/>
          </p:nvSpPr>
          <p:spPr bwMode="auto">
            <a:xfrm>
              <a:off x="6103938" y="3765550"/>
              <a:ext cx="41275" cy="41275"/>
            </a:xfrm>
            <a:custGeom>
              <a:avLst/>
              <a:gdLst>
                <a:gd name="T0" fmla="*/ 3 w 18"/>
                <a:gd name="T1" fmla="*/ 15 h 18"/>
                <a:gd name="T2" fmla="*/ 15 w 18"/>
                <a:gd name="T3" fmla="*/ 15 h 18"/>
                <a:gd name="T4" fmla="*/ 15 w 18"/>
                <a:gd name="T5" fmla="*/ 3 h 18"/>
                <a:gd name="T6" fmla="*/ 3 w 18"/>
                <a:gd name="T7" fmla="*/ 3 h 18"/>
                <a:gd name="T8" fmla="*/ 3 w 18"/>
                <a:gd name="T9" fmla="*/ 15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18">
                  <a:moveTo>
                    <a:pt x="3" y="15"/>
                  </a:moveTo>
                  <a:cubicBezTo>
                    <a:pt x="7" y="18"/>
                    <a:pt x="12" y="18"/>
                    <a:pt x="15" y="15"/>
                  </a:cubicBezTo>
                  <a:cubicBezTo>
                    <a:pt x="18" y="11"/>
                    <a:pt x="18" y="6"/>
                    <a:pt x="15" y="3"/>
                  </a:cubicBezTo>
                  <a:cubicBezTo>
                    <a:pt x="12" y="0"/>
                    <a:pt x="7" y="0"/>
                    <a:pt x="3" y="3"/>
                  </a:cubicBezTo>
                  <a:cubicBezTo>
                    <a:pt x="0" y="6"/>
                    <a:pt x="0" y="11"/>
                    <a:pt x="3" y="15"/>
                  </a:cubicBezTo>
                  <a:close/>
                </a:path>
              </a:pathLst>
            </a:cu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69" name="Freeform 173"/>
            <p:cNvSpPr/>
            <p:nvPr/>
          </p:nvSpPr>
          <p:spPr bwMode="auto">
            <a:xfrm>
              <a:off x="6213475" y="3656013"/>
              <a:ext cx="41275" cy="41275"/>
            </a:xfrm>
            <a:custGeom>
              <a:avLst/>
              <a:gdLst>
                <a:gd name="T0" fmla="*/ 3 w 18"/>
                <a:gd name="T1" fmla="*/ 15 h 18"/>
                <a:gd name="T2" fmla="*/ 15 w 18"/>
                <a:gd name="T3" fmla="*/ 15 h 18"/>
                <a:gd name="T4" fmla="*/ 15 w 18"/>
                <a:gd name="T5" fmla="*/ 3 h 18"/>
                <a:gd name="T6" fmla="*/ 3 w 18"/>
                <a:gd name="T7" fmla="*/ 3 h 18"/>
                <a:gd name="T8" fmla="*/ 3 w 18"/>
                <a:gd name="T9" fmla="*/ 15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18">
                  <a:moveTo>
                    <a:pt x="3" y="15"/>
                  </a:moveTo>
                  <a:cubicBezTo>
                    <a:pt x="7" y="18"/>
                    <a:pt x="12" y="18"/>
                    <a:pt x="15" y="15"/>
                  </a:cubicBezTo>
                  <a:cubicBezTo>
                    <a:pt x="18" y="11"/>
                    <a:pt x="18" y="6"/>
                    <a:pt x="15" y="3"/>
                  </a:cubicBezTo>
                  <a:cubicBezTo>
                    <a:pt x="12" y="0"/>
                    <a:pt x="7" y="0"/>
                    <a:pt x="3" y="3"/>
                  </a:cubicBezTo>
                  <a:cubicBezTo>
                    <a:pt x="0" y="6"/>
                    <a:pt x="0" y="11"/>
                    <a:pt x="3" y="15"/>
                  </a:cubicBezTo>
                  <a:close/>
                </a:path>
              </a:pathLst>
            </a:cu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70" name="Rectangle 174"/>
            <p:cNvSpPr>
              <a:spLocks noChangeArrowheads="1"/>
            </p:cNvSpPr>
            <p:nvPr/>
          </p:nvSpPr>
          <p:spPr bwMode="auto">
            <a:xfrm>
              <a:off x="6097588" y="3859213"/>
              <a:ext cx="55562" cy="73025"/>
            </a:xfrm>
            <a:prstGeom prst="rect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71" name="Rectangle 175"/>
            <p:cNvSpPr>
              <a:spLocks noChangeArrowheads="1"/>
            </p:cNvSpPr>
            <p:nvPr/>
          </p:nvSpPr>
          <p:spPr bwMode="auto">
            <a:xfrm>
              <a:off x="6207125" y="3749675"/>
              <a:ext cx="55563" cy="182563"/>
            </a:xfrm>
            <a:prstGeom prst="rect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72" name="Rectangle 176"/>
            <p:cNvSpPr>
              <a:spLocks noChangeArrowheads="1"/>
            </p:cNvSpPr>
            <p:nvPr/>
          </p:nvSpPr>
          <p:spPr bwMode="auto">
            <a:xfrm>
              <a:off x="6316663" y="3803650"/>
              <a:ext cx="53975" cy="128588"/>
            </a:xfrm>
            <a:prstGeom prst="rect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73" name="Rectangle 177"/>
            <p:cNvSpPr>
              <a:spLocks noChangeArrowheads="1"/>
            </p:cNvSpPr>
            <p:nvPr/>
          </p:nvSpPr>
          <p:spPr bwMode="auto">
            <a:xfrm>
              <a:off x="6426200" y="3676650"/>
              <a:ext cx="53975" cy="255588"/>
            </a:xfrm>
            <a:prstGeom prst="rect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74" name="Line 178"/>
            <p:cNvSpPr>
              <a:spLocks noChangeShapeType="1"/>
            </p:cNvSpPr>
            <p:nvPr/>
          </p:nvSpPr>
          <p:spPr bwMode="auto">
            <a:xfrm flipH="1">
              <a:off x="6080125" y="3932238"/>
              <a:ext cx="419100" cy="0"/>
            </a:xfrm>
            <a:prstGeom prst="lin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75" name="Freeform 179"/>
            <p:cNvSpPr/>
            <p:nvPr/>
          </p:nvSpPr>
          <p:spPr bwMode="auto">
            <a:xfrm>
              <a:off x="6323013" y="3709988"/>
              <a:ext cx="41275" cy="41275"/>
            </a:xfrm>
            <a:custGeom>
              <a:avLst/>
              <a:gdLst>
                <a:gd name="T0" fmla="*/ 3 w 18"/>
                <a:gd name="T1" fmla="*/ 15 h 18"/>
                <a:gd name="T2" fmla="*/ 15 w 18"/>
                <a:gd name="T3" fmla="*/ 15 h 18"/>
                <a:gd name="T4" fmla="*/ 15 w 18"/>
                <a:gd name="T5" fmla="*/ 3 h 18"/>
                <a:gd name="T6" fmla="*/ 3 w 18"/>
                <a:gd name="T7" fmla="*/ 3 h 18"/>
                <a:gd name="T8" fmla="*/ 3 w 18"/>
                <a:gd name="T9" fmla="*/ 15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18">
                  <a:moveTo>
                    <a:pt x="3" y="15"/>
                  </a:moveTo>
                  <a:cubicBezTo>
                    <a:pt x="7" y="18"/>
                    <a:pt x="12" y="18"/>
                    <a:pt x="15" y="15"/>
                  </a:cubicBezTo>
                  <a:cubicBezTo>
                    <a:pt x="18" y="11"/>
                    <a:pt x="18" y="6"/>
                    <a:pt x="15" y="3"/>
                  </a:cubicBezTo>
                  <a:cubicBezTo>
                    <a:pt x="12" y="0"/>
                    <a:pt x="7" y="0"/>
                    <a:pt x="3" y="3"/>
                  </a:cubicBezTo>
                  <a:cubicBezTo>
                    <a:pt x="0" y="6"/>
                    <a:pt x="0" y="11"/>
                    <a:pt x="3" y="15"/>
                  </a:cubicBezTo>
                  <a:close/>
                </a:path>
              </a:pathLst>
            </a:cu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76" name="Freeform 180"/>
            <p:cNvSpPr/>
            <p:nvPr/>
          </p:nvSpPr>
          <p:spPr bwMode="auto">
            <a:xfrm>
              <a:off x="6432550" y="3582988"/>
              <a:ext cx="41275" cy="41275"/>
            </a:xfrm>
            <a:custGeom>
              <a:avLst/>
              <a:gdLst>
                <a:gd name="T0" fmla="*/ 3 w 18"/>
                <a:gd name="T1" fmla="*/ 15 h 18"/>
                <a:gd name="T2" fmla="*/ 15 w 18"/>
                <a:gd name="T3" fmla="*/ 15 h 18"/>
                <a:gd name="T4" fmla="*/ 15 w 18"/>
                <a:gd name="T5" fmla="*/ 3 h 18"/>
                <a:gd name="T6" fmla="*/ 3 w 18"/>
                <a:gd name="T7" fmla="*/ 3 h 18"/>
                <a:gd name="T8" fmla="*/ 3 w 18"/>
                <a:gd name="T9" fmla="*/ 15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18">
                  <a:moveTo>
                    <a:pt x="3" y="15"/>
                  </a:moveTo>
                  <a:cubicBezTo>
                    <a:pt x="7" y="18"/>
                    <a:pt x="12" y="18"/>
                    <a:pt x="15" y="15"/>
                  </a:cubicBezTo>
                  <a:cubicBezTo>
                    <a:pt x="18" y="11"/>
                    <a:pt x="18" y="6"/>
                    <a:pt x="15" y="3"/>
                  </a:cubicBezTo>
                  <a:cubicBezTo>
                    <a:pt x="12" y="0"/>
                    <a:pt x="7" y="0"/>
                    <a:pt x="3" y="3"/>
                  </a:cubicBezTo>
                  <a:cubicBezTo>
                    <a:pt x="0" y="6"/>
                    <a:pt x="0" y="11"/>
                    <a:pt x="3" y="15"/>
                  </a:cubicBezTo>
                  <a:close/>
                </a:path>
              </a:pathLst>
            </a:cu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77" name="Line 181"/>
            <p:cNvSpPr>
              <a:spLocks noChangeShapeType="1"/>
            </p:cNvSpPr>
            <p:nvPr/>
          </p:nvSpPr>
          <p:spPr bwMode="auto">
            <a:xfrm>
              <a:off x="6453188" y="3603625"/>
              <a:ext cx="0" cy="0"/>
            </a:xfrm>
            <a:prstGeom prst="lin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78" name="Line 182"/>
            <p:cNvSpPr>
              <a:spLocks noChangeShapeType="1"/>
            </p:cNvSpPr>
            <p:nvPr/>
          </p:nvSpPr>
          <p:spPr bwMode="auto">
            <a:xfrm>
              <a:off x="6253163" y="3684588"/>
              <a:ext cx="73025" cy="38100"/>
            </a:xfrm>
            <a:prstGeom prst="lin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79" name="Line 183"/>
            <p:cNvSpPr>
              <a:spLocks noChangeShapeType="1"/>
            </p:cNvSpPr>
            <p:nvPr/>
          </p:nvSpPr>
          <p:spPr bwMode="auto">
            <a:xfrm>
              <a:off x="6143625" y="3768725"/>
              <a:ext cx="0" cy="0"/>
            </a:xfrm>
            <a:prstGeom prst="lin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80" name="Line 184"/>
            <p:cNvSpPr>
              <a:spLocks noChangeShapeType="1"/>
            </p:cNvSpPr>
            <p:nvPr/>
          </p:nvSpPr>
          <p:spPr bwMode="auto">
            <a:xfrm flipV="1">
              <a:off x="6143625" y="3695700"/>
              <a:ext cx="73025" cy="73025"/>
            </a:xfrm>
            <a:prstGeom prst="lin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81" name="Line 185"/>
            <p:cNvSpPr>
              <a:spLocks noChangeShapeType="1"/>
            </p:cNvSpPr>
            <p:nvPr/>
          </p:nvSpPr>
          <p:spPr bwMode="auto">
            <a:xfrm flipV="1">
              <a:off x="6362700" y="3621088"/>
              <a:ext cx="71438" cy="92075"/>
            </a:xfrm>
            <a:prstGeom prst="lin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314" name="组合 313"/>
          <p:cNvGrpSpPr/>
          <p:nvPr/>
        </p:nvGrpSpPr>
        <p:grpSpPr>
          <a:xfrm>
            <a:off x="9084170" y="4743555"/>
            <a:ext cx="419100" cy="420687"/>
            <a:chOff x="8229600" y="3548063"/>
            <a:chExt cx="419100" cy="420687"/>
          </a:xfrm>
        </p:grpSpPr>
        <p:sp>
          <p:nvSpPr>
            <p:cNvPr id="182" name="Freeform 186"/>
            <p:cNvSpPr/>
            <p:nvPr/>
          </p:nvSpPr>
          <p:spPr bwMode="auto">
            <a:xfrm>
              <a:off x="8320088" y="3548063"/>
              <a:ext cx="36512" cy="111125"/>
            </a:xfrm>
            <a:custGeom>
              <a:avLst/>
              <a:gdLst>
                <a:gd name="T0" fmla="*/ 0 w 16"/>
                <a:gd name="T1" fmla="*/ 40 h 48"/>
                <a:gd name="T2" fmla="*/ 8 w 16"/>
                <a:gd name="T3" fmla="*/ 48 h 48"/>
                <a:gd name="T4" fmla="*/ 16 w 16"/>
                <a:gd name="T5" fmla="*/ 40 h 48"/>
                <a:gd name="T6" fmla="*/ 16 w 16"/>
                <a:gd name="T7" fmla="*/ 8 h 48"/>
                <a:gd name="T8" fmla="*/ 8 w 16"/>
                <a:gd name="T9" fmla="*/ 0 h 48"/>
                <a:gd name="T10" fmla="*/ 0 w 16"/>
                <a:gd name="T11" fmla="*/ 8 h 48"/>
                <a:gd name="T12" fmla="*/ 0 w 16"/>
                <a:gd name="T13" fmla="*/ 4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" h="48">
                  <a:moveTo>
                    <a:pt x="0" y="40"/>
                  </a:moveTo>
                  <a:cubicBezTo>
                    <a:pt x="0" y="44"/>
                    <a:pt x="4" y="48"/>
                    <a:pt x="8" y="48"/>
                  </a:cubicBezTo>
                  <a:cubicBezTo>
                    <a:pt x="13" y="48"/>
                    <a:pt x="16" y="44"/>
                    <a:pt x="16" y="40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6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lnTo>
                    <a:pt x="0" y="40"/>
                  </a:lnTo>
                  <a:close/>
                </a:path>
              </a:pathLst>
            </a:cu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83" name="Freeform 187"/>
            <p:cNvSpPr/>
            <p:nvPr/>
          </p:nvSpPr>
          <p:spPr bwMode="auto">
            <a:xfrm>
              <a:off x="8521700" y="3548063"/>
              <a:ext cx="34925" cy="111125"/>
            </a:xfrm>
            <a:custGeom>
              <a:avLst/>
              <a:gdLst>
                <a:gd name="T0" fmla="*/ 0 w 16"/>
                <a:gd name="T1" fmla="*/ 40 h 48"/>
                <a:gd name="T2" fmla="*/ 8 w 16"/>
                <a:gd name="T3" fmla="*/ 48 h 48"/>
                <a:gd name="T4" fmla="*/ 16 w 16"/>
                <a:gd name="T5" fmla="*/ 40 h 48"/>
                <a:gd name="T6" fmla="*/ 16 w 16"/>
                <a:gd name="T7" fmla="*/ 8 h 48"/>
                <a:gd name="T8" fmla="*/ 8 w 16"/>
                <a:gd name="T9" fmla="*/ 0 h 48"/>
                <a:gd name="T10" fmla="*/ 0 w 16"/>
                <a:gd name="T11" fmla="*/ 8 h 48"/>
                <a:gd name="T12" fmla="*/ 0 w 16"/>
                <a:gd name="T13" fmla="*/ 4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" h="48">
                  <a:moveTo>
                    <a:pt x="0" y="40"/>
                  </a:moveTo>
                  <a:cubicBezTo>
                    <a:pt x="0" y="44"/>
                    <a:pt x="4" y="48"/>
                    <a:pt x="8" y="48"/>
                  </a:cubicBezTo>
                  <a:cubicBezTo>
                    <a:pt x="13" y="48"/>
                    <a:pt x="16" y="44"/>
                    <a:pt x="16" y="40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6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lnTo>
                    <a:pt x="0" y="40"/>
                  </a:lnTo>
                  <a:close/>
                </a:path>
              </a:pathLst>
            </a:cu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84" name="Rectangle 188"/>
            <p:cNvSpPr>
              <a:spLocks noChangeArrowheads="1"/>
            </p:cNvSpPr>
            <p:nvPr/>
          </p:nvSpPr>
          <p:spPr bwMode="auto">
            <a:xfrm>
              <a:off x="8539163" y="3732213"/>
              <a:ext cx="53975" cy="52387"/>
            </a:xfrm>
            <a:prstGeom prst="rect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85" name="Rectangle 189"/>
            <p:cNvSpPr>
              <a:spLocks noChangeArrowheads="1"/>
            </p:cNvSpPr>
            <p:nvPr/>
          </p:nvSpPr>
          <p:spPr bwMode="auto">
            <a:xfrm>
              <a:off x="8283575" y="3840163"/>
              <a:ext cx="53975" cy="55562"/>
            </a:xfrm>
            <a:prstGeom prst="rect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86" name="Rectangle 190"/>
            <p:cNvSpPr>
              <a:spLocks noChangeArrowheads="1"/>
            </p:cNvSpPr>
            <p:nvPr/>
          </p:nvSpPr>
          <p:spPr bwMode="auto">
            <a:xfrm>
              <a:off x="8412163" y="3840163"/>
              <a:ext cx="53975" cy="55562"/>
            </a:xfrm>
            <a:prstGeom prst="rect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87" name="Rectangle 191"/>
            <p:cNvSpPr>
              <a:spLocks noChangeArrowheads="1"/>
            </p:cNvSpPr>
            <p:nvPr/>
          </p:nvSpPr>
          <p:spPr bwMode="auto">
            <a:xfrm>
              <a:off x="8539163" y="3840163"/>
              <a:ext cx="53975" cy="55562"/>
            </a:xfrm>
            <a:prstGeom prst="rect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88" name="Line 192"/>
            <p:cNvSpPr>
              <a:spLocks noChangeShapeType="1"/>
            </p:cNvSpPr>
            <p:nvPr/>
          </p:nvSpPr>
          <p:spPr bwMode="auto">
            <a:xfrm flipV="1">
              <a:off x="8283575" y="3732213"/>
              <a:ext cx="53975" cy="52387"/>
            </a:xfrm>
            <a:prstGeom prst="lin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89" name="Line 193"/>
            <p:cNvSpPr>
              <a:spLocks noChangeShapeType="1"/>
            </p:cNvSpPr>
            <p:nvPr/>
          </p:nvSpPr>
          <p:spPr bwMode="auto">
            <a:xfrm>
              <a:off x="8283575" y="3732213"/>
              <a:ext cx="53975" cy="52387"/>
            </a:xfrm>
            <a:prstGeom prst="lin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90" name="Line 194"/>
            <p:cNvSpPr>
              <a:spLocks noChangeShapeType="1"/>
            </p:cNvSpPr>
            <p:nvPr/>
          </p:nvSpPr>
          <p:spPr bwMode="auto">
            <a:xfrm flipV="1">
              <a:off x="8412163" y="3732213"/>
              <a:ext cx="53975" cy="52387"/>
            </a:xfrm>
            <a:prstGeom prst="lin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91" name="Line 195"/>
            <p:cNvSpPr>
              <a:spLocks noChangeShapeType="1"/>
            </p:cNvSpPr>
            <p:nvPr/>
          </p:nvSpPr>
          <p:spPr bwMode="auto">
            <a:xfrm>
              <a:off x="8412163" y="3732213"/>
              <a:ext cx="53975" cy="52387"/>
            </a:xfrm>
            <a:prstGeom prst="lin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92" name="Freeform 196"/>
            <p:cNvSpPr/>
            <p:nvPr/>
          </p:nvSpPr>
          <p:spPr bwMode="auto">
            <a:xfrm>
              <a:off x="8229600" y="3603625"/>
              <a:ext cx="419100" cy="365125"/>
            </a:xfrm>
            <a:custGeom>
              <a:avLst/>
              <a:gdLst>
                <a:gd name="T0" fmla="*/ 340 w 435"/>
                <a:gd name="T1" fmla="*/ 0 h 379"/>
                <a:gd name="T2" fmla="*/ 435 w 435"/>
                <a:gd name="T3" fmla="*/ 0 h 379"/>
                <a:gd name="T4" fmla="*/ 435 w 435"/>
                <a:gd name="T5" fmla="*/ 379 h 379"/>
                <a:gd name="T6" fmla="*/ 0 w 435"/>
                <a:gd name="T7" fmla="*/ 379 h 379"/>
                <a:gd name="T8" fmla="*/ 0 w 435"/>
                <a:gd name="T9" fmla="*/ 0 h 379"/>
                <a:gd name="T10" fmla="*/ 94 w 435"/>
                <a:gd name="T11" fmla="*/ 0 h 3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5" h="379">
                  <a:moveTo>
                    <a:pt x="340" y="0"/>
                  </a:moveTo>
                  <a:lnTo>
                    <a:pt x="435" y="0"/>
                  </a:lnTo>
                  <a:lnTo>
                    <a:pt x="435" y="379"/>
                  </a:lnTo>
                  <a:lnTo>
                    <a:pt x="0" y="379"/>
                  </a:lnTo>
                  <a:lnTo>
                    <a:pt x="0" y="0"/>
                  </a:lnTo>
                  <a:lnTo>
                    <a:pt x="94" y="0"/>
                  </a:lnTo>
                </a:path>
              </a:pathLst>
            </a:cu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93" name="Line 197"/>
            <p:cNvSpPr>
              <a:spLocks noChangeShapeType="1"/>
            </p:cNvSpPr>
            <p:nvPr/>
          </p:nvSpPr>
          <p:spPr bwMode="auto">
            <a:xfrm>
              <a:off x="8356600" y="3603625"/>
              <a:ext cx="165100" cy="0"/>
            </a:xfrm>
            <a:prstGeom prst="lin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311" name="组合 310"/>
          <p:cNvGrpSpPr/>
          <p:nvPr/>
        </p:nvGrpSpPr>
        <p:grpSpPr>
          <a:xfrm>
            <a:off x="5859958" y="4743555"/>
            <a:ext cx="419100" cy="420687"/>
            <a:chOff x="5005388" y="3548063"/>
            <a:chExt cx="419100" cy="420687"/>
          </a:xfrm>
        </p:grpSpPr>
        <p:sp>
          <p:nvSpPr>
            <p:cNvPr id="194" name="Freeform 198"/>
            <p:cNvSpPr/>
            <p:nvPr/>
          </p:nvSpPr>
          <p:spPr bwMode="auto">
            <a:xfrm>
              <a:off x="5005388" y="3603625"/>
              <a:ext cx="363537" cy="365125"/>
            </a:xfrm>
            <a:custGeom>
              <a:avLst/>
              <a:gdLst>
                <a:gd name="T0" fmla="*/ 160 w 160"/>
                <a:gd name="T1" fmla="*/ 80 h 160"/>
                <a:gd name="T2" fmla="*/ 80 w 160"/>
                <a:gd name="T3" fmla="*/ 160 h 160"/>
                <a:gd name="T4" fmla="*/ 0 w 160"/>
                <a:gd name="T5" fmla="*/ 80 h 160"/>
                <a:gd name="T6" fmla="*/ 80 w 160"/>
                <a:gd name="T7" fmla="*/ 0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0" h="160">
                  <a:moveTo>
                    <a:pt x="160" y="80"/>
                  </a:moveTo>
                  <a:cubicBezTo>
                    <a:pt x="160" y="124"/>
                    <a:pt x="124" y="160"/>
                    <a:pt x="80" y="160"/>
                  </a:cubicBezTo>
                  <a:cubicBezTo>
                    <a:pt x="36" y="160"/>
                    <a:pt x="0" y="124"/>
                    <a:pt x="0" y="80"/>
                  </a:cubicBezTo>
                  <a:cubicBezTo>
                    <a:pt x="0" y="36"/>
                    <a:pt x="36" y="0"/>
                    <a:pt x="80" y="0"/>
                  </a:cubicBezTo>
                </a:path>
              </a:pathLst>
            </a:cu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95" name="Oval 199"/>
            <p:cNvSpPr>
              <a:spLocks noChangeArrowheads="1"/>
            </p:cNvSpPr>
            <p:nvPr/>
          </p:nvSpPr>
          <p:spPr bwMode="auto">
            <a:xfrm>
              <a:off x="5141913" y="3740150"/>
              <a:ext cx="90487" cy="92075"/>
            </a:xfrm>
            <a:prstGeom prst="ellips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96" name="Line 200"/>
            <p:cNvSpPr>
              <a:spLocks noChangeShapeType="1"/>
            </p:cNvSpPr>
            <p:nvPr/>
          </p:nvSpPr>
          <p:spPr bwMode="auto">
            <a:xfrm flipH="1" flipV="1">
              <a:off x="5222875" y="3822700"/>
              <a:ext cx="93663" cy="90488"/>
            </a:xfrm>
            <a:prstGeom prst="lin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97" name="Line 201"/>
            <p:cNvSpPr>
              <a:spLocks noChangeShapeType="1"/>
            </p:cNvSpPr>
            <p:nvPr/>
          </p:nvSpPr>
          <p:spPr bwMode="auto">
            <a:xfrm>
              <a:off x="5237163" y="3784600"/>
              <a:ext cx="131762" cy="0"/>
            </a:xfrm>
            <a:prstGeom prst="lin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98" name="Line 202"/>
            <p:cNvSpPr>
              <a:spLocks noChangeShapeType="1"/>
            </p:cNvSpPr>
            <p:nvPr/>
          </p:nvSpPr>
          <p:spPr bwMode="auto">
            <a:xfrm flipV="1">
              <a:off x="5186363" y="3603625"/>
              <a:ext cx="0" cy="131763"/>
            </a:xfrm>
            <a:prstGeom prst="lin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99" name="Freeform 203"/>
            <p:cNvSpPr/>
            <p:nvPr/>
          </p:nvSpPr>
          <p:spPr bwMode="auto">
            <a:xfrm>
              <a:off x="5222875" y="3548063"/>
              <a:ext cx="201613" cy="201612"/>
            </a:xfrm>
            <a:custGeom>
              <a:avLst/>
              <a:gdLst>
                <a:gd name="T0" fmla="*/ 88 w 88"/>
                <a:gd name="T1" fmla="*/ 88 h 88"/>
                <a:gd name="T2" fmla="*/ 0 w 88"/>
                <a:gd name="T3" fmla="*/ 0 h 88"/>
                <a:gd name="T4" fmla="*/ 0 w 88"/>
                <a:gd name="T5" fmla="*/ 0 h 88"/>
                <a:gd name="T6" fmla="*/ 0 w 88"/>
                <a:gd name="T7" fmla="*/ 69 h 88"/>
                <a:gd name="T8" fmla="*/ 19 w 88"/>
                <a:gd name="T9" fmla="*/ 88 h 88"/>
                <a:gd name="T10" fmla="*/ 88 w 88"/>
                <a:gd name="T11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8" h="88">
                  <a:moveTo>
                    <a:pt x="88" y="88"/>
                  </a:moveTo>
                  <a:cubicBezTo>
                    <a:pt x="88" y="39"/>
                    <a:pt x="49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11" y="69"/>
                    <a:pt x="19" y="77"/>
                    <a:pt x="19" y="88"/>
                  </a:cubicBezTo>
                  <a:lnTo>
                    <a:pt x="88" y="88"/>
                  </a:lnTo>
                  <a:close/>
                </a:path>
              </a:pathLst>
            </a:cu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320" name="组合 319"/>
          <p:cNvGrpSpPr/>
          <p:nvPr/>
        </p:nvGrpSpPr>
        <p:grpSpPr>
          <a:xfrm>
            <a:off x="5859958" y="5837342"/>
            <a:ext cx="419100" cy="382588"/>
            <a:chOff x="5005388" y="4641850"/>
            <a:chExt cx="419100" cy="382588"/>
          </a:xfrm>
        </p:grpSpPr>
        <p:sp>
          <p:nvSpPr>
            <p:cNvPr id="200" name="Freeform 204"/>
            <p:cNvSpPr/>
            <p:nvPr/>
          </p:nvSpPr>
          <p:spPr bwMode="auto">
            <a:xfrm>
              <a:off x="5005388" y="4859338"/>
              <a:ext cx="419100" cy="165100"/>
            </a:xfrm>
            <a:custGeom>
              <a:avLst/>
              <a:gdLst>
                <a:gd name="T0" fmla="*/ 0 w 184"/>
                <a:gd name="T1" fmla="*/ 0 h 72"/>
                <a:gd name="T2" fmla="*/ 184 w 184"/>
                <a:gd name="T3" fmla="*/ 0 h 72"/>
                <a:gd name="T4" fmla="*/ 184 w 184"/>
                <a:gd name="T5" fmla="*/ 56 h 72"/>
                <a:gd name="T6" fmla="*/ 168 w 184"/>
                <a:gd name="T7" fmla="*/ 72 h 72"/>
                <a:gd name="T8" fmla="*/ 16 w 184"/>
                <a:gd name="T9" fmla="*/ 72 h 72"/>
                <a:gd name="T10" fmla="*/ 0 w 184"/>
                <a:gd name="T11" fmla="*/ 56 h 72"/>
                <a:gd name="T12" fmla="*/ 0 w 184"/>
                <a:gd name="T13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4" h="72">
                  <a:moveTo>
                    <a:pt x="0" y="0"/>
                  </a:moveTo>
                  <a:cubicBezTo>
                    <a:pt x="184" y="0"/>
                    <a:pt x="184" y="0"/>
                    <a:pt x="184" y="0"/>
                  </a:cubicBezTo>
                  <a:cubicBezTo>
                    <a:pt x="184" y="56"/>
                    <a:pt x="184" y="56"/>
                    <a:pt x="184" y="56"/>
                  </a:cubicBezTo>
                  <a:cubicBezTo>
                    <a:pt x="184" y="65"/>
                    <a:pt x="177" y="72"/>
                    <a:pt x="168" y="72"/>
                  </a:cubicBezTo>
                  <a:cubicBezTo>
                    <a:pt x="16" y="72"/>
                    <a:pt x="16" y="72"/>
                    <a:pt x="16" y="72"/>
                  </a:cubicBezTo>
                  <a:cubicBezTo>
                    <a:pt x="7" y="72"/>
                    <a:pt x="0" y="65"/>
                    <a:pt x="0" y="56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01" name="Freeform 205"/>
            <p:cNvSpPr/>
            <p:nvPr/>
          </p:nvSpPr>
          <p:spPr bwMode="auto">
            <a:xfrm>
              <a:off x="5005388" y="4714875"/>
              <a:ext cx="419100" cy="144463"/>
            </a:xfrm>
            <a:custGeom>
              <a:avLst/>
              <a:gdLst>
                <a:gd name="T0" fmla="*/ 0 w 436"/>
                <a:gd name="T1" fmla="*/ 151 h 151"/>
                <a:gd name="T2" fmla="*/ 0 w 436"/>
                <a:gd name="T3" fmla="*/ 0 h 151"/>
                <a:gd name="T4" fmla="*/ 436 w 436"/>
                <a:gd name="T5" fmla="*/ 0 h 151"/>
                <a:gd name="T6" fmla="*/ 436 w 436"/>
                <a:gd name="T7" fmla="*/ 151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6" h="151">
                  <a:moveTo>
                    <a:pt x="0" y="151"/>
                  </a:moveTo>
                  <a:lnTo>
                    <a:pt x="0" y="0"/>
                  </a:lnTo>
                  <a:lnTo>
                    <a:pt x="436" y="0"/>
                  </a:lnTo>
                  <a:lnTo>
                    <a:pt x="436" y="151"/>
                  </a:lnTo>
                </a:path>
              </a:pathLst>
            </a:cu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02" name="Freeform 206"/>
            <p:cNvSpPr/>
            <p:nvPr/>
          </p:nvSpPr>
          <p:spPr bwMode="auto">
            <a:xfrm>
              <a:off x="5095875" y="4659313"/>
              <a:ext cx="73025" cy="55562"/>
            </a:xfrm>
            <a:custGeom>
              <a:avLst/>
              <a:gdLst>
                <a:gd name="T0" fmla="*/ 32 w 32"/>
                <a:gd name="T1" fmla="*/ 0 h 24"/>
                <a:gd name="T2" fmla="*/ 24 w 32"/>
                <a:gd name="T3" fmla="*/ 0 h 24"/>
                <a:gd name="T4" fmla="*/ 16 w 32"/>
                <a:gd name="T5" fmla="*/ 8 h 24"/>
                <a:gd name="T6" fmla="*/ 16 w 32"/>
                <a:gd name="T7" fmla="*/ 16 h 24"/>
                <a:gd name="T8" fmla="*/ 0 w 32"/>
                <a:gd name="T9" fmla="*/ 16 h 24"/>
                <a:gd name="T10" fmla="*/ 0 w 32"/>
                <a:gd name="T11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" h="24">
                  <a:moveTo>
                    <a:pt x="32" y="0"/>
                  </a:moveTo>
                  <a:cubicBezTo>
                    <a:pt x="24" y="0"/>
                    <a:pt x="24" y="0"/>
                    <a:pt x="24" y="0"/>
                  </a:cubicBezTo>
                  <a:cubicBezTo>
                    <a:pt x="20" y="0"/>
                    <a:pt x="16" y="3"/>
                    <a:pt x="16" y="8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24"/>
                    <a:pt x="0" y="24"/>
                    <a:pt x="0" y="24"/>
                  </a:cubicBezTo>
                </a:path>
              </a:pathLst>
            </a:cu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03" name="Rectangle 207"/>
            <p:cNvSpPr>
              <a:spLocks noChangeArrowheads="1"/>
            </p:cNvSpPr>
            <p:nvPr/>
          </p:nvSpPr>
          <p:spPr bwMode="auto">
            <a:xfrm>
              <a:off x="5168900" y="4641850"/>
              <a:ext cx="90488" cy="36513"/>
            </a:xfrm>
            <a:prstGeom prst="rect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04" name="Freeform 208"/>
            <p:cNvSpPr/>
            <p:nvPr/>
          </p:nvSpPr>
          <p:spPr bwMode="auto">
            <a:xfrm>
              <a:off x="5259388" y="4659313"/>
              <a:ext cx="73025" cy="55562"/>
            </a:xfrm>
            <a:custGeom>
              <a:avLst/>
              <a:gdLst>
                <a:gd name="T0" fmla="*/ 0 w 32"/>
                <a:gd name="T1" fmla="*/ 0 h 24"/>
                <a:gd name="T2" fmla="*/ 8 w 32"/>
                <a:gd name="T3" fmla="*/ 0 h 24"/>
                <a:gd name="T4" fmla="*/ 16 w 32"/>
                <a:gd name="T5" fmla="*/ 8 h 24"/>
                <a:gd name="T6" fmla="*/ 16 w 32"/>
                <a:gd name="T7" fmla="*/ 16 h 24"/>
                <a:gd name="T8" fmla="*/ 32 w 32"/>
                <a:gd name="T9" fmla="*/ 16 h 24"/>
                <a:gd name="T10" fmla="*/ 32 w 32"/>
                <a:gd name="T11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" h="24">
                  <a:moveTo>
                    <a:pt x="0" y="0"/>
                  </a:moveTo>
                  <a:cubicBezTo>
                    <a:pt x="8" y="0"/>
                    <a:pt x="8" y="0"/>
                    <a:pt x="8" y="0"/>
                  </a:cubicBezTo>
                  <a:cubicBezTo>
                    <a:pt x="13" y="0"/>
                    <a:pt x="16" y="3"/>
                    <a:pt x="16" y="8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32" y="16"/>
                    <a:pt x="32" y="16"/>
                    <a:pt x="32" y="16"/>
                  </a:cubicBezTo>
                  <a:cubicBezTo>
                    <a:pt x="32" y="24"/>
                    <a:pt x="32" y="24"/>
                    <a:pt x="32" y="24"/>
                  </a:cubicBezTo>
                </a:path>
              </a:pathLst>
            </a:cu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05" name="Rectangle 209"/>
            <p:cNvSpPr>
              <a:spLocks noChangeArrowheads="1"/>
            </p:cNvSpPr>
            <p:nvPr/>
          </p:nvSpPr>
          <p:spPr bwMode="auto">
            <a:xfrm>
              <a:off x="5095875" y="4822825"/>
              <a:ext cx="55563" cy="92075"/>
            </a:xfrm>
            <a:prstGeom prst="rect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06" name="Rectangle 210"/>
            <p:cNvSpPr>
              <a:spLocks noChangeArrowheads="1"/>
            </p:cNvSpPr>
            <p:nvPr/>
          </p:nvSpPr>
          <p:spPr bwMode="auto">
            <a:xfrm>
              <a:off x="5278438" y="4822825"/>
              <a:ext cx="53975" cy="92075"/>
            </a:xfrm>
            <a:prstGeom prst="rect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313" name="组合 312"/>
          <p:cNvGrpSpPr/>
          <p:nvPr/>
        </p:nvGrpSpPr>
        <p:grpSpPr>
          <a:xfrm>
            <a:off x="8007845" y="4743555"/>
            <a:ext cx="420688" cy="420687"/>
            <a:chOff x="7153275" y="3548063"/>
            <a:chExt cx="420688" cy="420687"/>
          </a:xfrm>
        </p:grpSpPr>
        <p:sp>
          <p:nvSpPr>
            <p:cNvPr id="207" name="Rectangle 211"/>
            <p:cNvSpPr>
              <a:spLocks noChangeArrowheads="1"/>
            </p:cNvSpPr>
            <p:nvPr/>
          </p:nvSpPr>
          <p:spPr bwMode="auto">
            <a:xfrm>
              <a:off x="7172325" y="3913188"/>
              <a:ext cx="55563" cy="55562"/>
            </a:xfrm>
            <a:prstGeom prst="rect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08" name="Rectangle 212"/>
            <p:cNvSpPr>
              <a:spLocks noChangeArrowheads="1"/>
            </p:cNvSpPr>
            <p:nvPr/>
          </p:nvSpPr>
          <p:spPr bwMode="auto">
            <a:xfrm>
              <a:off x="7281863" y="3840163"/>
              <a:ext cx="55562" cy="128587"/>
            </a:xfrm>
            <a:prstGeom prst="rect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09" name="Rectangle 213"/>
            <p:cNvSpPr>
              <a:spLocks noChangeArrowheads="1"/>
            </p:cNvSpPr>
            <p:nvPr/>
          </p:nvSpPr>
          <p:spPr bwMode="auto">
            <a:xfrm>
              <a:off x="7391400" y="3749675"/>
              <a:ext cx="53975" cy="219075"/>
            </a:xfrm>
            <a:prstGeom prst="rect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10" name="Rectangle 214"/>
            <p:cNvSpPr>
              <a:spLocks noChangeArrowheads="1"/>
            </p:cNvSpPr>
            <p:nvPr/>
          </p:nvSpPr>
          <p:spPr bwMode="auto">
            <a:xfrm>
              <a:off x="7500938" y="3659188"/>
              <a:ext cx="53975" cy="309562"/>
            </a:xfrm>
            <a:prstGeom prst="rect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11" name="Line 215"/>
            <p:cNvSpPr>
              <a:spLocks noChangeShapeType="1"/>
            </p:cNvSpPr>
            <p:nvPr/>
          </p:nvSpPr>
          <p:spPr bwMode="auto">
            <a:xfrm flipH="1">
              <a:off x="7153275" y="3968750"/>
              <a:ext cx="420688" cy="0"/>
            </a:xfrm>
            <a:prstGeom prst="lin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12" name="Line 216"/>
            <p:cNvSpPr>
              <a:spLocks noChangeShapeType="1"/>
            </p:cNvSpPr>
            <p:nvPr/>
          </p:nvSpPr>
          <p:spPr bwMode="auto">
            <a:xfrm flipH="1">
              <a:off x="7172325" y="3548063"/>
              <a:ext cx="382588" cy="328612"/>
            </a:xfrm>
            <a:prstGeom prst="lin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13" name="Freeform 217"/>
            <p:cNvSpPr/>
            <p:nvPr/>
          </p:nvSpPr>
          <p:spPr bwMode="auto">
            <a:xfrm>
              <a:off x="7500938" y="3548063"/>
              <a:ext cx="53975" cy="55562"/>
            </a:xfrm>
            <a:custGeom>
              <a:avLst/>
              <a:gdLst>
                <a:gd name="T0" fmla="*/ 0 w 57"/>
                <a:gd name="T1" fmla="*/ 0 h 57"/>
                <a:gd name="T2" fmla="*/ 57 w 57"/>
                <a:gd name="T3" fmla="*/ 0 h 57"/>
                <a:gd name="T4" fmla="*/ 57 w 57"/>
                <a:gd name="T5" fmla="*/ 5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7" h="57">
                  <a:moveTo>
                    <a:pt x="0" y="0"/>
                  </a:moveTo>
                  <a:lnTo>
                    <a:pt x="57" y="0"/>
                  </a:lnTo>
                  <a:lnTo>
                    <a:pt x="57" y="57"/>
                  </a:lnTo>
                </a:path>
              </a:pathLst>
            </a:cu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319" name="组合 318"/>
          <p:cNvGrpSpPr/>
          <p:nvPr/>
        </p:nvGrpSpPr>
        <p:grpSpPr>
          <a:xfrm>
            <a:off x="6934695" y="5873855"/>
            <a:ext cx="419100" cy="309562"/>
            <a:chOff x="6080125" y="4678363"/>
            <a:chExt cx="419100" cy="309562"/>
          </a:xfrm>
        </p:grpSpPr>
        <p:sp>
          <p:nvSpPr>
            <p:cNvPr id="214" name="Rectangle 218"/>
            <p:cNvSpPr>
              <a:spLocks noChangeArrowheads="1"/>
            </p:cNvSpPr>
            <p:nvPr/>
          </p:nvSpPr>
          <p:spPr bwMode="auto">
            <a:xfrm>
              <a:off x="6080125" y="4678363"/>
              <a:ext cx="419100" cy="309562"/>
            </a:xfrm>
            <a:prstGeom prst="rect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15" name="Line 219"/>
            <p:cNvSpPr>
              <a:spLocks noChangeShapeType="1"/>
            </p:cNvSpPr>
            <p:nvPr/>
          </p:nvSpPr>
          <p:spPr bwMode="auto">
            <a:xfrm flipV="1">
              <a:off x="6134100" y="4732338"/>
              <a:ext cx="0" cy="200025"/>
            </a:xfrm>
            <a:prstGeom prst="lin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16" name="Line 220"/>
            <p:cNvSpPr>
              <a:spLocks noChangeShapeType="1"/>
            </p:cNvSpPr>
            <p:nvPr/>
          </p:nvSpPr>
          <p:spPr bwMode="auto">
            <a:xfrm flipV="1">
              <a:off x="6170613" y="4732338"/>
              <a:ext cx="0" cy="163512"/>
            </a:xfrm>
            <a:prstGeom prst="lin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17" name="Line 221"/>
            <p:cNvSpPr>
              <a:spLocks noChangeShapeType="1"/>
            </p:cNvSpPr>
            <p:nvPr/>
          </p:nvSpPr>
          <p:spPr bwMode="auto">
            <a:xfrm flipV="1">
              <a:off x="6226175" y="4732338"/>
              <a:ext cx="0" cy="163512"/>
            </a:xfrm>
            <a:prstGeom prst="lin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18" name="Line 222"/>
            <p:cNvSpPr>
              <a:spLocks noChangeShapeType="1"/>
            </p:cNvSpPr>
            <p:nvPr/>
          </p:nvSpPr>
          <p:spPr bwMode="auto">
            <a:xfrm flipV="1">
              <a:off x="6262688" y="4732338"/>
              <a:ext cx="0" cy="163512"/>
            </a:xfrm>
            <a:prstGeom prst="lin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19" name="Line 223"/>
            <p:cNvSpPr>
              <a:spLocks noChangeShapeType="1"/>
            </p:cNvSpPr>
            <p:nvPr/>
          </p:nvSpPr>
          <p:spPr bwMode="auto">
            <a:xfrm flipV="1">
              <a:off x="6297613" y="4732338"/>
              <a:ext cx="0" cy="163512"/>
            </a:xfrm>
            <a:prstGeom prst="lin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20" name="Line 224"/>
            <p:cNvSpPr>
              <a:spLocks noChangeShapeType="1"/>
            </p:cNvSpPr>
            <p:nvPr/>
          </p:nvSpPr>
          <p:spPr bwMode="auto">
            <a:xfrm flipV="1">
              <a:off x="6353175" y="4732338"/>
              <a:ext cx="0" cy="163512"/>
            </a:xfrm>
            <a:prstGeom prst="lin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21" name="Line 225"/>
            <p:cNvSpPr>
              <a:spLocks noChangeShapeType="1"/>
            </p:cNvSpPr>
            <p:nvPr/>
          </p:nvSpPr>
          <p:spPr bwMode="auto">
            <a:xfrm flipV="1">
              <a:off x="6389688" y="4732338"/>
              <a:ext cx="0" cy="163512"/>
            </a:xfrm>
            <a:prstGeom prst="lin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22" name="Line 226"/>
            <p:cNvSpPr>
              <a:spLocks noChangeShapeType="1"/>
            </p:cNvSpPr>
            <p:nvPr/>
          </p:nvSpPr>
          <p:spPr bwMode="auto">
            <a:xfrm>
              <a:off x="6170613" y="4932363"/>
              <a:ext cx="0" cy="0"/>
            </a:xfrm>
            <a:prstGeom prst="lin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23" name="Line 227"/>
            <p:cNvSpPr>
              <a:spLocks noChangeShapeType="1"/>
            </p:cNvSpPr>
            <p:nvPr/>
          </p:nvSpPr>
          <p:spPr bwMode="auto">
            <a:xfrm>
              <a:off x="6226175" y="4932363"/>
              <a:ext cx="0" cy="0"/>
            </a:xfrm>
            <a:prstGeom prst="lin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24" name="Line 228"/>
            <p:cNvSpPr>
              <a:spLocks noChangeShapeType="1"/>
            </p:cNvSpPr>
            <p:nvPr/>
          </p:nvSpPr>
          <p:spPr bwMode="auto">
            <a:xfrm>
              <a:off x="6262688" y="4932363"/>
              <a:ext cx="0" cy="0"/>
            </a:xfrm>
            <a:prstGeom prst="lin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25" name="Line 229"/>
            <p:cNvSpPr>
              <a:spLocks noChangeShapeType="1"/>
            </p:cNvSpPr>
            <p:nvPr/>
          </p:nvSpPr>
          <p:spPr bwMode="auto">
            <a:xfrm>
              <a:off x="6297613" y="4932363"/>
              <a:ext cx="0" cy="0"/>
            </a:xfrm>
            <a:prstGeom prst="lin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26" name="Line 230"/>
            <p:cNvSpPr>
              <a:spLocks noChangeShapeType="1"/>
            </p:cNvSpPr>
            <p:nvPr/>
          </p:nvSpPr>
          <p:spPr bwMode="auto">
            <a:xfrm>
              <a:off x="6353175" y="4932363"/>
              <a:ext cx="0" cy="0"/>
            </a:xfrm>
            <a:prstGeom prst="lin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27" name="Line 231"/>
            <p:cNvSpPr>
              <a:spLocks noChangeShapeType="1"/>
            </p:cNvSpPr>
            <p:nvPr/>
          </p:nvSpPr>
          <p:spPr bwMode="auto">
            <a:xfrm>
              <a:off x="6389688" y="4932363"/>
              <a:ext cx="0" cy="0"/>
            </a:xfrm>
            <a:prstGeom prst="lin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28" name="Line 232"/>
            <p:cNvSpPr>
              <a:spLocks noChangeShapeType="1"/>
            </p:cNvSpPr>
            <p:nvPr/>
          </p:nvSpPr>
          <p:spPr bwMode="auto">
            <a:xfrm flipV="1">
              <a:off x="6443663" y="4732338"/>
              <a:ext cx="0" cy="200025"/>
            </a:xfrm>
            <a:prstGeom prst="lin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318" name="组合 317"/>
          <p:cNvGrpSpPr/>
          <p:nvPr/>
        </p:nvGrpSpPr>
        <p:grpSpPr>
          <a:xfrm>
            <a:off x="8007845" y="5818292"/>
            <a:ext cx="420688" cy="419100"/>
            <a:chOff x="7153275" y="4622800"/>
            <a:chExt cx="420688" cy="419100"/>
          </a:xfrm>
        </p:grpSpPr>
        <p:sp>
          <p:nvSpPr>
            <p:cNvPr id="229" name="Oval 233"/>
            <p:cNvSpPr>
              <a:spLocks noChangeArrowheads="1"/>
            </p:cNvSpPr>
            <p:nvPr/>
          </p:nvSpPr>
          <p:spPr bwMode="auto">
            <a:xfrm>
              <a:off x="7300913" y="4859338"/>
              <a:ext cx="127000" cy="128587"/>
            </a:xfrm>
            <a:prstGeom prst="ellips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30" name="Freeform 234"/>
            <p:cNvSpPr/>
            <p:nvPr/>
          </p:nvSpPr>
          <p:spPr bwMode="auto">
            <a:xfrm>
              <a:off x="7300913" y="4732338"/>
              <a:ext cx="127000" cy="63500"/>
            </a:xfrm>
            <a:custGeom>
              <a:avLst/>
              <a:gdLst>
                <a:gd name="T0" fmla="*/ 0 w 56"/>
                <a:gd name="T1" fmla="*/ 28 h 28"/>
                <a:gd name="T2" fmla="*/ 28 w 56"/>
                <a:gd name="T3" fmla="*/ 0 h 28"/>
                <a:gd name="T4" fmla="*/ 56 w 56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6" h="28">
                  <a:moveTo>
                    <a:pt x="0" y="28"/>
                  </a:moveTo>
                  <a:cubicBezTo>
                    <a:pt x="0" y="12"/>
                    <a:pt x="13" y="0"/>
                    <a:pt x="28" y="0"/>
                  </a:cubicBezTo>
                  <a:cubicBezTo>
                    <a:pt x="44" y="0"/>
                    <a:pt x="56" y="12"/>
                    <a:pt x="56" y="28"/>
                  </a:cubicBezTo>
                </a:path>
              </a:pathLst>
            </a:cu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31" name="Rectangle 235"/>
            <p:cNvSpPr>
              <a:spLocks noChangeArrowheads="1"/>
            </p:cNvSpPr>
            <p:nvPr/>
          </p:nvSpPr>
          <p:spPr bwMode="auto">
            <a:xfrm>
              <a:off x="7172325" y="4805363"/>
              <a:ext cx="382588" cy="236537"/>
            </a:xfrm>
            <a:prstGeom prst="rect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32" name="Freeform 236"/>
            <p:cNvSpPr/>
            <p:nvPr/>
          </p:nvSpPr>
          <p:spPr bwMode="auto">
            <a:xfrm>
              <a:off x="7172325" y="4805363"/>
              <a:ext cx="55563" cy="53975"/>
            </a:xfrm>
            <a:custGeom>
              <a:avLst/>
              <a:gdLst>
                <a:gd name="T0" fmla="*/ 24 w 24"/>
                <a:gd name="T1" fmla="*/ 0 h 24"/>
                <a:gd name="T2" fmla="*/ 0 w 24"/>
                <a:gd name="T3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4" h="24">
                  <a:moveTo>
                    <a:pt x="24" y="0"/>
                  </a:moveTo>
                  <a:cubicBezTo>
                    <a:pt x="24" y="13"/>
                    <a:pt x="13" y="24"/>
                    <a:pt x="0" y="24"/>
                  </a:cubicBezTo>
                </a:path>
              </a:pathLst>
            </a:cu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33" name="Freeform 237"/>
            <p:cNvSpPr/>
            <p:nvPr/>
          </p:nvSpPr>
          <p:spPr bwMode="auto">
            <a:xfrm>
              <a:off x="7497763" y="4805363"/>
              <a:ext cx="55562" cy="53975"/>
            </a:xfrm>
            <a:custGeom>
              <a:avLst/>
              <a:gdLst>
                <a:gd name="T0" fmla="*/ 24 w 24"/>
                <a:gd name="T1" fmla="*/ 24 h 24"/>
                <a:gd name="T2" fmla="*/ 0 w 24"/>
                <a:gd name="T3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4" h="24">
                  <a:moveTo>
                    <a:pt x="24" y="24"/>
                  </a:moveTo>
                  <a:cubicBezTo>
                    <a:pt x="11" y="24"/>
                    <a:pt x="0" y="13"/>
                    <a:pt x="0" y="0"/>
                  </a:cubicBezTo>
                </a:path>
              </a:pathLst>
            </a:cu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34" name="Freeform 238"/>
            <p:cNvSpPr/>
            <p:nvPr/>
          </p:nvSpPr>
          <p:spPr bwMode="auto">
            <a:xfrm>
              <a:off x="7500938" y="4987925"/>
              <a:ext cx="53975" cy="53975"/>
            </a:xfrm>
            <a:custGeom>
              <a:avLst/>
              <a:gdLst>
                <a:gd name="T0" fmla="*/ 0 w 24"/>
                <a:gd name="T1" fmla="*/ 24 h 24"/>
                <a:gd name="T2" fmla="*/ 24 w 24"/>
                <a:gd name="T3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4" h="24">
                  <a:moveTo>
                    <a:pt x="0" y="24"/>
                  </a:moveTo>
                  <a:cubicBezTo>
                    <a:pt x="0" y="11"/>
                    <a:pt x="11" y="0"/>
                    <a:pt x="24" y="0"/>
                  </a:cubicBezTo>
                </a:path>
              </a:pathLst>
            </a:cu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35" name="Freeform 239"/>
            <p:cNvSpPr/>
            <p:nvPr/>
          </p:nvSpPr>
          <p:spPr bwMode="auto">
            <a:xfrm>
              <a:off x="7172325" y="4987925"/>
              <a:ext cx="55563" cy="53975"/>
            </a:xfrm>
            <a:custGeom>
              <a:avLst/>
              <a:gdLst>
                <a:gd name="T0" fmla="*/ 0 w 24"/>
                <a:gd name="T1" fmla="*/ 0 h 24"/>
                <a:gd name="T2" fmla="*/ 24 w 24"/>
                <a:gd name="T3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4" h="24">
                  <a:moveTo>
                    <a:pt x="0" y="0"/>
                  </a:moveTo>
                  <a:cubicBezTo>
                    <a:pt x="13" y="0"/>
                    <a:pt x="24" y="11"/>
                    <a:pt x="24" y="24"/>
                  </a:cubicBezTo>
                </a:path>
              </a:pathLst>
            </a:cu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36" name="Freeform 240"/>
            <p:cNvSpPr/>
            <p:nvPr/>
          </p:nvSpPr>
          <p:spPr bwMode="auto">
            <a:xfrm>
              <a:off x="7153275" y="4622800"/>
              <a:ext cx="420688" cy="246063"/>
            </a:xfrm>
            <a:custGeom>
              <a:avLst/>
              <a:gdLst>
                <a:gd name="T0" fmla="*/ 19 w 436"/>
                <a:gd name="T1" fmla="*/ 189 h 256"/>
                <a:gd name="T2" fmla="*/ 0 w 436"/>
                <a:gd name="T3" fmla="*/ 73 h 256"/>
                <a:gd name="T4" fmla="*/ 393 w 436"/>
                <a:gd name="T5" fmla="*/ 0 h 256"/>
                <a:gd name="T6" fmla="*/ 436 w 436"/>
                <a:gd name="T7" fmla="*/ 249 h 256"/>
                <a:gd name="T8" fmla="*/ 417 w 436"/>
                <a:gd name="T9" fmla="*/ 256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6" h="256">
                  <a:moveTo>
                    <a:pt x="19" y="189"/>
                  </a:moveTo>
                  <a:lnTo>
                    <a:pt x="0" y="73"/>
                  </a:lnTo>
                  <a:lnTo>
                    <a:pt x="393" y="0"/>
                  </a:lnTo>
                  <a:lnTo>
                    <a:pt x="436" y="249"/>
                  </a:lnTo>
                  <a:lnTo>
                    <a:pt x="417" y="256"/>
                  </a:lnTo>
                </a:path>
              </a:pathLst>
            </a:cu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37" name="Freeform 241"/>
            <p:cNvSpPr/>
            <p:nvPr/>
          </p:nvSpPr>
          <p:spPr bwMode="auto">
            <a:xfrm>
              <a:off x="7164388" y="4683125"/>
              <a:ext cx="49212" cy="65088"/>
            </a:xfrm>
            <a:custGeom>
              <a:avLst/>
              <a:gdLst>
                <a:gd name="T0" fmla="*/ 20 w 22"/>
                <a:gd name="T1" fmla="*/ 0 h 29"/>
                <a:gd name="T2" fmla="*/ 0 w 22"/>
                <a:gd name="T3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2" h="29">
                  <a:moveTo>
                    <a:pt x="20" y="0"/>
                  </a:moveTo>
                  <a:cubicBezTo>
                    <a:pt x="22" y="14"/>
                    <a:pt x="13" y="27"/>
                    <a:pt x="0" y="29"/>
                  </a:cubicBezTo>
                </a:path>
              </a:pathLst>
            </a:cu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38" name="Freeform 242"/>
            <p:cNvSpPr/>
            <p:nvPr/>
          </p:nvSpPr>
          <p:spPr bwMode="auto">
            <a:xfrm>
              <a:off x="7478713" y="4632325"/>
              <a:ext cx="63500" cy="52388"/>
            </a:xfrm>
            <a:custGeom>
              <a:avLst/>
              <a:gdLst>
                <a:gd name="T0" fmla="*/ 28 w 28"/>
                <a:gd name="T1" fmla="*/ 20 h 23"/>
                <a:gd name="T2" fmla="*/ 0 w 28"/>
                <a:gd name="T3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" h="23">
                  <a:moveTo>
                    <a:pt x="28" y="20"/>
                  </a:moveTo>
                  <a:cubicBezTo>
                    <a:pt x="15" y="23"/>
                    <a:pt x="2" y="14"/>
                    <a:pt x="0" y="0"/>
                  </a:cubicBezTo>
                </a:path>
              </a:pathLst>
            </a:cu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317" name="组合 316"/>
          <p:cNvGrpSpPr/>
          <p:nvPr/>
        </p:nvGrpSpPr>
        <p:grpSpPr>
          <a:xfrm>
            <a:off x="9084170" y="5891317"/>
            <a:ext cx="419100" cy="273050"/>
            <a:chOff x="8229600" y="4695825"/>
            <a:chExt cx="419100" cy="273050"/>
          </a:xfrm>
        </p:grpSpPr>
        <p:sp>
          <p:nvSpPr>
            <p:cNvPr id="242" name="Freeform 246"/>
            <p:cNvSpPr/>
            <p:nvPr/>
          </p:nvSpPr>
          <p:spPr bwMode="auto">
            <a:xfrm>
              <a:off x="8229600" y="4695825"/>
              <a:ext cx="419100" cy="273050"/>
            </a:xfrm>
            <a:custGeom>
              <a:avLst/>
              <a:gdLst>
                <a:gd name="T0" fmla="*/ 184 w 184"/>
                <a:gd name="T1" fmla="*/ 112 h 120"/>
                <a:gd name="T2" fmla="*/ 176 w 184"/>
                <a:gd name="T3" fmla="*/ 120 h 120"/>
                <a:gd name="T4" fmla="*/ 8 w 184"/>
                <a:gd name="T5" fmla="*/ 120 h 120"/>
                <a:gd name="T6" fmla="*/ 0 w 184"/>
                <a:gd name="T7" fmla="*/ 112 h 120"/>
                <a:gd name="T8" fmla="*/ 0 w 184"/>
                <a:gd name="T9" fmla="*/ 8 h 120"/>
                <a:gd name="T10" fmla="*/ 8 w 184"/>
                <a:gd name="T11" fmla="*/ 0 h 120"/>
                <a:gd name="T12" fmla="*/ 176 w 184"/>
                <a:gd name="T13" fmla="*/ 0 h 120"/>
                <a:gd name="T14" fmla="*/ 184 w 184"/>
                <a:gd name="T15" fmla="*/ 8 h 120"/>
                <a:gd name="T16" fmla="*/ 184 w 184"/>
                <a:gd name="T17" fmla="*/ 112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4" h="120">
                  <a:moveTo>
                    <a:pt x="184" y="112"/>
                  </a:moveTo>
                  <a:cubicBezTo>
                    <a:pt x="184" y="116"/>
                    <a:pt x="181" y="120"/>
                    <a:pt x="176" y="120"/>
                  </a:cubicBezTo>
                  <a:cubicBezTo>
                    <a:pt x="8" y="120"/>
                    <a:pt x="8" y="120"/>
                    <a:pt x="8" y="120"/>
                  </a:cubicBezTo>
                  <a:cubicBezTo>
                    <a:pt x="4" y="120"/>
                    <a:pt x="0" y="116"/>
                    <a:pt x="0" y="112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3"/>
                    <a:pt x="4" y="0"/>
                    <a:pt x="8" y="0"/>
                  </a:cubicBezTo>
                  <a:cubicBezTo>
                    <a:pt x="176" y="0"/>
                    <a:pt x="176" y="0"/>
                    <a:pt x="176" y="0"/>
                  </a:cubicBezTo>
                  <a:cubicBezTo>
                    <a:pt x="181" y="0"/>
                    <a:pt x="184" y="3"/>
                    <a:pt x="184" y="8"/>
                  </a:cubicBezTo>
                  <a:lnTo>
                    <a:pt x="184" y="112"/>
                  </a:lnTo>
                  <a:close/>
                </a:path>
              </a:pathLst>
            </a:cu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43" name="Line 247"/>
            <p:cNvSpPr>
              <a:spLocks noChangeShapeType="1"/>
            </p:cNvSpPr>
            <p:nvPr/>
          </p:nvSpPr>
          <p:spPr bwMode="auto">
            <a:xfrm>
              <a:off x="8229600" y="4751388"/>
              <a:ext cx="419100" cy="0"/>
            </a:xfrm>
            <a:prstGeom prst="lin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44" name="Line 248"/>
            <p:cNvSpPr>
              <a:spLocks noChangeShapeType="1"/>
            </p:cNvSpPr>
            <p:nvPr/>
          </p:nvSpPr>
          <p:spPr bwMode="auto">
            <a:xfrm>
              <a:off x="8229600" y="4786313"/>
              <a:ext cx="419100" cy="0"/>
            </a:xfrm>
            <a:prstGeom prst="lin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45" name="Line 249"/>
            <p:cNvSpPr>
              <a:spLocks noChangeShapeType="1"/>
            </p:cNvSpPr>
            <p:nvPr/>
          </p:nvSpPr>
          <p:spPr bwMode="auto">
            <a:xfrm>
              <a:off x="8283575" y="4895850"/>
              <a:ext cx="128588" cy="0"/>
            </a:xfrm>
            <a:prstGeom prst="lin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46" name="Freeform 250"/>
            <p:cNvSpPr/>
            <p:nvPr/>
          </p:nvSpPr>
          <p:spPr bwMode="auto">
            <a:xfrm>
              <a:off x="8502650" y="4859338"/>
              <a:ext cx="90488" cy="55562"/>
            </a:xfrm>
            <a:custGeom>
              <a:avLst/>
              <a:gdLst>
                <a:gd name="T0" fmla="*/ 28 w 40"/>
                <a:gd name="T1" fmla="*/ 0 h 24"/>
                <a:gd name="T2" fmla="*/ 20 w 40"/>
                <a:gd name="T3" fmla="*/ 3 h 24"/>
                <a:gd name="T4" fmla="*/ 12 w 40"/>
                <a:gd name="T5" fmla="*/ 0 h 24"/>
                <a:gd name="T6" fmla="*/ 0 w 40"/>
                <a:gd name="T7" fmla="*/ 12 h 24"/>
                <a:gd name="T8" fmla="*/ 12 w 40"/>
                <a:gd name="T9" fmla="*/ 24 h 24"/>
                <a:gd name="T10" fmla="*/ 20 w 40"/>
                <a:gd name="T11" fmla="*/ 21 h 24"/>
                <a:gd name="T12" fmla="*/ 28 w 40"/>
                <a:gd name="T13" fmla="*/ 24 h 24"/>
                <a:gd name="T14" fmla="*/ 40 w 40"/>
                <a:gd name="T15" fmla="*/ 12 h 24"/>
                <a:gd name="T16" fmla="*/ 28 w 40"/>
                <a:gd name="T17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" h="24">
                  <a:moveTo>
                    <a:pt x="28" y="0"/>
                  </a:moveTo>
                  <a:cubicBezTo>
                    <a:pt x="25" y="0"/>
                    <a:pt x="22" y="1"/>
                    <a:pt x="20" y="3"/>
                  </a:cubicBezTo>
                  <a:cubicBezTo>
                    <a:pt x="18" y="1"/>
                    <a:pt x="15" y="0"/>
                    <a:pt x="12" y="0"/>
                  </a:cubicBezTo>
                  <a:cubicBezTo>
                    <a:pt x="6" y="0"/>
                    <a:pt x="0" y="5"/>
                    <a:pt x="0" y="12"/>
                  </a:cubicBezTo>
                  <a:cubicBezTo>
                    <a:pt x="0" y="18"/>
                    <a:pt x="6" y="24"/>
                    <a:pt x="12" y="24"/>
                  </a:cubicBezTo>
                  <a:cubicBezTo>
                    <a:pt x="15" y="24"/>
                    <a:pt x="18" y="23"/>
                    <a:pt x="20" y="21"/>
                  </a:cubicBezTo>
                  <a:cubicBezTo>
                    <a:pt x="22" y="23"/>
                    <a:pt x="25" y="24"/>
                    <a:pt x="28" y="24"/>
                  </a:cubicBezTo>
                  <a:cubicBezTo>
                    <a:pt x="35" y="24"/>
                    <a:pt x="40" y="18"/>
                    <a:pt x="40" y="12"/>
                  </a:cubicBezTo>
                  <a:cubicBezTo>
                    <a:pt x="40" y="5"/>
                    <a:pt x="35" y="0"/>
                    <a:pt x="28" y="0"/>
                  </a:cubicBezTo>
                  <a:close/>
                </a:path>
              </a:pathLst>
            </a:cu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315" name="组合 314"/>
          <p:cNvGrpSpPr/>
          <p:nvPr/>
        </p:nvGrpSpPr>
        <p:grpSpPr>
          <a:xfrm>
            <a:off x="10257371" y="4747124"/>
            <a:ext cx="238032" cy="415795"/>
            <a:chOff x="9402801" y="3551632"/>
            <a:chExt cx="238032" cy="415795"/>
          </a:xfrm>
        </p:grpSpPr>
        <p:sp>
          <p:nvSpPr>
            <p:cNvPr id="258" name="Freeform 264"/>
            <p:cNvSpPr/>
            <p:nvPr/>
          </p:nvSpPr>
          <p:spPr bwMode="auto">
            <a:xfrm>
              <a:off x="9402801" y="3551632"/>
              <a:ext cx="238032" cy="415795"/>
            </a:xfrm>
            <a:custGeom>
              <a:avLst/>
              <a:gdLst>
                <a:gd name="T0" fmla="*/ 104 w 104"/>
                <a:gd name="T1" fmla="*/ 176 h 184"/>
                <a:gd name="T2" fmla="*/ 96 w 104"/>
                <a:gd name="T3" fmla="*/ 184 h 184"/>
                <a:gd name="T4" fmla="*/ 8 w 104"/>
                <a:gd name="T5" fmla="*/ 184 h 184"/>
                <a:gd name="T6" fmla="*/ 0 w 104"/>
                <a:gd name="T7" fmla="*/ 176 h 184"/>
                <a:gd name="T8" fmla="*/ 0 w 104"/>
                <a:gd name="T9" fmla="*/ 8 h 184"/>
                <a:gd name="T10" fmla="*/ 8 w 104"/>
                <a:gd name="T11" fmla="*/ 0 h 184"/>
                <a:gd name="T12" fmla="*/ 96 w 104"/>
                <a:gd name="T13" fmla="*/ 0 h 184"/>
                <a:gd name="T14" fmla="*/ 104 w 104"/>
                <a:gd name="T15" fmla="*/ 8 h 184"/>
                <a:gd name="T16" fmla="*/ 104 w 104"/>
                <a:gd name="T17" fmla="*/ 176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4" h="184">
                  <a:moveTo>
                    <a:pt x="104" y="176"/>
                  </a:moveTo>
                  <a:cubicBezTo>
                    <a:pt x="104" y="180"/>
                    <a:pt x="101" y="184"/>
                    <a:pt x="96" y="184"/>
                  </a:cubicBezTo>
                  <a:cubicBezTo>
                    <a:pt x="8" y="184"/>
                    <a:pt x="8" y="184"/>
                    <a:pt x="8" y="184"/>
                  </a:cubicBezTo>
                  <a:cubicBezTo>
                    <a:pt x="4" y="184"/>
                    <a:pt x="0" y="180"/>
                    <a:pt x="0" y="176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3"/>
                    <a:pt x="4" y="0"/>
                    <a:pt x="8" y="0"/>
                  </a:cubicBezTo>
                  <a:cubicBezTo>
                    <a:pt x="96" y="0"/>
                    <a:pt x="96" y="0"/>
                    <a:pt x="96" y="0"/>
                  </a:cubicBezTo>
                  <a:cubicBezTo>
                    <a:pt x="101" y="0"/>
                    <a:pt x="104" y="3"/>
                    <a:pt x="104" y="8"/>
                  </a:cubicBezTo>
                  <a:lnTo>
                    <a:pt x="104" y="176"/>
                  </a:lnTo>
                  <a:close/>
                </a:path>
              </a:pathLst>
            </a:cu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59" name="Line 265"/>
            <p:cNvSpPr>
              <a:spLocks noChangeShapeType="1"/>
            </p:cNvSpPr>
            <p:nvPr/>
          </p:nvSpPr>
          <p:spPr bwMode="auto">
            <a:xfrm>
              <a:off x="9512735" y="3586122"/>
              <a:ext cx="19119" cy="0"/>
            </a:xfrm>
            <a:prstGeom prst="lin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60" name="Oval 266"/>
            <p:cNvSpPr>
              <a:spLocks noChangeArrowheads="1"/>
            </p:cNvSpPr>
            <p:nvPr/>
          </p:nvSpPr>
          <p:spPr bwMode="auto">
            <a:xfrm>
              <a:off x="9503176" y="3894614"/>
              <a:ext cx="38238" cy="36406"/>
            </a:xfrm>
            <a:prstGeom prst="ellips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61" name="Rectangle 267"/>
            <p:cNvSpPr>
              <a:spLocks noChangeArrowheads="1"/>
            </p:cNvSpPr>
            <p:nvPr/>
          </p:nvSpPr>
          <p:spPr bwMode="auto">
            <a:xfrm>
              <a:off x="9439127" y="3622528"/>
              <a:ext cx="165379" cy="234723"/>
            </a:xfrm>
            <a:prstGeom prst="rect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62" name="Line 268"/>
            <p:cNvSpPr>
              <a:spLocks noChangeShapeType="1"/>
            </p:cNvSpPr>
            <p:nvPr/>
          </p:nvSpPr>
          <p:spPr bwMode="auto">
            <a:xfrm>
              <a:off x="9475453" y="3586122"/>
              <a:ext cx="0" cy="0"/>
            </a:xfrm>
            <a:prstGeom prst="lin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316" name="组合 315"/>
          <p:cNvGrpSpPr/>
          <p:nvPr/>
        </p:nvGrpSpPr>
        <p:grpSpPr>
          <a:xfrm>
            <a:off x="10165600" y="5815352"/>
            <a:ext cx="422529" cy="417711"/>
            <a:chOff x="9311030" y="4619860"/>
            <a:chExt cx="422529" cy="417711"/>
          </a:xfrm>
        </p:grpSpPr>
        <p:sp>
          <p:nvSpPr>
            <p:cNvPr id="263" name="Line 269"/>
            <p:cNvSpPr>
              <a:spLocks noChangeShapeType="1"/>
            </p:cNvSpPr>
            <p:nvPr/>
          </p:nvSpPr>
          <p:spPr bwMode="auto">
            <a:xfrm>
              <a:off x="9512735" y="4927395"/>
              <a:ext cx="74564" cy="0"/>
            </a:xfrm>
            <a:prstGeom prst="lin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64" name="Freeform 270"/>
            <p:cNvSpPr/>
            <p:nvPr/>
          </p:nvSpPr>
          <p:spPr bwMode="auto">
            <a:xfrm>
              <a:off x="9330149" y="4619860"/>
              <a:ext cx="384292" cy="190652"/>
            </a:xfrm>
            <a:custGeom>
              <a:avLst/>
              <a:gdLst>
                <a:gd name="T0" fmla="*/ 168 w 168"/>
                <a:gd name="T1" fmla="*/ 84 h 84"/>
                <a:gd name="T2" fmla="*/ 168 w 168"/>
                <a:gd name="T3" fmla="*/ 8 h 84"/>
                <a:gd name="T4" fmla="*/ 160 w 168"/>
                <a:gd name="T5" fmla="*/ 0 h 84"/>
                <a:gd name="T6" fmla="*/ 8 w 168"/>
                <a:gd name="T7" fmla="*/ 0 h 84"/>
                <a:gd name="T8" fmla="*/ 0 w 168"/>
                <a:gd name="T9" fmla="*/ 8 h 84"/>
                <a:gd name="T10" fmla="*/ 0 w 168"/>
                <a:gd name="T11" fmla="*/ 56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8" h="84">
                  <a:moveTo>
                    <a:pt x="168" y="84"/>
                  </a:moveTo>
                  <a:cubicBezTo>
                    <a:pt x="168" y="8"/>
                    <a:pt x="168" y="8"/>
                    <a:pt x="168" y="8"/>
                  </a:cubicBezTo>
                  <a:cubicBezTo>
                    <a:pt x="168" y="3"/>
                    <a:pt x="165" y="0"/>
                    <a:pt x="160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56"/>
                    <a:pt x="0" y="56"/>
                    <a:pt x="0" y="56"/>
                  </a:cubicBezTo>
                </a:path>
              </a:pathLst>
            </a:cu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65" name="Line 271"/>
            <p:cNvSpPr>
              <a:spLocks noChangeShapeType="1"/>
            </p:cNvSpPr>
            <p:nvPr/>
          </p:nvSpPr>
          <p:spPr bwMode="auto">
            <a:xfrm>
              <a:off x="9512735" y="4873744"/>
              <a:ext cx="74564" cy="0"/>
            </a:xfrm>
            <a:prstGeom prst="lin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66" name="Freeform 272"/>
            <p:cNvSpPr/>
            <p:nvPr/>
          </p:nvSpPr>
          <p:spPr bwMode="auto">
            <a:xfrm>
              <a:off x="9311030" y="4746323"/>
              <a:ext cx="201705" cy="290290"/>
            </a:xfrm>
            <a:custGeom>
              <a:avLst/>
              <a:gdLst>
                <a:gd name="T0" fmla="*/ 88 w 88"/>
                <a:gd name="T1" fmla="*/ 120 h 128"/>
                <a:gd name="T2" fmla="*/ 80 w 88"/>
                <a:gd name="T3" fmla="*/ 128 h 128"/>
                <a:gd name="T4" fmla="*/ 8 w 88"/>
                <a:gd name="T5" fmla="*/ 128 h 128"/>
                <a:gd name="T6" fmla="*/ 0 w 88"/>
                <a:gd name="T7" fmla="*/ 120 h 128"/>
                <a:gd name="T8" fmla="*/ 0 w 88"/>
                <a:gd name="T9" fmla="*/ 8 h 128"/>
                <a:gd name="T10" fmla="*/ 8 w 88"/>
                <a:gd name="T11" fmla="*/ 0 h 128"/>
                <a:gd name="T12" fmla="*/ 80 w 88"/>
                <a:gd name="T13" fmla="*/ 0 h 128"/>
                <a:gd name="T14" fmla="*/ 88 w 88"/>
                <a:gd name="T15" fmla="*/ 8 h 128"/>
                <a:gd name="T16" fmla="*/ 88 w 88"/>
                <a:gd name="T17" fmla="*/ 12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8" h="128">
                  <a:moveTo>
                    <a:pt x="88" y="120"/>
                  </a:moveTo>
                  <a:cubicBezTo>
                    <a:pt x="88" y="124"/>
                    <a:pt x="85" y="128"/>
                    <a:pt x="80" y="128"/>
                  </a:cubicBezTo>
                  <a:cubicBezTo>
                    <a:pt x="8" y="128"/>
                    <a:pt x="8" y="128"/>
                    <a:pt x="8" y="128"/>
                  </a:cubicBezTo>
                  <a:cubicBezTo>
                    <a:pt x="4" y="128"/>
                    <a:pt x="0" y="124"/>
                    <a:pt x="0" y="12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3"/>
                    <a:pt x="4" y="0"/>
                    <a:pt x="8" y="0"/>
                  </a:cubicBezTo>
                  <a:cubicBezTo>
                    <a:pt x="80" y="0"/>
                    <a:pt x="80" y="0"/>
                    <a:pt x="80" y="0"/>
                  </a:cubicBezTo>
                  <a:cubicBezTo>
                    <a:pt x="85" y="0"/>
                    <a:pt x="88" y="3"/>
                    <a:pt x="88" y="8"/>
                  </a:cubicBezTo>
                  <a:lnTo>
                    <a:pt x="88" y="120"/>
                  </a:lnTo>
                  <a:close/>
                </a:path>
              </a:pathLst>
            </a:cu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67" name="Line 273"/>
            <p:cNvSpPr>
              <a:spLocks noChangeShapeType="1"/>
            </p:cNvSpPr>
            <p:nvPr/>
          </p:nvSpPr>
          <p:spPr bwMode="auto">
            <a:xfrm>
              <a:off x="9412360" y="5000207"/>
              <a:ext cx="0" cy="0"/>
            </a:xfrm>
            <a:prstGeom prst="lin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68" name="Rectangle 274"/>
            <p:cNvSpPr>
              <a:spLocks noChangeArrowheads="1"/>
            </p:cNvSpPr>
            <p:nvPr/>
          </p:nvSpPr>
          <p:spPr bwMode="auto">
            <a:xfrm>
              <a:off x="9347356" y="4782729"/>
              <a:ext cx="129053" cy="181072"/>
            </a:xfrm>
            <a:prstGeom prst="rect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69" name="Freeform 275"/>
            <p:cNvSpPr/>
            <p:nvPr/>
          </p:nvSpPr>
          <p:spPr bwMode="auto">
            <a:xfrm>
              <a:off x="9587299" y="4820093"/>
              <a:ext cx="146260" cy="217478"/>
            </a:xfrm>
            <a:custGeom>
              <a:avLst/>
              <a:gdLst>
                <a:gd name="T0" fmla="*/ 64 w 64"/>
                <a:gd name="T1" fmla="*/ 88 h 96"/>
                <a:gd name="T2" fmla="*/ 56 w 64"/>
                <a:gd name="T3" fmla="*/ 96 h 96"/>
                <a:gd name="T4" fmla="*/ 8 w 64"/>
                <a:gd name="T5" fmla="*/ 96 h 96"/>
                <a:gd name="T6" fmla="*/ 0 w 64"/>
                <a:gd name="T7" fmla="*/ 88 h 96"/>
                <a:gd name="T8" fmla="*/ 0 w 64"/>
                <a:gd name="T9" fmla="*/ 8 h 96"/>
                <a:gd name="T10" fmla="*/ 8 w 64"/>
                <a:gd name="T11" fmla="*/ 0 h 96"/>
                <a:gd name="T12" fmla="*/ 56 w 64"/>
                <a:gd name="T13" fmla="*/ 0 h 96"/>
                <a:gd name="T14" fmla="*/ 64 w 64"/>
                <a:gd name="T15" fmla="*/ 8 h 96"/>
                <a:gd name="T16" fmla="*/ 64 w 64"/>
                <a:gd name="T17" fmla="*/ 8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96">
                  <a:moveTo>
                    <a:pt x="64" y="88"/>
                  </a:moveTo>
                  <a:cubicBezTo>
                    <a:pt x="64" y="92"/>
                    <a:pt x="61" y="96"/>
                    <a:pt x="56" y="96"/>
                  </a:cubicBezTo>
                  <a:cubicBezTo>
                    <a:pt x="8" y="96"/>
                    <a:pt x="8" y="96"/>
                    <a:pt x="8" y="96"/>
                  </a:cubicBezTo>
                  <a:cubicBezTo>
                    <a:pt x="4" y="96"/>
                    <a:pt x="0" y="92"/>
                    <a:pt x="0" y="88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3"/>
                    <a:pt x="4" y="0"/>
                    <a:pt x="8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61" y="0"/>
                    <a:pt x="64" y="3"/>
                    <a:pt x="64" y="8"/>
                  </a:cubicBezTo>
                  <a:lnTo>
                    <a:pt x="64" y="88"/>
                  </a:lnTo>
                  <a:close/>
                </a:path>
              </a:pathLst>
            </a:cu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70" name="Line 276"/>
            <p:cNvSpPr>
              <a:spLocks noChangeShapeType="1"/>
            </p:cNvSpPr>
            <p:nvPr/>
          </p:nvSpPr>
          <p:spPr bwMode="auto">
            <a:xfrm>
              <a:off x="9658040" y="5000207"/>
              <a:ext cx="0" cy="0"/>
            </a:xfrm>
            <a:prstGeom prst="lin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71" name="Rectangle 277"/>
            <p:cNvSpPr>
              <a:spLocks noChangeArrowheads="1"/>
            </p:cNvSpPr>
            <p:nvPr/>
          </p:nvSpPr>
          <p:spPr bwMode="auto">
            <a:xfrm>
              <a:off x="9623625" y="4856499"/>
              <a:ext cx="72652" cy="108260"/>
            </a:xfrm>
            <a:prstGeom prst="rect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298" name="组合 297"/>
          <p:cNvGrpSpPr/>
          <p:nvPr/>
        </p:nvGrpSpPr>
        <p:grpSpPr>
          <a:xfrm>
            <a:off x="10165600" y="2604919"/>
            <a:ext cx="422530" cy="419627"/>
            <a:chOff x="9311030" y="1409427"/>
            <a:chExt cx="422530" cy="419627"/>
          </a:xfrm>
        </p:grpSpPr>
        <p:sp>
          <p:nvSpPr>
            <p:cNvPr id="277" name="Freeform 283"/>
            <p:cNvSpPr/>
            <p:nvPr/>
          </p:nvSpPr>
          <p:spPr bwMode="auto">
            <a:xfrm>
              <a:off x="9311030" y="1483197"/>
              <a:ext cx="422530" cy="128379"/>
            </a:xfrm>
            <a:custGeom>
              <a:avLst/>
              <a:gdLst>
                <a:gd name="T0" fmla="*/ 0 w 441"/>
                <a:gd name="T1" fmla="*/ 133 h 133"/>
                <a:gd name="T2" fmla="*/ 0 w 441"/>
                <a:gd name="T3" fmla="*/ 0 h 133"/>
                <a:gd name="T4" fmla="*/ 441 w 441"/>
                <a:gd name="T5" fmla="*/ 0 h 133"/>
                <a:gd name="T6" fmla="*/ 441 w 441"/>
                <a:gd name="T7" fmla="*/ 133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1" h="133">
                  <a:moveTo>
                    <a:pt x="0" y="133"/>
                  </a:moveTo>
                  <a:lnTo>
                    <a:pt x="0" y="0"/>
                  </a:lnTo>
                  <a:lnTo>
                    <a:pt x="441" y="0"/>
                  </a:lnTo>
                  <a:lnTo>
                    <a:pt x="441" y="133"/>
                  </a:lnTo>
                </a:path>
              </a:pathLst>
            </a:cu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78" name="Freeform 284"/>
            <p:cNvSpPr/>
            <p:nvPr/>
          </p:nvSpPr>
          <p:spPr bwMode="auto">
            <a:xfrm>
              <a:off x="9347356" y="1611576"/>
              <a:ext cx="348922" cy="217478"/>
            </a:xfrm>
            <a:custGeom>
              <a:avLst/>
              <a:gdLst>
                <a:gd name="T0" fmla="*/ 365 w 365"/>
                <a:gd name="T1" fmla="*/ 0 h 227"/>
                <a:gd name="T2" fmla="*/ 365 w 365"/>
                <a:gd name="T3" fmla="*/ 227 h 227"/>
                <a:gd name="T4" fmla="*/ 0 w 365"/>
                <a:gd name="T5" fmla="*/ 227 h 227"/>
                <a:gd name="T6" fmla="*/ 0 w 365"/>
                <a:gd name="T7" fmla="*/ 0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5" h="227">
                  <a:moveTo>
                    <a:pt x="365" y="0"/>
                  </a:moveTo>
                  <a:lnTo>
                    <a:pt x="365" y="227"/>
                  </a:lnTo>
                  <a:lnTo>
                    <a:pt x="0" y="227"/>
                  </a:lnTo>
                  <a:lnTo>
                    <a:pt x="0" y="0"/>
                  </a:lnTo>
                </a:path>
              </a:pathLst>
            </a:cu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79" name="Line 285"/>
            <p:cNvSpPr>
              <a:spLocks noChangeShapeType="1"/>
            </p:cNvSpPr>
            <p:nvPr/>
          </p:nvSpPr>
          <p:spPr bwMode="auto">
            <a:xfrm flipV="1">
              <a:off x="9494572" y="1483197"/>
              <a:ext cx="0" cy="345857"/>
            </a:xfrm>
            <a:prstGeom prst="lin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80" name="Line 286"/>
            <p:cNvSpPr>
              <a:spLocks noChangeShapeType="1"/>
            </p:cNvSpPr>
            <p:nvPr/>
          </p:nvSpPr>
          <p:spPr bwMode="auto">
            <a:xfrm>
              <a:off x="9549061" y="1483197"/>
              <a:ext cx="0" cy="345857"/>
            </a:xfrm>
            <a:prstGeom prst="lin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81" name="Oval 287"/>
            <p:cNvSpPr>
              <a:spLocks noChangeArrowheads="1"/>
            </p:cNvSpPr>
            <p:nvPr/>
          </p:nvSpPr>
          <p:spPr bwMode="auto">
            <a:xfrm>
              <a:off x="9530898" y="1409427"/>
              <a:ext cx="72652" cy="72812"/>
            </a:xfrm>
            <a:prstGeom prst="ellips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82" name="Oval 288"/>
            <p:cNvSpPr>
              <a:spLocks noChangeArrowheads="1"/>
            </p:cNvSpPr>
            <p:nvPr/>
          </p:nvSpPr>
          <p:spPr bwMode="auto">
            <a:xfrm>
              <a:off x="9439127" y="1409427"/>
              <a:ext cx="72652" cy="72812"/>
            </a:xfrm>
            <a:prstGeom prst="ellips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83" name="Line 289"/>
            <p:cNvSpPr>
              <a:spLocks noChangeShapeType="1"/>
            </p:cNvSpPr>
            <p:nvPr/>
          </p:nvSpPr>
          <p:spPr bwMode="auto">
            <a:xfrm flipH="1">
              <a:off x="9311030" y="1611576"/>
              <a:ext cx="184498" cy="0"/>
            </a:xfrm>
            <a:prstGeom prst="lin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84" name="Line 290"/>
            <p:cNvSpPr>
              <a:spLocks noChangeShapeType="1"/>
            </p:cNvSpPr>
            <p:nvPr/>
          </p:nvSpPr>
          <p:spPr bwMode="auto">
            <a:xfrm flipH="1">
              <a:off x="9549061" y="1611576"/>
              <a:ext cx="184498" cy="0"/>
            </a:xfrm>
            <a:prstGeom prst="lin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299" name="组合 298"/>
          <p:cNvGrpSpPr/>
          <p:nvPr/>
        </p:nvGrpSpPr>
        <p:grpSpPr>
          <a:xfrm>
            <a:off x="10165600" y="3694225"/>
            <a:ext cx="422529" cy="381304"/>
            <a:chOff x="9311030" y="2498733"/>
            <a:chExt cx="422529" cy="381304"/>
          </a:xfrm>
        </p:grpSpPr>
        <p:sp>
          <p:nvSpPr>
            <p:cNvPr id="285" name="Freeform 291"/>
            <p:cNvSpPr/>
            <p:nvPr/>
          </p:nvSpPr>
          <p:spPr bwMode="auto">
            <a:xfrm>
              <a:off x="9311030" y="2643398"/>
              <a:ext cx="293477" cy="236639"/>
            </a:xfrm>
            <a:custGeom>
              <a:avLst/>
              <a:gdLst>
                <a:gd name="T0" fmla="*/ 128 w 128"/>
                <a:gd name="T1" fmla="*/ 88 h 104"/>
                <a:gd name="T2" fmla="*/ 112 w 128"/>
                <a:gd name="T3" fmla="*/ 104 h 104"/>
                <a:gd name="T4" fmla="*/ 16 w 128"/>
                <a:gd name="T5" fmla="*/ 104 h 104"/>
                <a:gd name="T6" fmla="*/ 0 w 128"/>
                <a:gd name="T7" fmla="*/ 88 h 104"/>
                <a:gd name="T8" fmla="*/ 0 w 128"/>
                <a:gd name="T9" fmla="*/ 16 h 104"/>
                <a:gd name="T10" fmla="*/ 16 w 128"/>
                <a:gd name="T11" fmla="*/ 0 h 104"/>
                <a:gd name="T12" fmla="*/ 112 w 128"/>
                <a:gd name="T13" fmla="*/ 0 h 104"/>
                <a:gd name="T14" fmla="*/ 128 w 128"/>
                <a:gd name="T15" fmla="*/ 16 h 104"/>
                <a:gd name="T16" fmla="*/ 128 w 128"/>
                <a:gd name="T17" fmla="*/ 88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8" h="104">
                  <a:moveTo>
                    <a:pt x="128" y="88"/>
                  </a:moveTo>
                  <a:cubicBezTo>
                    <a:pt x="128" y="97"/>
                    <a:pt x="121" y="104"/>
                    <a:pt x="112" y="104"/>
                  </a:cubicBezTo>
                  <a:cubicBezTo>
                    <a:pt x="16" y="104"/>
                    <a:pt x="16" y="104"/>
                    <a:pt x="16" y="104"/>
                  </a:cubicBezTo>
                  <a:cubicBezTo>
                    <a:pt x="7" y="104"/>
                    <a:pt x="0" y="97"/>
                    <a:pt x="0" y="88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7"/>
                    <a:pt x="7" y="0"/>
                    <a:pt x="16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21" y="0"/>
                    <a:pt x="128" y="7"/>
                    <a:pt x="128" y="16"/>
                  </a:cubicBezTo>
                  <a:lnTo>
                    <a:pt x="128" y="88"/>
                  </a:lnTo>
                  <a:close/>
                </a:path>
              </a:pathLst>
            </a:cu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86" name="Freeform 292"/>
            <p:cNvSpPr/>
            <p:nvPr/>
          </p:nvSpPr>
          <p:spPr bwMode="auto">
            <a:xfrm>
              <a:off x="9604506" y="2662560"/>
              <a:ext cx="129053" cy="198317"/>
            </a:xfrm>
            <a:custGeom>
              <a:avLst/>
              <a:gdLst>
                <a:gd name="T0" fmla="*/ 134 w 134"/>
                <a:gd name="T1" fmla="*/ 208 h 208"/>
                <a:gd name="T2" fmla="*/ 0 w 134"/>
                <a:gd name="T3" fmla="*/ 171 h 208"/>
                <a:gd name="T4" fmla="*/ 0 w 134"/>
                <a:gd name="T5" fmla="*/ 38 h 208"/>
                <a:gd name="T6" fmla="*/ 134 w 134"/>
                <a:gd name="T7" fmla="*/ 0 h 208"/>
                <a:gd name="T8" fmla="*/ 134 w 134"/>
                <a:gd name="T9" fmla="*/ 208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4" h="208">
                  <a:moveTo>
                    <a:pt x="134" y="208"/>
                  </a:moveTo>
                  <a:lnTo>
                    <a:pt x="0" y="171"/>
                  </a:lnTo>
                  <a:lnTo>
                    <a:pt x="0" y="38"/>
                  </a:lnTo>
                  <a:lnTo>
                    <a:pt x="134" y="0"/>
                  </a:lnTo>
                  <a:lnTo>
                    <a:pt x="134" y="208"/>
                  </a:lnTo>
                  <a:close/>
                </a:path>
              </a:pathLst>
            </a:cu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87" name="Oval 293"/>
            <p:cNvSpPr>
              <a:spLocks noChangeArrowheads="1"/>
            </p:cNvSpPr>
            <p:nvPr/>
          </p:nvSpPr>
          <p:spPr bwMode="auto">
            <a:xfrm>
              <a:off x="9330149" y="2498733"/>
              <a:ext cx="127141" cy="127421"/>
            </a:xfrm>
            <a:prstGeom prst="ellips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88" name="Oval 294"/>
            <p:cNvSpPr>
              <a:spLocks noChangeArrowheads="1"/>
            </p:cNvSpPr>
            <p:nvPr/>
          </p:nvSpPr>
          <p:spPr bwMode="auto">
            <a:xfrm>
              <a:off x="9475453" y="2535139"/>
              <a:ext cx="91771" cy="90057"/>
            </a:xfrm>
            <a:prstGeom prst="ellips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89" name="Freeform 295"/>
            <p:cNvSpPr/>
            <p:nvPr/>
          </p:nvSpPr>
          <p:spPr bwMode="auto">
            <a:xfrm>
              <a:off x="9347356" y="2789022"/>
              <a:ext cx="220824" cy="36406"/>
            </a:xfrm>
            <a:custGeom>
              <a:avLst/>
              <a:gdLst>
                <a:gd name="T0" fmla="*/ 88 w 96"/>
                <a:gd name="T1" fmla="*/ 16 h 16"/>
                <a:gd name="T2" fmla="*/ 96 w 96"/>
                <a:gd name="T3" fmla="*/ 8 h 16"/>
                <a:gd name="T4" fmla="*/ 88 w 96"/>
                <a:gd name="T5" fmla="*/ 0 h 16"/>
                <a:gd name="T6" fmla="*/ 8 w 96"/>
                <a:gd name="T7" fmla="*/ 0 h 16"/>
                <a:gd name="T8" fmla="*/ 0 w 96"/>
                <a:gd name="T9" fmla="*/ 8 h 16"/>
                <a:gd name="T10" fmla="*/ 8 w 96"/>
                <a:gd name="T11" fmla="*/ 16 h 16"/>
                <a:gd name="T12" fmla="*/ 88 w 96"/>
                <a:gd name="T13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6" h="16">
                  <a:moveTo>
                    <a:pt x="88" y="16"/>
                  </a:moveTo>
                  <a:cubicBezTo>
                    <a:pt x="93" y="16"/>
                    <a:pt x="96" y="12"/>
                    <a:pt x="96" y="8"/>
                  </a:cubicBezTo>
                  <a:cubicBezTo>
                    <a:pt x="96" y="3"/>
                    <a:pt x="93" y="0"/>
                    <a:pt x="8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12"/>
                    <a:pt x="4" y="16"/>
                    <a:pt x="8" y="16"/>
                  </a:cubicBezTo>
                  <a:lnTo>
                    <a:pt x="88" y="16"/>
                  </a:lnTo>
                  <a:close/>
                </a:path>
              </a:pathLst>
            </a:cu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90" name="Line 296"/>
            <p:cNvSpPr>
              <a:spLocks noChangeShapeType="1"/>
            </p:cNvSpPr>
            <p:nvPr/>
          </p:nvSpPr>
          <p:spPr bwMode="auto">
            <a:xfrm>
              <a:off x="9530898" y="2698965"/>
              <a:ext cx="36326" cy="0"/>
            </a:xfrm>
            <a:prstGeom prst="line">
              <a:avLst/>
            </a:prstGeom>
            <a:noFill/>
            <a:ln w="30163" cap="rnd">
              <a:solidFill>
                <a:schemeClr val="tx1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80296" tIns="40148" rIns="80296" bIns="4014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329" name="组合 328"/>
          <p:cNvGrpSpPr/>
          <p:nvPr/>
        </p:nvGrpSpPr>
        <p:grpSpPr>
          <a:xfrm>
            <a:off x="1426443" y="620608"/>
            <a:ext cx="9339114" cy="1611452"/>
            <a:chOff x="851371" y="5009914"/>
            <a:chExt cx="10635290" cy="1835106"/>
          </a:xfrm>
        </p:grpSpPr>
        <p:sp>
          <p:nvSpPr>
            <p:cNvPr id="330" name="矩形 51"/>
            <p:cNvSpPr>
              <a:spLocks noChangeArrowheads="1"/>
            </p:cNvSpPr>
            <p:nvPr/>
          </p:nvSpPr>
          <p:spPr bwMode="auto">
            <a:xfrm>
              <a:off x="851371" y="5009914"/>
              <a:ext cx="10635290" cy="1835106"/>
            </a:xfrm>
            <a:prstGeom prst="rect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="ctr"/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zh-CN" sz="1580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331" name="文本框 330"/>
            <p:cNvSpPr txBox="1"/>
            <p:nvPr/>
          </p:nvSpPr>
          <p:spPr>
            <a:xfrm>
              <a:off x="1422617" y="5216411"/>
              <a:ext cx="9492799" cy="14592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kumimoji="0" lang="zh-CN" altLang="en-US" sz="7725" b="1" dirty="0">
                  <a:solidFill>
                    <a:prstClr val="whit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送可</a:t>
              </a:r>
              <a:r>
                <a:rPr kumimoji="0" lang="zh-CN" altLang="en-US" sz="7725" b="1" dirty="0" smtClean="0">
                  <a:solidFill>
                    <a:prstClr val="whit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编辑</a:t>
              </a:r>
              <a:r>
                <a:rPr lang="zh-CN" altLang="en-US" sz="7725" b="1" dirty="0">
                  <a:solidFill>
                    <a:prstClr val="whit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商务</a:t>
              </a:r>
              <a:r>
                <a:rPr kumimoji="0" lang="zh-CN" altLang="en-US" sz="7725" b="1" dirty="0" smtClean="0">
                  <a:solidFill>
                    <a:prstClr val="whit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图标</a:t>
              </a:r>
              <a:endParaRPr kumimoji="0" lang="zh-CN" altLang="en-US" sz="7725" b="1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1426443" y="504157"/>
            <a:ext cx="9339114" cy="1611452"/>
            <a:chOff x="851371" y="5009914"/>
            <a:chExt cx="10635290" cy="1835106"/>
          </a:xfrm>
        </p:grpSpPr>
        <p:sp>
          <p:nvSpPr>
            <p:cNvPr id="5" name="矩形 51"/>
            <p:cNvSpPr>
              <a:spLocks noChangeArrowheads="1"/>
            </p:cNvSpPr>
            <p:nvPr/>
          </p:nvSpPr>
          <p:spPr bwMode="auto">
            <a:xfrm>
              <a:off x="851371" y="5009914"/>
              <a:ext cx="10635290" cy="1835106"/>
            </a:xfrm>
            <a:prstGeom prst="rect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="ctr"/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zh-CN" sz="1580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1422617" y="5216411"/>
              <a:ext cx="9492799" cy="14592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kumimoji="0" lang="zh-CN" altLang="en-US" sz="7725" b="1" dirty="0">
                  <a:solidFill>
                    <a:prstClr val="whit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送可编辑学术图标</a:t>
              </a:r>
              <a:endParaRPr kumimoji="0" lang="zh-CN" altLang="en-US" sz="7725" b="1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10158881" y="5734664"/>
            <a:ext cx="420995" cy="447482"/>
            <a:chOff x="8424863" y="5900738"/>
            <a:chExt cx="479425" cy="509588"/>
          </a:xfrm>
        </p:grpSpPr>
        <p:sp>
          <p:nvSpPr>
            <p:cNvPr id="746" name="Freeform 5"/>
            <p:cNvSpPr/>
            <p:nvPr/>
          </p:nvSpPr>
          <p:spPr bwMode="auto">
            <a:xfrm>
              <a:off x="8424863" y="5951538"/>
              <a:ext cx="479425" cy="458788"/>
            </a:xfrm>
            <a:custGeom>
              <a:avLst/>
              <a:gdLst>
                <a:gd name="T0" fmla="*/ 177 w 177"/>
                <a:gd name="T1" fmla="*/ 156 h 169"/>
                <a:gd name="T2" fmla="*/ 165 w 177"/>
                <a:gd name="T3" fmla="*/ 169 h 169"/>
                <a:gd name="T4" fmla="*/ 13 w 177"/>
                <a:gd name="T5" fmla="*/ 169 h 169"/>
                <a:gd name="T6" fmla="*/ 0 w 177"/>
                <a:gd name="T7" fmla="*/ 156 h 169"/>
                <a:gd name="T8" fmla="*/ 0 w 177"/>
                <a:gd name="T9" fmla="*/ 13 h 169"/>
                <a:gd name="T10" fmla="*/ 13 w 177"/>
                <a:gd name="T11" fmla="*/ 0 h 169"/>
                <a:gd name="T12" fmla="*/ 165 w 177"/>
                <a:gd name="T13" fmla="*/ 0 h 169"/>
                <a:gd name="T14" fmla="*/ 177 w 177"/>
                <a:gd name="T15" fmla="*/ 13 h 169"/>
                <a:gd name="T16" fmla="*/ 177 w 177"/>
                <a:gd name="T17" fmla="*/ 156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7" h="169">
                  <a:moveTo>
                    <a:pt x="177" y="156"/>
                  </a:moveTo>
                  <a:cubicBezTo>
                    <a:pt x="177" y="163"/>
                    <a:pt x="172" y="169"/>
                    <a:pt x="165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6" y="169"/>
                    <a:pt x="0" y="163"/>
                    <a:pt x="0" y="156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6"/>
                    <a:pt x="6" y="0"/>
                    <a:pt x="13" y="0"/>
                  </a:cubicBezTo>
                  <a:cubicBezTo>
                    <a:pt x="165" y="0"/>
                    <a:pt x="165" y="0"/>
                    <a:pt x="165" y="0"/>
                  </a:cubicBezTo>
                  <a:cubicBezTo>
                    <a:pt x="172" y="0"/>
                    <a:pt x="177" y="6"/>
                    <a:pt x="177" y="13"/>
                  </a:cubicBezTo>
                  <a:lnTo>
                    <a:pt x="177" y="156"/>
                  </a:ln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47" name="Freeform 6"/>
            <p:cNvSpPr/>
            <p:nvPr/>
          </p:nvSpPr>
          <p:spPr bwMode="auto">
            <a:xfrm>
              <a:off x="8424863" y="5951538"/>
              <a:ext cx="479425" cy="98425"/>
            </a:xfrm>
            <a:custGeom>
              <a:avLst/>
              <a:gdLst>
                <a:gd name="T0" fmla="*/ 165 w 177"/>
                <a:gd name="T1" fmla="*/ 0 h 36"/>
                <a:gd name="T2" fmla="*/ 13 w 177"/>
                <a:gd name="T3" fmla="*/ 0 h 36"/>
                <a:gd name="T4" fmla="*/ 0 w 177"/>
                <a:gd name="T5" fmla="*/ 13 h 36"/>
                <a:gd name="T6" fmla="*/ 0 w 177"/>
                <a:gd name="T7" fmla="*/ 36 h 36"/>
                <a:gd name="T8" fmla="*/ 177 w 177"/>
                <a:gd name="T9" fmla="*/ 36 h 36"/>
                <a:gd name="T10" fmla="*/ 177 w 177"/>
                <a:gd name="T11" fmla="*/ 13 h 36"/>
                <a:gd name="T12" fmla="*/ 165 w 177"/>
                <a:gd name="T13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7" h="36">
                  <a:moveTo>
                    <a:pt x="165" y="0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6" y="0"/>
                    <a:pt x="0" y="6"/>
                    <a:pt x="0" y="13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177" y="36"/>
                    <a:pt x="177" y="36"/>
                    <a:pt x="177" y="36"/>
                  </a:cubicBezTo>
                  <a:cubicBezTo>
                    <a:pt x="177" y="13"/>
                    <a:pt x="177" y="13"/>
                    <a:pt x="177" y="13"/>
                  </a:cubicBezTo>
                  <a:cubicBezTo>
                    <a:pt x="177" y="6"/>
                    <a:pt x="172" y="0"/>
                    <a:pt x="165" y="0"/>
                  </a:cubicBez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48" name="Freeform 7"/>
            <p:cNvSpPr/>
            <p:nvPr/>
          </p:nvSpPr>
          <p:spPr bwMode="auto">
            <a:xfrm>
              <a:off x="8521701" y="5900738"/>
              <a:ext cx="53975" cy="104775"/>
            </a:xfrm>
            <a:custGeom>
              <a:avLst/>
              <a:gdLst>
                <a:gd name="T0" fmla="*/ 20 w 20"/>
                <a:gd name="T1" fmla="*/ 29 h 39"/>
                <a:gd name="T2" fmla="*/ 10 w 20"/>
                <a:gd name="T3" fmla="*/ 39 h 39"/>
                <a:gd name="T4" fmla="*/ 10 w 20"/>
                <a:gd name="T5" fmla="*/ 39 h 39"/>
                <a:gd name="T6" fmla="*/ 0 w 20"/>
                <a:gd name="T7" fmla="*/ 29 h 39"/>
                <a:gd name="T8" fmla="*/ 0 w 20"/>
                <a:gd name="T9" fmla="*/ 10 h 39"/>
                <a:gd name="T10" fmla="*/ 10 w 20"/>
                <a:gd name="T11" fmla="*/ 0 h 39"/>
                <a:gd name="T12" fmla="*/ 10 w 20"/>
                <a:gd name="T13" fmla="*/ 0 h 39"/>
                <a:gd name="T14" fmla="*/ 20 w 20"/>
                <a:gd name="T15" fmla="*/ 10 h 39"/>
                <a:gd name="T16" fmla="*/ 20 w 20"/>
                <a:gd name="T17" fmla="*/ 2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" h="39">
                  <a:moveTo>
                    <a:pt x="20" y="29"/>
                  </a:moveTo>
                  <a:cubicBezTo>
                    <a:pt x="20" y="34"/>
                    <a:pt x="16" y="39"/>
                    <a:pt x="10" y="39"/>
                  </a:cubicBezTo>
                  <a:cubicBezTo>
                    <a:pt x="10" y="39"/>
                    <a:pt x="10" y="39"/>
                    <a:pt x="10" y="39"/>
                  </a:cubicBezTo>
                  <a:cubicBezTo>
                    <a:pt x="5" y="39"/>
                    <a:pt x="0" y="34"/>
                    <a:pt x="0" y="29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5"/>
                    <a:pt x="5" y="0"/>
                    <a:pt x="10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6" y="0"/>
                    <a:pt x="20" y="5"/>
                    <a:pt x="20" y="10"/>
                  </a:cubicBezTo>
                  <a:lnTo>
                    <a:pt x="20" y="29"/>
                  </a:ln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49" name="Freeform 8"/>
            <p:cNvSpPr/>
            <p:nvPr/>
          </p:nvSpPr>
          <p:spPr bwMode="auto">
            <a:xfrm>
              <a:off x="8751888" y="5900738"/>
              <a:ext cx="53975" cy="104775"/>
            </a:xfrm>
            <a:custGeom>
              <a:avLst/>
              <a:gdLst>
                <a:gd name="T0" fmla="*/ 20 w 20"/>
                <a:gd name="T1" fmla="*/ 29 h 39"/>
                <a:gd name="T2" fmla="*/ 10 w 20"/>
                <a:gd name="T3" fmla="*/ 39 h 39"/>
                <a:gd name="T4" fmla="*/ 10 w 20"/>
                <a:gd name="T5" fmla="*/ 39 h 39"/>
                <a:gd name="T6" fmla="*/ 0 w 20"/>
                <a:gd name="T7" fmla="*/ 29 h 39"/>
                <a:gd name="T8" fmla="*/ 0 w 20"/>
                <a:gd name="T9" fmla="*/ 10 h 39"/>
                <a:gd name="T10" fmla="*/ 10 w 20"/>
                <a:gd name="T11" fmla="*/ 0 h 39"/>
                <a:gd name="T12" fmla="*/ 10 w 20"/>
                <a:gd name="T13" fmla="*/ 0 h 39"/>
                <a:gd name="T14" fmla="*/ 20 w 20"/>
                <a:gd name="T15" fmla="*/ 10 h 39"/>
                <a:gd name="T16" fmla="*/ 20 w 20"/>
                <a:gd name="T17" fmla="*/ 2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" h="39">
                  <a:moveTo>
                    <a:pt x="20" y="29"/>
                  </a:moveTo>
                  <a:cubicBezTo>
                    <a:pt x="20" y="34"/>
                    <a:pt x="16" y="39"/>
                    <a:pt x="10" y="39"/>
                  </a:cubicBezTo>
                  <a:cubicBezTo>
                    <a:pt x="10" y="39"/>
                    <a:pt x="10" y="39"/>
                    <a:pt x="10" y="39"/>
                  </a:cubicBezTo>
                  <a:cubicBezTo>
                    <a:pt x="5" y="39"/>
                    <a:pt x="0" y="34"/>
                    <a:pt x="0" y="29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5"/>
                    <a:pt x="5" y="0"/>
                    <a:pt x="10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6" y="0"/>
                    <a:pt x="20" y="5"/>
                    <a:pt x="20" y="10"/>
                  </a:cubicBezTo>
                  <a:lnTo>
                    <a:pt x="20" y="29"/>
                  </a:ln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50" name="Freeform 9"/>
            <p:cNvSpPr/>
            <p:nvPr/>
          </p:nvSpPr>
          <p:spPr bwMode="auto">
            <a:xfrm>
              <a:off x="8483601" y="6096001"/>
              <a:ext cx="138113" cy="246063"/>
            </a:xfrm>
            <a:custGeom>
              <a:avLst/>
              <a:gdLst>
                <a:gd name="T0" fmla="*/ 50 w 87"/>
                <a:gd name="T1" fmla="*/ 0 h 155"/>
                <a:gd name="T2" fmla="*/ 50 w 87"/>
                <a:gd name="T3" fmla="*/ 0 h 155"/>
                <a:gd name="T4" fmla="*/ 87 w 87"/>
                <a:gd name="T5" fmla="*/ 0 h 155"/>
                <a:gd name="T6" fmla="*/ 87 w 87"/>
                <a:gd name="T7" fmla="*/ 155 h 155"/>
                <a:gd name="T8" fmla="*/ 50 w 87"/>
                <a:gd name="T9" fmla="*/ 155 h 155"/>
                <a:gd name="T10" fmla="*/ 50 w 87"/>
                <a:gd name="T11" fmla="*/ 49 h 155"/>
                <a:gd name="T12" fmla="*/ 26 w 87"/>
                <a:gd name="T13" fmla="*/ 73 h 155"/>
                <a:gd name="T14" fmla="*/ 0 w 87"/>
                <a:gd name="T15" fmla="*/ 49 h 155"/>
                <a:gd name="T16" fmla="*/ 50 w 87"/>
                <a:gd name="T17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7" h="155">
                  <a:moveTo>
                    <a:pt x="50" y="0"/>
                  </a:moveTo>
                  <a:lnTo>
                    <a:pt x="50" y="0"/>
                  </a:lnTo>
                  <a:lnTo>
                    <a:pt x="87" y="0"/>
                  </a:lnTo>
                  <a:lnTo>
                    <a:pt x="87" y="155"/>
                  </a:lnTo>
                  <a:lnTo>
                    <a:pt x="50" y="155"/>
                  </a:lnTo>
                  <a:lnTo>
                    <a:pt x="50" y="49"/>
                  </a:lnTo>
                  <a:lnTo>
                    <a:pt x="26" y="73"/>
                  </a:lnTo>
                  <a:lnTo>
                    <a:pt x="0" y="49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51" name="Freeform 10"/>
            <p:cNvSpPr/>
            <p:nvPr/>
          </p:nvSpPr>
          <p:spPr bwMode="auto">
            <a:xfrm>
              <a:off x="8667751" y="6096001"/>
              <a:ext cx="138113" cy="246063"/>
            </a:xfrm>
            <a:custGeom>
              <a:avLst/>
              <a:gdLst>
                <a:gd name="T0" fmla="*/ 50 w 87"/>
                <a:gd name="T1" fmla="*/ 0 h 155"/>
                <a:gd name="T2" fmla="*/ 50 w 87"/>
                <a:gd name="T3" fmla="*/ 0 h 155"/>
                <a:gd name="T4" fmla="*/ 87 w 87"/>
                <a:gd name="T5" fmla="*/ 0 h 155"/>
                <a:gd name="T6" fmla="*/ 87 w 87"/>
                <a:gd name="T7" fmla="*/ 155 h 155"/>
                <a:gd name="T8" fmla="*/ 50 w 87"/>
                <a:gd name="T9" fmla="*/ 155 h 155"/>
                <a:gd name="T10" fmla="*/ 50 w 87"/>
                <a:gd name="T11" fmla="*/ 49 h 155"/>
                <a:gd name="T12" fmla="*/ 26 w 87"/>
                <a:gd name="T13" fmla="*/ 73 h 155"/>
                <a:gd name="T14" fmla="*/ 0 w 87"/>
                <a:gd name="T15" fmla="*/ 49 h 155"/>
                <a:gd name="T16" fmla="*/ 50 w 87"/>
                <a:gd name="T17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7" h="155">
                  <a:moveTo>
                    <a:pt x="50" y="0"/>
                  </a:moveTo>
                  <a:lnTo>
                    <a:pt x="50" y="0"/>
                  </a:lnTo>
                  <a:lnTo>
                    <a:pt x="87" y="0"/>
                  </a:lnTo>
                  <a:lnTo>
                    <a:pt x="87" y="155"/>
                  </a:lnTo>
                  <a:lnTo>
                    <a:pt x="50" y="155"/>
                  </a:lnTo>
                  <a:lnTo>
                    <a:pt x="50" y="49"/>
                  </a:lnTo>
                  <a:lnTo>
                    <a:pt x="26" y="73"/>
                  </a:lnTo>
                  <a:lnTo>
                    <a:pt x="0" y="49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9423887" y="5752785"/>
            <a:ext cx="447482" cy="447482"/>
            <a:chOff x="7734301" y="5900738"/>
            <a:chExt cx="509588" cy="509588"/>
          </a:xfrm>
        </p:grpSpPr>
        <p:sp>
          <p:nvSpPr>
            <p:cNvPr id="744" name="Freeform 11"/>
            <p:cNvSpPr>
              <a:spLocks noEditPoints="1"/>
            </p:cNvSpPr>
            <p:nvPr/>
          </p:nvSpPr>
          <p:spPr bwMode="auto">
            <a:xfrm>
              <a:off x="7734301" y="5900738"/>
              <a:ext cx="509588" cy="509588"/>
            </a:xfrm>
            <a:custGeom>
              <a:avLst/>
              <a:gdLst>
                <a:gd name="T0" fmla="*/ 177 w 188"/>
                <a:gd name="T1" fmla="*/ 72 h 188"/>
                <a:gd name="T2" fmla="*/ 147 w 188"/>
                <a:gd name="T3" fmla="*/ 72 h 188"/>
                <a:gd name="T4" fmla="*/ 168 w 188"/>
                <a:gd name="T5" fmla="*/ 51 h 188"/>
                <a:gd name="T6" fmla="*/ 168 w 188"/>
                <a:gd name="T7" fmla="*/ 36 h 188"/>
                <a:gd name="T8" fmla="*/ 152 w 188"/>
                <a:gd name="T9" fmla="*/ 20 h 188"/>
                <a:gd name="T10" fmla="*/ 137 w 188"/>
                <a:gd name="T11" fmla="*/ 20 h 188"/>
                <a:gd name="T12" fmla="*/ 116 w 188"/>
                <a:gd name="T13" fmla="*/ 41 h 188"/>
                <a:gd name="T14" fmla="*/ 116 w 188"/>
                <a:gd name="T15" fmla="*/ 11 h 188"/>
                <a:gd name="T16" fmla="*/ 105 w 188"/>
                <a:gd name="T17" fmla="*/ 0 h 188"/>
                <a:gd name="T18" fmla="*/ 83 w 188"/>
                <a:gd name="T19" fmla="*/ 0 h 188"/>
                <a:gd name="T20" fmla="*/ 72 w 188"/>
                <a:gd name="T21" fmla="*/ 11 h 188"/>
                <a:gd name="T22" fmla="*/ 72 w 188"/>
                <a:gd name="T23" fmla="*/ 41 h 188"/>
                <a:gd name="T24" fmla="*/ 51 w 188"/>
                <a:gd name="T25" fmla="*/ 20 h 188"/>
                <a:gd name="T26" fmla="*/ 36 w 188"/>
                <a:gd name="T27" fmla="*/ 20 h 188"/>
                <a:gd name="T28" fmla="*/ 20 w 188"/>
                <a:gd name="T29" fmla="*/ 36 h 188"/>
                <a:gd name="T30" fmla="*/ 20 w 188"/>
                <a:gd name="T31" fmla="*/ 51 h 188"/>
                <a:gd name="T32" fmla="*/ 41 w 188"/>
                <a:gd name="T33" fmla="*/ 72 h 188"/>
                <a:gd name="T34" fmla="*/ 11 w 188"/>
                <a:gd name="T35" fmla="*/ 72 h 188"/>
                <a:gd name="T36" fmla="*/ 0 w 188"/>
                <a:gd name="T37" fmla="*/ 83 h 188"/>
                <a:gd name="T38" fmla="*/ 0 w 188"/>
                <a:gd name="T39" fmla="*/ 105 h 188"/>
                <a:gd name="T40" fmla="*/ 11 w 188"/>
                <a:gd name="T41" fmla="*/ 116 h 188"/>
                <a:gd name="T42" fmla="*/ 41 w 188"/>
                <a:gd name="T43" fmla="*/ 116 h 188"/>
                <a:gd name="T44" fmla="*/ 20 w 188"/>
                <a:gd name="T45" fmla="*/ 137 h 188"/>
                <a:gd name="T46" fmla="*/ 20 w 188"/>
                <a:gd name="T47" fmla="*/ 152 h 188"/>
                <a:gd name="T48" fmla="*/ 36 w 188"/>
                <a:gd name="T49" fmla="*/ 168 h 188"/>
                <a:gd name="T50" fmla="*/ 51 w 188"/>
                <a:gd name="T51" fmla="*/ 168 h 188"/>
                <a:gd name="T52" fmla="*/ 72 w 188"/>
                <a:gd name="T53" fmla="*/ 147 h 188"/>
                <a:gd name="T54" fmla="*/ 72 w 188"/>
                <a:gd name="T55" fmla="*/ 177 h 188"/>
                <a:gd name="T56" fmla="*/ 83 w 188"/>
                <a:gd name="T57" fmla="*/ 188 h 188"/>
                <a:gd name="T58" fmla="*/ 105 w 188"/>
                <a:gd name="T59" fmla="*/ 188 h 188"/>
                <a:gd name="T60" fmla="*/ 116 w 188"/>
                <a:gd name="T61" fmla="*/ 177 h 188"/>
                <a:gd name="T62" fmla="*/ 116 w 188"/>
                <a:gd name="T63" fmla="*/ 147 h 188"/>
                <a:gd name="T64" fmla="*/ 137 w 188"/>
                <a:gd name="T65" fmla="*/ 168 h 188"/>
                <a:gd name="T66" fmla="*/ 152 w 188"/>
                <a:gd name="T67" fmla="*/ 168 h 188"/>
                <a:gd name="T68" fmla="*/ 168 w 188"/>
                <a:gd name="T69" fmla="*/ 152 h 188"/>
                <a:gd name="T70" fmla="*/ 168 w 188"/>
                <a:gd name="T71" fmla="*/ 137 h 188"/>
                <a:gd name="T72" fmla="*/ 147 w 188"/>
                <a:gd name="T73" fmla="*/ 116 h 188"/>
                <a:gd name="T74" fmla="*/ 177 w 188"/>
                <a:gd name="T75" fmla="*/ 116 h 188"/>
                <a:gd name="T76" fmla="*/ 188 w 188"/>
                <a:gd name="T77" fmla="*/ 105 h 188"/>
                <a:gd name="T78" fmla="*/ 188 w 188"/>
                <a:gd name="T79" fmla="*/ 83 h 188"/>
                <a:gd name="T80" fmla="*/ 177 w 188"/>
                <a:gd name="T81" fmla="*/ 72 h 188"/>
                <a:gd name="T82" fmla="*/ 94 w 188"/>
                <a:gd name="T83" fmla="*/ 121 h 188"/>
                <a:gd name="T84" fmla="*/ 67 w 188"/>
                <a:gd name="T85" fmla="*/ 94 h 188"/>
                <a:gd name="T86" fmla="*/ 94 w 188"/>
                <a:gd name="T87" fmla="*/ 67 h 188"/>
                <a:gd name="T88" fmla="*/ 121 w 188"/>
                <a:gd name="T89" fmla="*/ 94 h 188"/>
                <a:gd name="T90" fmla="*/ 94 w 188"/>
                <a:gd name="T91" fmla="*/ 121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88" h="188">
                  <a:moveTo>
                    <a:pt x="177" y="72"/>
                  </a:moveTo>
                  <a:cubicBezTo>
                    <a:pt x="147" y="72"/>
                    <a:pt x="147" y="72"/>
                    <a:pt x="147" y="72"/>
                  </a:cubicBezTo>
                  <a:cubicBezTo>
                    <a:pt x="168" y="51"/>
                    <a:pt x="168" y="51"/>
                    <a:pt x="168" y="51"/>
                  </a:cubicBezTo>
                  <a:cubicBezTo>
                    <a:pt x="172" y="46"/>
                    <a:pt x="172" y="40"/>
                    <a:pt x="168" y="36"/>
                  </a:cubicBezTo>
                  <a:cubicBezTo>
                    <a:pt x="152" y="20"/>
                    <a:pt x="152" y="20"/>
                    <a:pt x="152" y="20"/>
                  </a:cubicBezTo>
                  <a:cubicBezTo>
                    <a:pt x="148" y="16"/>
                    <a:pt x="141" y="16"/>
                    <a:pt x="137" y="20"/>
                  </a:cubicBezTo>
                  <a:cubicBezTo>
                    <a:pt x="116" y="41"/>
                    <a:pt x="116" y="41"/>
                    <a:pt x="116" y="41"/>
                  </a:cubicBezTo>
                  <a:cubicBezTo>
                    <a:pt x="116" y="11"/>
                    <a:pt x="116" y="11"/>
                    <a:pt x="116" y="11"/>
                  </a:cubicBezTo>
                  <a:cubicBezTo>
                    <a:pt x="116" y="5"/>
                    <a:pt x="111" y="0"/>
                    <a:pt x="105" y="0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77" y="0"/>
                    <a:pt x="72" y="5"/>
                    <a:pt x="72" y="11"/>
                  </a:cubicBezTo>
                  <a:cubicBezTo>
                    <a:pt x="72" y="41"/>
                    <a:pt x="72" y="41"/>
                    <a:pt x="72" y="41"/>
                  </a:cubicBezTo>
                  <a:cubicBezTo>
                    <a:pt x="51" y="20"/>
                    <a:pt x="51" y="20"/>
                    <a:pt x="51" y="20"/>
                  </a:cubicBezTo>
                  <a:cubicBezTo>
                    <a:pt x="46" y="16"/>
                    <a:pt x="40" y="16"/>
                    <a:pt x="36" y="20"/>
                  </a:cubicBezTo>
                  <a:cubicBezTo>
                    <a:pt x="20" y="36"/>
                    <a:pt x="20" y="36"/>
                    <a:pt x="20" y="36"/>
                  </a:cubicBezTo>
                  <a:cubicBezTo>
                    <a:pt x="15" y="40"/>
                    <a:pt x="15" y="46"/>
                    <a:pt x="20" y="51"/>
                  </a:cubicBezTo>
                  <a:cubicBezTo>
                    <a:pt x="41" y="72"/>
                    <a:pt x="41" y="72"/>
                    <a:pt x="41" y="72"/>
                  </a:cubicBezTo>
                  <a:cubicBezTo>
                    <a:pt x="11" y="72"/>
                    <a:pt x="11" y="72"/>
                    <a:pt x="11" y="72"/>
                  </a:cubicBezTo>
                  <a:cubicBezTo>
                    <a:pt x="5" y="72"/>
                    <a:pt x="0" y="77"/>
                    <a:pt x="0" y="83"/>
                  </a:cubicBezTo>
                  <a:cubicBezTo>
                    <a:pt x="0" y="105"/>
                    <a:pt x="0" y="105"/>
                    <a:pt x="0" y="105"/>
                  </a:cubicBezTo>
                  <a:cubicBezTo>
                    <a:pt x="0" y="111"/>
                    <a:pt x="5" y="116"/>
                    <a:pt x="11" y="116"/>
                  </a:cubicBezTo>
                  <a:cubicBezTo>
                    <a:pt x="41" y="116"/>
                    <a:pt x="41" y="116"/>
                    <a:pt x="41" y="116"/>
                  </a:cubicBezTo>
                  <a:cubicBezTo>
                    <a:pt x="20" y="137"/>
                    <a:pt x="20" y="137"/>
                    <a:pt x="20" y="137"/>
                  </a:cubicBezTo>
                  <a:cubicBezTo>
                    <a:pt x="15" y="141"/>
                    <a:pt x="15" y="148"/>
                    <a:pt x="20" y="152"/>
                  </a:cubicBezTo>
                  <a:cubicBezTo>
                    <a:pt x="36" y="168"/>
                    <a:pt x="36" y="168"/>
                    <a:pt x="36" y="168"/>
                  </a:cubicBezTo>
                  <a:cubicBezTo>
                    <a:pt x="40" y="172"/>
                    <a:pt x="46" y="172"/>
                    <a:pt x="51" y="168"/>
                  </a:cubicBezTo>
                  <a:cubicBezTo>
                    <a:pt x="72" y="147"/>
                    <a:pt x="72" y="147"/>
                    <a:pt x="72" y="147"/>
                  </a:cubicBezTo>
                  <a:cubicBezTo>
                    <a:pt x="72" y="177"/>
                    <a:pt x="72" y="177"/>
                    <a:pt x="72" y="177"/>
                  </a:cubicBezTo>
                  <a:cubicBezTo>
                    <a:pt x="72" y="183"/>
                    <a:pt x="77" y="188"/>
                    <a:pt x="83" y="188"/>
                  </a:cubicBezTo>
                  <a:cubicBezTo>
                    <a:pt x="105" y="188"/>
                    <a:pt x="105" y="188"/>
                    <a:pt x="105" y="188"/>
                  </a:cubicBezTo>
                  <a:cubicBezTo>
                    <a:pt x="111" y="188"/>
                    <a:pt x="116" y="183"/>
                    <a:pt x="116" y="177"/>
                  </a:cubicBezTo>
                  <a:cubicBezTo>
                    <a:pt x="116" y="147"/>
                    <a:pt x="116" y="147"/>
                    <a:pt x="116" y="147"/>
                  </a:cubicBezTo>
                  <a:cubicBezTo>
                    <a:pt x="137" y="168"/>
                    <a:pt x="137" y="168"/>
                    <a:pt x="137" y="168"/>
                  </a:cubicBezTo>
                  <a:cubicBezTo>
                    <a:pt x="141" y="172"/>
                    <a:pt x="148" y="172"/>
                    <a:pt x="152" y="168"/>
                  </a:cubicBezTo>
                  <a:cubicBezTo>
                    <a:pt x="168" y="152"/>
                    <a:pt x="168" y="152"/>
                    <a:pt x="168" y="152"/>
                  </a:cubicBezTo>
                  <a:cubicBezTo>
                    <a:pt x="172" y="148"/>
                    <a:pt x="172" y="141"/>
                    <a:pt x="168" y="137"/>
                  </a:cubicBezTo>
                  <a:cubicBezTo>
                    <a:pt x="147" y="116"/>
                    <a:pt x="147" y="116"/>
                    <a:pt x="147" y="116"/>
                  </a:cubicBezTo>
                  <a:cubicBezTo>
                    <a:pt x="177" y="116"/>
                    <a:pt x="177" y="116"/>
                    <a:pt x="177" y="116"/>
                  </a:cubicBezTo>
                  <a:cubicBezTo>
                    <a:pt x="183" y="116"/>
                    <a:pt x="188" y="111"/>
                    <a:pt x="188" y="105"/>
                  </a:cubicBezTo>
                  <a:cubicBezTo>
                    <a:pt x="188" y="83"/>
                    <a:pt x="188" y="83"/>
                    <a:pt x="188" y="83"/>
                  </a:cubicBezTo>
                  <a:cubicBezTo>
                    <a:pt x="188" y="77"/>
                    <a:pt x="183" y="72"/>
                    <a:pt x="177" y="72"/>
                  </a:cubicBezTo>
                  <a:close/>
                  <a:moveTo>
                    <a:pt x="94" y="121"/>
                  </a:moveTo>
                  <a:cubicBezTo>
                    <a:pt x="79" y="121"/>
                    <a:pt x="67" y="109"/>
                    <a:pt x="67" y="94"/>
                  </a:cubicBezTo>
                  <a:cubicBezTo>
                    <a:pt x="67" y="79"/>
                    <a:pt x="79" y="67"/>
                    <a:pt x="94" y="67"/>
                  </a:cubicBezTo>
                  <a:cubicBezTo>
                    <a:pt x="109" y="67"/>
                    <a:pt x="121" y="79"/>
                    <a:pt x="121" y="94"/>
                  </a:cubicBezTo>
                  <a:cubicBezTo>
                    <a:pt x="121" y="109"/>
                    <a:pt x="109" y="121"/>
                    <a:pt x="94" y="121"/>
                  </a:cubicBez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45" name="Freeform 12"/>
            <p:cNvSpPr>
              <a:spLocks noEditPoints="1"/>
            </p:cNvSpPr>
            <p:nvPr/>
          </p:nvSpPr>
          <p:spPr bwMode="auto">
            <a:xfrm>
              <a:off x="7883526" y="6049963"/>
              <a:ext cx="207963" cy="211138"/>
            </a:xfrm>
            <a:custGeom>
              <a:avLst/>
              <a:gdLst>
                <a:gd name="T0" fmla="*/ 39 w 77"/>
                <a:gd name="T1" fmla="*/ 0 h 78"/>
                <a:gd name="T2" fmla="*/ 0 w 77"/>
                <a:gd name="T3" fmla="*/ 39 h 78"/>
                <a:gd name="T4" fmla="*/ 39 w 77"/>
                <a:gd name="T5" fmla="*/ 78 h 78"/>
                <a:gd name="T6" fmla="*/ 77 w 77"/>
                <a:gd name="T7" fmla="*/ 39 h 78"/>
                <a:gd name="T8" fmla="*/ 39 w 77"/>
                <a:gd name="T9" fmla="*/ 0 h 78"/>
                <a:gd name="T10" fmla="*/ 39 w 77"/>
                <a:gd name="T11" fmla="*/ 66 h 78"/>
                <a:gd name="T12" fmla="*/ 12 w 77"/>
                <a:gd name="T13" fmla="*/ 39 h 78"/>
                <a:gd name="T14" fmla="*/ 39 w 77"/>
                <a:gd name="T15" fmla="*/ 12 h 78"/>
                <a:gd name="T16" fmla="*/ 66 w 77"/>
                <a:gd name="T17" fmla="*/ 39 h 78"/>
                <a:gd name="T18" fmla="*/ 39 w 77"/>
                <a:gd name="T19" fmla="*/ 66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7" h="78">
                  <a:moveTo>
                    <a:pt x="39" y="0"/>
                  </a:moveTo>
                  <a:cubicBezTo>
                    <a:pt x="18" y="0"/>
                    <a:pt x="0" y="18"/>
                    <a:pt x="0" y="39"/>
                  </a:cubicBezTo>
                  <a:cubicBezTo>
                    <a:pt x="0" y="60"/>
                    <a:pt x="18" y="78"/>
                    <a:pt x="39" y="78"/>
                  </a:cubicBezTo>
                  <a:cubicBezTo>
                    <a:pt x="60" y="78"/>
                    <a:pt x="77" y="60"/>
                    <a:pt x="77" y="39"/>
                  </a:cubicBezTo>
                  <a:cubicBezTo>
                    <a:pt x="77" y="18"/>
                    <a:pt x="60" y="0"/>
                    <a:pt x="39" y="0"/>
                  </a:cubicBezTo>
                  <a:close/>
                  <a:moveTo>
                    <a:pt x="39" y="66"/>
                  </a:moveTo>
                  <a:cubicBezTo>
                    <a:pt x="24" y="66"/>
                    <a:pt x="12" y="54"/>
                    <a:pt x="12" y="39"/>
                  </a:cubicBezTo>
                  <a:cubicBezTo>
                    <a:pt x="12" y="24"/>
                    <a:pt x="24" y="12"/>
                    <a:pt x="39" y="12"/>
                  </a:cubicBezTo>
                  <a:cubicBezTo>
                    <a:pt x="54" y="12"/>
                    <a:pt x="66" y="24"/>
                    <a:pt x="66" y="39"/>
                  </a:cubicBezTo>
                  <a:cubicBezTo>
                    <a:pt x="66" y="54"/>
                    <a:pt x="54" y="66"/>
                    <a:pt x="39" y="66"/>
                  </a:cubicBez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8690282" y="5794606"/>
            <a:ext cx="446088" cy="362446"/>
            <a:chOff x="7058026" y="5948363"/>
            <a:chExt cx="508000" cy="412750"/>
          </a:xfrm>
        </p:grpSpPr>
        <p:sp>
          <p:nvSpPr>
            <p:cNvPr id="733" name="Freeform 13"/>
            <p:cNvSpPr/>
            <p:nvPr/>
          </p:nvSpPr>
          <p:spPr bwMode="auto">
            <a:xfrm>
              <a:off x="7058026" y="6092826"/>
              <a:ext cx="300038" cy="219075"/>
            </a:xfrm>
            <a:custGeom>
              <a:avLst/>
              <a:gdLst>
                <a:gd name="T0" fmla="*/ 111 w 111"/>
                <a:gd name="T1" fmla="*/ 71 h 81"/>
                <a:gd name="T2" fmla="*/ 100 w 111"/>
                <a:gd name="T3" fmla="*/ 81 h 81"/>
                <a:gd name="T4" fmla="*/ 11 w 111"/>
                <a:gd name="T5" fmla="*/ 81 h 81"/>
                <a:gd name="T6" fmla="*/ 0 w 111"/>
                <a:gd name="T7" fmla="*/ 71 h 81"/>
                <a:gd name="T8" fmla="*/ 0 w 111"/>
                <a:gd name="T9" fmla="*/ 10 h 81"/>
                <a:gd name="T10" fmla="*/ 11 w 111"/>
                <a:gd name="T11" fmla="*/ 0 h 81"/>
                <a:gd name="T12" fmla="*/ 100 w 111"/>
                <a:gd name="T13" fmla="*/ 0 h 81"/>
                <a:gd name="T14" fmla="*/ 111 w 111"/>
                <a:gd name="T15" fmla="*/ 10 h 81"/>
                <a:gd name="T16" fmla="*/ 111 w 111"/>
                <a:gd name="T17" fmla="*/ 7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1" h="81">
                  <a:moveTo>
                    <a:pt x="111" y="71"/>
                  </a:moveTo>
                  <a:cubicBezTo>
                    <a:pt x="111" y="76"/>
                    <a:pt x="106" y="81"/>
                    <a:pt x="100" y="81"/>
                  </a:cubicBezTo>
                  <a:cubicBezTo>
                    <a:pt x="11" y="81"/>
                    <a:pt x="11" y="81"/>
                    <a:pt x="11" y="81"/>
                  </a:cubicBezTo>
                  <a:cubicBezTo>
                    <a:pt x="5" y="81"/>
                    <a:pt x="0" y="76"/>
                    <a:pt x="0" y="71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4"/>
                    <a:pt x="5" y="0"/>
                    <a:pt x="11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106" y="0"/>
                    <a:pt x="111" y="4"/>
                    <a:pt x="111" y="10"/>
                  </a:cubicBezTo>
                  <a:lnTo>
                    <a:pt x="111" y="71"/>
                  </a:ln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34" name="Freeform 14"/>
            <p:cNvSpPr/>
            <p:nvPr/>
          </p:nvSpPr>
          <p:spPr bwMode="auto">
            <a:xfrm>
              <a:off x="7116763" y="6281738"/>
              <a:ext cx="71438" cy="79375"/>
            </a:xfrm>
            <a:custGeom>
              <a:avLst/>
              <a:gdLst>
                <a:gd name="T0" fmla="*/ 45 w 45"/>
                <a:gd name="T1" fmla="*/ 0 h 50"/>
                <a:gd name="T2" fmla="*/ 0 w 45"/>
                <a:gd name="T3" fmla="*/ 0 h 50"/>
                <a:gd name="T4" fmla="*/ 24 w 45"/>
                <a:gd name="T5" fmla="*/ 50 h 50"/>
                <a:gd name="T6" fmla="*/ 45 w 45"/>
                <a:gd name="T7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50">
                  <a:moveTo>
                    <a:pt x="45" y="0"/>
                  </a:moveTo>
                  <a:lnTo>
                    <a:pt x="0" y="0"/>
                  </a:lnTo>
                  <a:lnTo>
                    <a:pt x="24" y="50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35" name="Rectangle 15"/>
            <p:cNvSpPr>
              <a:spLocks noChangeArrowheads="1"/>
            </p:cNvSpPr>
            <p:nvPr/>
          </p:nvSpPr>
          <p:spPr bwMode="auto">
            <a:xfrm>
              <a:off x="7085013" y="6138863"/>
              <a:ext cx="249238" cy="11113"/>
            </a:xfrm>
            <a:prstGeom prst="rect">
              <a:avLst/>
            </a:pr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36" name="Rectangle 16"/>
            <p:cNvSpPr>
              <a:spLocks noChangeArrowheads="1"/>
            </p:cNvSpPr>
            <p:nvPr/>
          </p:nvSpPr>
          <p:spPr bwMode="auto">
            <a:xfrm>
              <a:off x="7085013" y="6199188"/>
              <a:ext cx="249238" cy="7938"/>
            </a:xfrm>
            <a:prstGeom prst="rect">
              <a:avLst/>
            </a:pr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37" name="Rectangle 17"/>
            <p:cNvSpPr>
              <a:spLocks noChangeArrowheads="1"/>
            </p:cNvSpPr>
            <p:nvPr/>
          </p:nvSpPr>
          <p:spPr bwMode="auto">
            <a:xfrm>
              <a:off x="7085013" y="6254751"/>
              <a:ext cx="249238" cy="11113"/>
            </a:xfrm>
            <a:prstGeom prst="rect">
              <a:avLst/>
            </a:pr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38" name="Freeform 18"/>
            <p:cNvSpPr/>
            <p:nvPr/>
          </p:nvSpPr>
          <p:spPr bwMode="auto">
            <a:xfrm>
              <a:off x="7231063" y="5948363"/>
              <a:ext cx="334963" cy="282575"/>
            </a:xfrm>
            <a:custGeom>
              <a:avLst/>
              <a:gdLst>
                <a:gd name="T0" fmla="*/ 124 w 124"/>
                <a:gd name="T1" fmla="*/ 93 h 104"/>
                <a:gd name="T2" fmla="*/ 113 w 124"/>
                <a:gd name="T3" fmla="*/ 104 h 104"/>
                <a:gd name="T4" fmla="*/ 11 w 124"/>
                <a:gd name="T5" fmla="*/ 104 h 104"/>
                <a:gd name="T6" fmla="*/ 0 w 124"/>
                <a:gd name="T7" fmla="*/ 93 h 104"/>
                <a:gd name="T8" fmla="*/ 0 w 124"/>
                <a:gd name="T9" fmla="*/ 10 h 104"/>
                <a:gd name="T10" fmla="*/ 11 w 124"/>
                <a:gd name="T11" fmla="*/ 0 h 104"/>
                <a:gd name="T12" fmla="*/ 113 w 124"/>
                <a:gd name="T13" fmla="*/ 0 h 104"/>
                <a:gd name="T14" fmla="*/ 124 w 124"/>
                <a:gd name="T15" fmla="*/ 10 h 104"/>
                <a:gd name="T16" fmla="*/ 124 w 124"/>
                <a:gd name="T17" fmla="*/ 93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4" h="104">
                  <a:moveTo>
                    <a:pt x="124" y="93"/>
                  </a:moveTo>
                  <a:cubicBezTo>
                    <a:pt x="124" y="99"/>
                    <a:pt x="119" y="104"/>
                    <a:pt x="113" y="104"/>
                  </a:cubicBezTo>
                  <a:cubicBezTo>
                    <a:pt x="11" y="104"/>
                    <a:pt x="11" y="104"/>
                    <a:pt x="11" y="104"/>
                  </a:cubicBezTo>
                  <a:cubicBezTo>
                    <a:pt x="5" y="104"/>
                    <a:pt x="0" y="99"/>
                    <a:pt x="0" y="93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9" y="0"/>
                    <a:pt x="124" y="5"/>
                    <a:pt x="124" y="10"/>
                  </a:cubicBezTo>
                  <a:lnTo>
                    <a:pt x="124" y="93"/>
                  </a:lnTo>
                  <a:close/>
                </a:path>
              </a:pathLst>
            </a:cu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39" name="Freeform 19"/>
            <p:cNvSpPr/>
            <p:nvPr/>
          </p:nvSpPr>
          <p:spPr bwMode="auto">
            <a:xfrm>
              <a:off x="7434263" y="6216651"/>
              <a:ext cx="69850" cy="114300"/>
            </a:xfrm>
            <a:custGeom>
              <a:avLst/>
              <a:gdLst>
                <a:gd name="T0" fmla="*/ 44 w 44"/>
                <a:gd name="T1" fmla="*/ 0 h 72"/>
                <a:gd name="T2" fmla="*/ 0 w 44"/>
                <a:gd name="T3" fmla="*/ 0 h 72"/>
                <a:gd name="T4" fmla="*/ 24 w 44"/>
                <a:gd name="T5" fmla="*/ 72 h 72"/>
                <a:gd name="T6" fmla="*/ 44 w 44"/>
                <a:gd name="T7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72">
                  <a:moveTo>
                    <a:pt x="44" y="0"/>
                  </a:moveTo>
                  <a:lnTo>
                    <a:pt x="0" y="0"/>
                  </a:lnTo>
                  <a:lnTo>
                    <a:pt x="24" y="72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40" name="Rectangle 20"/>
            <p:cNvSpPr>
              <a:spLocks noChangeArrowheads="1"/>
            </p:cNvSpPr>
            <p:nvPr/>
          </p:nvSpPr>
          <p:spPr bwMode="auto">
            <a:xfrm>
              <a:off x="7273926" y="5997576"/>
              <a:ext cx="249238" cy="7938"/>
            </a:xfrm>
            <a:prstGeom prst="rect">
              <a:avLst/>
            </a:pr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41" name="Rectangle 21"/>
            <p:cNvSpPr>
              <a:spLocks noChangeArrowheads="1"/>
            </p:cNvSpPr>
            <p:nvPr/>
          </p:nvSpPr>
          <p:spPr bwMode="auto">
            <a:xfrm>
              <a:off x="7273926" y="6054726"/>
              <a:ext cx="249238" cy="11113"/>
            </a:xfrm>
            <a:prstGeom prst="rect">
              <a:avLst/>
            </a:pr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42" name="Rectangle 22"/>
            <p:cNvSpPr>
              <a:spLocks noChangeArrowheads="1"/>
            </p:cNvSpPr>
            <p:nvPr/>
          </p:nvSpPr>
          <p:spPr bwMode="auto">
            <a:xfrm>
              <a:off x="7273926" y="6115051"/>
              <a:ext cx="249238" cy="7938"/>
            </a:xfrm>
            <a:prstGeom prst="rect">
              <a:avLst/>
            </a:pr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43" name="Rectangle 23"/>
            <p:cNvSpPr>
              <a:spLocks noChangeArrowheads="1"/>
            </p:cNvSpPr>
            <p:nvPr/>
          </p:nvSpPr>
          <p:spPr bwMode="auto">
            <a:xfrm>
              <a:off x="7273926" y="6173788"/>
              <a:ext cx="249238" cy="7938"/>
            </a:xfrm>
            <a:prstGeom prst="rect">
              <a:avLst/>
            </a:pr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sp>
        <p:nvSpPr>
          <p:cNvPr id="11" name="Freeform 26"/>
          <p:cNvSpPr>
            <a:spLocks noEditPoints="1"/>
          </p:cNvSpPr>
          <p:nvPr/>
        </p:nvSpPr>
        <p:spPr bwMode="auto">
          <a:xfrm>
            <a:off x="7951101" y="5749997"/>
            <a:ext cx="451664" cy="451664"/>
          </a:xfrm>
          <a:custGeom>
            <a:avLst/>
            <a:gdLst>
              <a:gd name="T0" fmla="*/ 63 w 190"/>
              <a:gd name="T1" fmla="*/ 184 h 190"/>
              <a:gd name="T2" fmla="*/ 6 w 190"/>
              <a:gd name="T3" fmla="*/ 126 h 190"/>
              <a:gd name="T4" fmla="*/ 6 w 190"/>
              <a:gd name="T5" fmla="*/ 103 h 190"/>
              <a:gd name="T6" fmla="*/ 103 w 190"/>
              <a:gd name="T7" fmla="*/ 6 h 190"/>
              <a:gd name="T8" fmla="*/ 126 w 190"/>
              <a:gd name="T9" fmla="*/ 6 h 190"/>
              <a:gd name="T10" fmla="*/ 184 w 190"/>
              <a:gd name="T11" fmla="*/ 63 h 190"/>
              <a:gd name="T12" fmla="*/ 184 w 190"/>
              <a:gd name="T13" fmla="*/ 87 h 190"/>
              <a:gd name="T14" fmla="*/ 87 w 190"/>
              <a:gd name="T15" fmla="*/ 184 h 190"/>
              <a:gd name="T16" fmla="*/ 63 w 190"/>
              <a:gd name="T17" fmla="*/ 184 h 190"/>
              <a:gd name="T18" fmla="*/ 118 w 190"/>
              <a:gd name="T19" fmla="*/ 15 h 190"/>
              <a:gd name="T20" fmla="*/ 112 w 190"/>
              <a:gd name="T21" fmla="*/ 15 h 190"/>
              <a:gd name="T22" fmla="*/ 15 w 190"/>
              <a:gd name="T23" fmla="*/ 112 h 190"/>
              <a:gd name="T24" fmla="*/ 15 w 190"/>
              <a:gd name="T25" fmla="*/ 118 h 190"/>
              <a:gd name="T26" fmla="*/ 72 w 190"/>
              <a:gd name="T27" fmla="*/ 175 h 190"/>
              <a:gd name="T28" fmla="*/ 78 w 190"/>
              <a:gd name="T29" fmla="*/ 175 h 190"/>
              <a:gd name="T30" fmla="*/ 175 w 190"/>
              <a:gd name="T31" fmla="*/ 78 h 190"/>
              <a:gd name="T32" fmla="*/ 175 w 190"/>
              <a:gd name="T33" fmla="*/ 72 h 190"/>
              <a:gd name="T34" fmla="*/ 118 w 190"/>
              <a:gd name="T35" fmla="*/ 15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90" h="190">
                <a:moveTo>
                  <a:pt x="63" y="184"/>
                </a:moveTo>
                <a:cubicBezTo>
                  <a:pt x="6" y="126"/>
                  <a:pt x="6" y="126"/>
                  <a:pt x="6" y="126"/>
                </a:cubicBezTo>
                <a:cubicBezTo>
                  <a:pt x="0" y="120"/>
                  <a:pt x="0" y="110"/>
                  <a:pt x="6" y="103"/>
                </a:cubicBezTo>
                <a:cubicBezTo>
                  <a:pt x="103" y="6"/>
                  <a:pt x="103" y="6"/>
                  <a:pt x="103" y="6"/>
                </a:cubicBezTo>
                <a:cubicBezTo>
                  <a:pt x="110" y="0"/>
                  <a:pt x="120" y="0"/>
                  <a:pt x="126" y="6"/>
                </a:cubicBezTo>
                <a:cubicBezTo>
                  <a:pt x="184" y="63"/>
                  <a:pt x="184" y="63"/>
                  <a:pt x="184" y="63"/>
                </a:cubicBezTo>
                <a:cubicBezTo>
                  <a:pt x="190" y="70"/>
                  <a:pt x="190" y="80"/>
                  <a:pt x="184" y="87"/>
                </a:cubicBezTo>
                <a:cubicBezTo>
                  <a:pt x="87" y="184"/>
                  <a:pt x="87" y="184"/>
                  <a:pt x="87" y="184"/>
                </a:cubicBezTo>
                <a:cubicBezTo>
                  <a:pt x="80" y="190"/>
                  <a:pt x="70" y="190"/>
                  <a:pt x="63" y="184"/>
                </a:cubicBezTo>
                <a:close/>
                <a:moveTo>
                  <a:pt x="118" y="15"/>
                </a:moveTo>
                <a:cubicBezTo>
                  <a:pt x="116" y="13"/>
                  <a:pt x="113" y="13"/>
                  <a:pt x="112" y="15"/>
                </a:cubicBezTo>
                <a:cubicBezTo>
                  <a:pt x="15" y="112"/>
                  <a:pt x="15" y="112"/>
                  <a:pt x="15" y="112"/>
                </a:cubicBezTo>
                <a:cubicBezTo>
                  <a:pt x="13" y="114"/>
                  <a:pt x="13" y="116"/>
                  <a:pt x="15" y="118"/>
                </a:cubicBezTo>
                <a:cubicBezTo>
                  <a:pt x="72" y="175"/>
                  <a:pt x="72" y="175"/>
                  <a:pt x="72" y="175"/>
                </a:cubicBezTo>
                <a:cubicBezTo>
                  <a:pt x="74" y="177"/>
                  <a:pt x="76" y="177"/>
                  <a:pt x="78" y="175"/>
                </a:cubicBezTo>
                <a:cubicBezTo>
                  <a:pt x="175" y="78"/>
                  <a:pt x="175" y="78"/>
                  <a:pt x="175" y="78"/>
                </a:cubicBezTo>
                <a:cubicBezTo>
                  <a:pt x="177" y="76"/>
                  <a:pt x="177" y="74"/>
                  <a:pt x="175" y="72"/>
                </a:cubicBezTo>
                <a:lnTo>
                  <a:pt x="118" y="15"/>
                </a:lnTo>
                <a:close/>
              </a:path>
            </a:pathLst>
          </a:custGeom>
          <a:solidFill>
            <a:srgbClr val="5F3E2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80296" tIns="40148" rIns="80296" bIns="40148" numCol="1" anchor="t" anchorCtr="0" compatLnSpc="1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kumimoji="0" lang="zh-CN" altLang="en-US" sz="1580">
              <a:solidFill>
                <a:prstClr val="black"/>
              </a:solidFill>
              <a:latin typeface="Calibri" panose="020F0502020204030204"/>
            </a:endParaRPr>
          </a:p>
        </p:txBody>
      </p:sp>
      <p:grpSp>
        <p:nvGrpSpPr>
          <p:cNvPr id="12" name="组合 11"/>
          <p:cNvGrpSpPr/>
          <p:nvPr/>
        </p:nvGrpSpPr>
        <p:grpSpPr>
          <a:xfrm>
            <a:off x="7238406" y="5762544"/>
            <a:ext cx="425178" cy="427965"/>
            <a:chOff x="6389688" y="5911851"/>
            <a:chExt cx="484188" cy="487362"/>
          </a:xfrm>
        </p:grpSpPr>
        <p:sp>
          <p:nvSpPr>
            <p:cNvPr id="730" name="Freeform 24"/>
            <p:cNvSpPr/>
            <p:nvPr/>
          </p:nvSpPr>
          <p:spPr bwMode="auto">
            <a:xfrm>
              <a:off x="6697663" y="5911851"/>
              <a:ext cx="173038" cy="173038"/>
            </a:xfrm>
            <a:custGeom>
              <a:avLst/>
              <a:gdLst>
                <a:gd name="T0" fmla="*/ 47 w 64"/>
                <a:gd name="T1" fmla="*/ 60 h 64"/>
                <a:gd name="T2" fmla="*/ 33 w 64"/>
                <a:gd name="T3" fmla="*/ 60 h 64"/>
                <a:gd name="T4" fmla="*/ 4 w 64"/>
                <a:gd name="T5" fmla="*/ 31 h 64"/>
                <a:gd name="T6" fmla="*/ 4 w 64"/>
                <a:gd name="T7" fmla="*/ 16 h 64"/>
                <a:gd name="T8" fmla="*/ 17 w 64"/>
                <a:gd name="T9" fmla="*/ 4 h 64"/>
                <a:gd name="T10" fmla="*/ 31 w 64"/>
                <a:gd name="T11" fmla="*/ 4 h 64"/>
                <a:gd name="T12" fmla="*/ 60 w 64"/>
                <a:gd name="T13" fmla="*/ 33 h 64"/>
                <a:gd name="T14" fmla="*/ 60 w 64"/>
                <a:gd name="T15" fmla="*/ 47 h 64"/>
                <a:gd name="T16" fmla="*/ 47 w 64"/>
                <a:gd name="T17" fmla="*/ 6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64">
                  <a:moveTo>
                    <a:pt x="47" y="60"/>
                  </a:moveTo>
                  <a:cubicBezTo>
                    <a:pt x="43" y="64"/>
                    <a:pt x="37" y="64"/>
                    <a:pt x="33" y="60"/>
                  </a:cubicBezTo>
                  <a:cubicBezTo>
                    <a:pt x="4" y="31"/>
                    <a:pt x="4" y="31"/>
                    <a:pt x="4" y="31"/>
                  </a:cubicBezTo>
                  <a:cubicBezTo>
                    <a:pt x="0" y="27"/>
                    <a:pt x="0" y="20"/>
                    <a:pt x="4" y="16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21" y="0"/>
                    <a:pt x="27" y="0"/>
                    <a:pt x="31" y="4"/>
                  </a:cubicBezTo>
                  <a:cubicBezTo>
                    <a:pt x="60" y="33"/>
                    <a:pt x="60" y="33"/>
                    <a:pt x="60" y="33"/>
                  </a:cubicBezTo>
                  <a:cubicBezTo>
                    <a:pt x="64" y="37"/>
                    <a:pt x="64" y="43"/>
                    <a:pt x="60" y="47"/>
                  </a:cubicBezTo>
                  <a:lnTo>
                    <a:pt x="47" y="60"/>
                  </a:ln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31" name="Freeform 25"/>
            <p:cNvSpPr/>
            <p:nvPr/>
          </p:nvSpPr>
          <p:spPr bwMode="auto">
            <a:xfrm>
              <a:off x="6389688" y="5916613"/>
              <a:ext cx="484188" cy="482600"/>
            </a:xfrm>
            <a:custGeom>
              <a:avLst/>
              <a:gdLst>
                <a:gd name="T0" fmla="*/ 117 w 305"/>
                <a:gd name="T1" fmla="*/ 304 h 304"/>
                <a:gd name="T2" fmla="*/ 0 w 305"/>
                <a:gd name="T3" fmla="*/ 186 h 304"/>
                <a:gd name="T4" fmla="*/ 187 w 305"/>
                <a:gd name="T5" fmla="*/ 0 h 304"/>
                <a:gd name="T6" fmla="*/ 305 w 305"/>
                <a:gd name="T7" fmla="*/ 118 h 304"/>
                <a:gd name="T8" fmla="*/ 117 w 305"/>
                <a:gd name="T9" fmla="*/ 304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5" h="304">
                  <a:moveTo>
                    <a:pt x="117" y="304"/>
                  </a:moveTo>
                  <a:lnTo>
                    <a:pt x="0" y="186"/>
                  </a:lnTo>
                  <a:lnTo>
                    <a:pt x="187" y="0"/>
                  </a:lnTo>
                  <a:lnTo>
                    <a:pt x="305" y="118"/>
                  </a:lnTo>
                  <a:lnTo>
                    <a:pt x="117" y="304"/>
                  </a:ln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32" name="Freeform 27"/>
            <p:cNvSpPr/>
            <p:nvPr/>
          </p:nvSpPr>
          <p:spPr bwMode="auto">
            <a:xfrm>
              <a:off x="6483351" y="6046788"/>
              <a:ext cx="298450" cy="173038"/>
            </a:xfrm>
            <a:custGeom>
              <a:avLst/>
              <a:gdLst>
                <a:gd name="T0" fmla="*/ 144 w 188"/>
                <a:gd name="T1" fmla="*/ 0 h 109"/>
                <a:gd name="T2" fmla="*/ 188 w 188"/>
                <a:gd name="T3" fmla="*/ 44 h 109"/>
                <a:gd name="T4" fmla="*/ 104 w 188"/>
                <a:gd name="T5" fmla="*/ 68 h 109"/>
                <a:gd name="T6" fmla="*/ 138 w 188"/>
                <a:gd name="T7" fmla="*/ 102 h 109"/>
                <a:gd name="T8" fmla="*/ 0 w 188"/>
                <a:gd name="T9" fmla="*/ 109 h 109"/>
                <a:gd name="T10" fmla="*/ 65 w 188"/>
                <a:gd name="T11" fmla="*/ 82 h 109"/>
                <a:gd name="T12" fmla="*/ 31 w 188"/>
                <a:gd name="T13" fmla="*/ 49 h 109"/>
                <a:gd name="T14" fmla="*/ 144 w 188"/>
                <a:gd name="T1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8" h="109">
                  <a:moveTo>
                    <a:pt x="144" y="0"/>
                  </a:moveTo>
                  <a:lnTo>
                    <a:pt x="188" y="44"/>
                  </a:lnTo>
                  <a:lnTo>
                    <a:pt x="104" y="68"/>
                  </a:lnTo>
                  <a:lnTo>
                    <a:pt x="138" y="102"/>
                  </a:lnTo>
                  <a:lnTo>
                    <a:pt x="0" y="109"/>
                  </a:lnTo>
                  <a:lnTo>
                    <a:pt x="65" y="82"/>
                  </a:lnTo>
                  <a:lnTo>
                    <a:pt x="31" y="49"/>
                  </a:lnTo>
                  <a:lnTo>
                    <a:pt x="144" y="0"/>
                  </a:ln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6500618" y="5749997"/>
            <a:ext cx="450270" cy="451664"/>
            <a:chOff x="5702301" y="5897563"/>
            <a:chExt cx="512763" cy="514350"/>
          </a:xfrm>
        </p:grpSpPr>
        <p:sp>
          <p:nvSpPr>
            <p:cNvPr id="716" name="Freeform 28"/>
            <p:cNvSpPr/>
            <p:nvPr/>
          </p:nvSpPr>
          <p:spPr bwMode="auto">
            <a:xfrm>
              <a:off x="6042026" y="5897563"/>
              <a:ext cx="173038" cy="173038"/>
            </a:xfrm>
            <a:custGeom>
              <a:avLst/>
              <a:gdLst>
                <a:gd name="T0" fmla="*/ 38 w 64"/>
                <a:gd name="T1" fmla="*/ 64 h 64"/>
                <a:gd name="T2" fmla="*/ 31 w 64"/>
                <a:gd name="T3" fmla="*/ 57 h 64"/>
                <a:gd name="T4" fmla="*/ 51 w 64"/>
                <a:gd name="T5" fmla="*/ 37 h 64"/>
                <a:gd name="T6" fmla="*/ 51 w 64"/>
                <a:gd name="T7" fmla="*/ 31 h 64"/>
                <a:gd name="T8" fmla="*/ 33 w 64"/>
                <a:gd name="T9" fmla="*/ 13 h 64"/>
                <a:gd name="T10" fmla="*/ 27 w 64"/>
                <a:gd name="T11" fmla="*/ 13 h 64"/>
                <a:gd name="T12" fmla="*/ 7 w 64"/>
                <a:gd name="T13" fmla="*/ 33 h 64"/>
                <a:gd name="T14" fmla="*/ 0 w 64"/>
                <a:gd name="T15" fmla="*/ 25 h 64"/>
                <a:gd name="T16" fmla="*/ 20 w 64"/>
                <a:gd name="T17" fmla="*/ 6 h 64"/>
                <a:gd name="T18" fmla="*/ 40 w 64"/>
                <a:gd name="T19" fmla="*/ 5 h 64"/>
                <a:gd name="T20" fmla="*/ 59 w 64"/>
                <a:gd name="T21" fmla="*/ 23 h 64"/>
                <a:gd name="T22" fmla="*/ 58 w 64"/>
                <a:gd name="T23" fmla="*/ 44 h 64"/>
                <a:gd name="T24" fmla="*/ 38 w 64"/>
                <a:gd name="T25" fmla="*/ 6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4" h="64">
                  <a:moveTo>
                    <a:pt x="38" y="64"/>
                  </a:moveTo>
                  <a:cubicBezTo>
                    <a:pt x="31" y="57"/>
                    <a:pt x="31" y="57"/>
                    <a:pt x="31" y="57"/>
                  </a:cubicBezTo>
                  <a:cubicBezTo>
                    <a:pt x="51" y="37"/>
                    <a:pt x="51" y="37"/>
                    <a:pt x="51" y="37"/>
                  </a:cubicBezTo>
                  <a:cubicBezTo>
                    <a:pt x="53" y="35"/>
                    <a:pt x="53" y="32"/>
                    <a:pt x="51" y="31"/>
                  </a:cubicBezTo>
                  <a:cubicBezTo>
                    <a:pt x="33" y="13"/>
                    <a:pt x="33" y="13"/>
                    <a:pt x="33" y="13"/>
                  </a:cubicBezTo>
                  <a:cubicBezTo>
                    <a:pt x="32" y="11"/>
                    <a:pt x="29" y="11"/>
                    <a:pt x="27" y="13"/>
                  </a:cubicBezTo>
                  <a:cubicBezTo>
                    <a:pt x="7" y="33"/>
                    <a:pt x="7" y="33"/>
                    <a:pt x="7" y="33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20" y="6"/>
                    <a:pt x="20" y="6"/>
                    <a:pt x="20" y="6"/>
                  </a:cubicBezTo>
                  <a:cubicBezTo>
                    <a:pt x="25" y="0"/>
                    <a:pt x="35" y="0"/>
                    <a:pt x="40" y="5"/>
                  </a:cubicBezTo>
                  <a:cubicBezTo>
                    <a:pt x="59" y="23"/>
                    <a:pt x="59" y="23"/>
                    <a:pt x="59" y="23"/>
                  </a:cubicBezTo>
                  <a:cubicBezTo>
                    <a:pt x="64" y="29"/>
                    <a:pt x="64" y="38"/>
                    <a:pt x="58" y="44"/>
                  </a:cubicBezTo>
                  <a:lnTo>
                    <a:pt x="38" y="64"/>
                  </a:ln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17" name="Freeform 29"/>
            <p:cNvSpPr/>
            <p:nvPr/>
          </p:nvSpPr>
          <p:spPr bwMode="auto">
            <a:xfrm>
              <a:off x="6091238" y="5967413"/>
              <a:ext cx="50800" cy="55563"/>
            </a:xfrm>
            <a:custGeom>
              <a:avLst/>
              <a:gdLst>
                <a:gd name="T0" fmla="*/ 5 w 19"/>
                <a:gd name="T1" fmla="*/ 19 h 20"/>
                <a:gd name="T2" fmla="*/ 1 w 19"/>
                <a:gd name="T3" fmla="*/ 19 h 20"/>
                <a:gd name="T4" fmla="*/ 1 w 19"/>
                <a:gd name="T5" fmla="*/ 19 h 20"/>
                <a:gd name="T6" fmla="*/ 1 w 19"/>
                <a:gd name="T7" fmla="*/ 14 h 20"/>
                <a:gd name="T8" fmla="*/ 14 w 19"/>
                <a:gd name="T9" fmla="*/ 2 h 20"/>
                <a:gd name="T10" fmla="*/ 18 w 19"/>
                <a:gd name="T11" fmla="*/ 2 h 20"/>
                <a:gd name="T12" fmla="*/ 18 w 19"/>
                <a:gd name="T13" fmla="*/ 2 h 20"/>
                <a:gd name="T14" fmla="*/ 18 w 19"/>
                <a:gd name="T15" fmla="*/ 6 h 20"/>
                <a:gd name="T16" fmla="*/ 5 w 19"/>
                <a:gd name="T17" fmla="*/ 19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" h="20">
                  <a:moveTo>
                    <a:pt x="5" y="19"/>
                  </a:moveTo>
                  <a:cubicBezTo>
                    <a:pt x="4" y="20"/>
                    <a:pt x="2" y="20"/>
                    <a:pt x="1" y="19"/>
                  </a:cubicBezTo>
                  <a:cubicBezTo>
                    <a:pt x="1" y="19"/>
                    <a:pt x="1" y="19"/>
                    <a:pt x="1" y="19"/>
                  </a:cubicBezTo>
                  <a:cubicBezTo>
                    <a:pt x="0" y="18"/>
                    <a:pt x="0" y="16"/>
                    <a:pt x="1" y="14"/>
                  </a:cubicBezTo>
                  <a:cubicBezTo>
                    <a:pt x="14" y="2"/>
                    <a:pt x="14" y="2"/>
                    <a:pt x="14" y="2"/>
                  </a:cubicBezTo>
                  <a:cubicBezTo>
                    <a:pt x="15" y="0"/>
                    <a:pt x="17" y="0"/>
                    <a:pt x="18" y="2"/>
                  </a:cubicBezTo>
                  <a:cubicBezTo>
                    <a:pt x="18" y="2"/>
                    <a:pt x="18" y="2"/>
                    <a:pt x="18" y="2"/>
                  </a:cubicBezTo>
                  <a:cubicBezTo>
                    <a:pt x="19" y="3"/>
                    <a:pt x="19" y="5"/>
                    <a:pt x="18" y="6"/>
                  </a:cubicBezTo>
                  <a:lnTo>
                    <a:pt x="5" y="19"/>
                  </a:ln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18" name="Freeform 30"/>
            <p:cNvSpPr/>
            <p:nvPr/>
          </p:nvSpPr>
          <p:spPr bwMode="auto">
            <a:xfrm>
              <a:off x="5702301" y="5951538"/>
              <a:ext cx="458788" cy="460375"/>
            </a:xfrm>
            <a:custGeom>
              <a:avLst/>
              <a:gdLst>
                <a:gd name="T0" fmla="*/ 4 w 170"/>
                <a:gd name="T1" fmla="*/ 127 h 170"/>
                <a:gd name="T2" fmla="*/ 4 w 170"/>
                <a:gd name="T3" fmla="*/ 143 h 170"/>
                <a:gd name="T4" fmla="*/ 27 w 170"/>
                <a:gd name="T5" fmla="*/ 165 h 170"/>
                <a:gd name="T6" fmla="*/ 43 w 170"/>
                <a:gd name="T7" fmla="*/ 165 h 170"/>
                <a:gd name="T8" fmla="*/ 170 w 170"/>
                <a:gd name="T9" fmla="*/ 39 h 170"/>
                <a:gd name="T10" fmla="*/ 131 w 170"/>
                <a:gd name="T11" fmla="*/ 0 h 170"/>
                <a:gd name="T12" fmla="*/ 4 w 170"/>
                <a:gd name="T13" fmla="*/ 127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0" h="170">
                  <a:moveTo>
                    <a:pt x="4" y="127"/>
                  </a:moveTo>
                  <a:cubicBezTo>
                    <a:pt x="0" y="131"/>
                    <a:pt x="0" y="138"/>
                    <a:pt x="4" y="143"/>
                  </a:cubicBezTo>
                  <a:cubicBezTo>
                    <a:pt x="27" y="165"/>
                    <a:pt x="27" y="165"/>
                    <a:pt x="27" y="165"/>
                  </a:cubicBezTo>
                  <a:cubicBezTo>
                    <a:pt x="31" y="170"/>
                    <a:pt x="39" y="170"/>
                    <a:pt x="43" y="165"/>
                  </a:cubicBezTo>
                  <a:cubicBezTo>
                    <a:pt x="170" y="39"/>
                    <a:pt x="170" y="39"/>
                    <a:pt x="170" y="39"/>
                  </a:cubicBezTo>
                  <a:cubicBezTo>
                    <a:pt x="131" y="0"/>
                    <a:pt x="131" y="0"/>
                    <a:pt x="131" y="0"/>
                  </a:cubicBezTo>
                  <a:lnTo>
                    <a:pt x="4" y="127"/>
                  </a:ln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19" name="Freeform 31"/>
            <p:cNvSpPr/>
            <p:nvPr/>
          </p:nvSpPr>
          <p:spPr bwMode="auto">
            <a:xfrm>
              <a:off x="5837238" y="6249988"/>
              <a:ext cx="26988" cy="26988"/>
            </a:xfrm>
            <a:custGeom>
              <a:avLst/>
              <a:gdLst>
                <a:gd name="T0" fmla="*/ 8 w 10"/>
                <a:gd name="T1" fmla="*/ 8 h 10"/>
                <a:gd name="T2" fmla="*/ 2 w 10"/>
                <a:gd name="T3" fmla="*/ 8 h 10"/>
                <a:gd name="T4" fmla="*/ 2 w 10"/>
                <a:gd name="T5" fmla="*/ 2 h 10"/>
                <a:gd name="T6" fmla="*/ 8 w 10"/>
                <a:gd name="T7" fmla="*/ 2 h 10"/>
                <a:gd name="T8" fmla="*/ 8 w 10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0">
                  <a:moveTo>
                    <a:pt x="8" y="8"/>
                  </a:moveTo>
                  <a:cubicBezTo>
                    <a:pt x="6" y="10"/>
                    <a:pt x="4" y="10"/>
                    <a:pt x="2" y="8"/>
                  </a:cubicBezTo>
                  <a:cubicBezTo>
                    <a:pt x="0" y="6"/>
                    <a:pt x="0" y="3"/>
                    <a:pt x="2" y="2"/>
                  </a:cubicBezTo>
                  <a:cubicBezTo>
                    <a:pt x="4" y="0"/>
                    <a:pt x="6" y="0"/>
                    <a:pt x="8" y="2"/>
                  </a:cubicBezTo>
                  <a:cubicBezTo>
                    <a:pt x="10" y="3"/>
                    <a:pt x="10" y="6"/>
                    <a:pt x="8" y="8"/>
                  </a:cubicBez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20" name="Freeform 32"/>
            <p:cNvSpPr/>
            <p:nvPr/>
          </p:nvSpPr>
          <p:spPr bwMode="auto">
            <a:xfrm>
              <a:off x="5802313" y="6284913"/>
              <a:ext cx="26988" cy="25400"/>
            </a:xfrm>
            <a:custGeom>
              <a:avLst/>
              <a:gdLst>
                <a:gd name="T0" fmla="*/ 8 w 10"/>
                <a:gd name="T1" fmla="*/ 8 h 9"/>
                <a:gd name="T2" fmla="*/ 2 w 10"/>
                <a:gd name="T3" fmla="*/ 8 h 9"/>
                <a:gd name="T4" fmla="*/ 2 w 10"/>
                <a:gd name="T5" fmla="*/ 1 h 9"/>
                <a:gd name="T6" fmla="*/ 8 w 10"/>
                <a:gd name="T7" fmla="*/ 1 h 9"/>
                <a:gd name="T8" fmla="*/ 8 w 10"/>
                <a:gd name="T9" fmla="*/ 8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9">
                  <a:moveTo>
                    <a:pt x="8" y="8"/>
                  </a:moveTo>
                  <a:cubicBezTo>
                    <a:pt x="7" y="9"/>
                    <a:pt x="4" y="9"/>
                    <a:pt x="2" y="8"/>
                  </a:cubicBezTo>
                  <a:cubicBezTo>
                    <a:pt x="0" y="6"/>
                    <a:pt x="0" y="3"/>
                    <a:pt x="2" y="1"/>
                  </a:cubicBezTo>
                  <a:cubicBezTo>
                    <a:pt x="4" y="0"/>
                    <a:pt x="7" y="0"/>
                    <a:pt x="8" y="1"/>
                  </a:cubicBezTo>
                  <a:cubicBezTo>
                    <a:pt x="10" y="3"/>
                    <a:pt x="10" y="6"/>
                    <a:pt x="8" y="8"/>
                  </a:cubicBez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21" name="Freeform 33"/>
            <p:cNvSpPr/>
            <p:nvPr/>
          </p:nvSpPr>
          <p:spPr bwMode="auto">
            <a:xfrm>
              <a:off x="5768976" y="6319838"/>
              <a:ext cx="23813" cy="25400"/>
            </a:xfrm>
            <a:custGeom>
              <a:avLst/>
              <a:gdLst>
                <a:gd name="T0" fmla="*/ 7 w 9"/>
                <a:gd name="T1" fmla="*/ 8 h 9"/>
                <a:gd name="T2" fmla="*/ 1 w 9"/>
                <a:gd name="T3" fmla="*/ 8 h 9"/>
                <a:gd name="T4" fmla="*/ 1 w 9"/>
                <a:gd name="T5" fmla="*/ 1 h 9"/>
                <a:gd name="T6" fmla="*/ 7 w 9"/>
                <a:gd name="T7" fmla="*/ 1 h 9"/>
                <a:gd name="T8" fmla="*/ 7 w 9"/>
                <a:gd name="T9" fmla="*/ 8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9">
                  <a:moveTo>
                    <a:pt x="7" y="8"/>
                  </a:moveTo>
                  <a:cubicBezTo>
                    <a:pt x="6" y="9"/>
                    <a:pt x="3" y="9"/>
                    <a:pt x="1" y="8"/>
                  </a:cubicBezTo>
                  <a:cubicBezTo>
                    <a:pt x="0" y="6"/>
                    <a:pt x="0" y="3"/>
                    <a:pt x="1" y="1"/>
                  </a:cubicBezTo>
                  <a:cubicBezTo>
                    <a:pt x="3" y="0"/>
                    <a:pt x="6" y="0"/>
                    <a:pt x="7" y="1"/>
                  </a:cubicBezTo>
                  <a:cubicBezTo>
                    <a:pt x="9" y="3"/>
                    <a:pt x="9" y="6"/>
                    <a:pt x="7" y="8"/>
                  </a:cubicBez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22" name="Freeform 34"/>
            <p:cNvSpPr/>
            <p:nvPr/>
          </p:nvSpPr>
          <p:spPr bwMode="auto">
            <a:xfrm>
              <a:off x="5803901" y="6011863"/>
              <a:ext cx="298450" cy="298450"/>
            </a:xfrm>
            <a:custGeom>
              <a:avLst/>
              <a:gdLst>
                <a:gd name="T0" fmla="*/ 63 w 110"/>
                <a:gd name="T1" fmla="*/ 105 h 110"/>
                <a:gd name="T2" fmla="*/ 47 w 110"/>
                <a:gd name="T3" fmla="*/ 105 h 110"/>
                <a:gd name="T4" fmla="*/ 4 w 110"/>
                <a:gd name="T5" fmla="*/ 63 h 110"/>
                <a:gd name="T6" fmla="*/ 4 w 110"/>
                <a:gd name="T7" fmla="*/ 47 h 110"/>
                <a:gd name="T8" fmla="*/ 47 w 110"/>
                <a:gd name="T9" fmla="*/ 5 h 110"/>
                <a:gd name="T10" fmla="*/ 63 w 110"/>
                <a:gd name="T11" fmla="*/ 5 h 110"/>
                <a:gd name="T12" fmla="*/ 105 w 110"/>
                <a:gd name="T13" fmla="*/ 47 h 110"/>
                <a:gd name="T14" fmla="*/ 105 w 110"/>
                <a:gd name="T15" fmla="*/ 63 h 110"/>
                <a:gd name="T16" fmla="*/ 63 w 110"/>
                <a:gd name="T17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0" h="110">
                  <a:moveTo>
                    <a:pt x="63" y="105"/>
                  </a:moveTo>
                  <a:cubicBezTo>
                    <a:pt x="58" y="110"/>
                    <a:pt x="51" y="110"/>
                    <a:pt x="47" y="105"/>
                  </a:cubicBezTo>
                  <a:cubicBezTo>
                    <a:pt x="4" y="63"/>
                    <a:pt x="4" y="63"/>
                    <a:pt x="4" y="63"/>
                  </a:cubicBezTo>
                  <a:cubicBezTo>
                    <a:pt x="0" y="59"/>
                    <a:pt x="0" y="51"/>
                    <a:pt x="4" y="47"/>
                  </a:cubicBezTo>
                  <a:cubicBezTo>
                    <a:pt x="47" y="5"/>
                    <a:pt x="47" y="5"/>
                    <a:pt x="47" y="5"/>
                  </a:cubicBezTo>
                  <a:cubicBezTo>
                    <a:pt x="51" y="0"/>
                    <a:pt x="58" y="0"/>
                    <a:pt x="63" y="5"/>
                  </a:cubicBezTo>
                  <a:cubicBezTo>
                    <a:pt x="105" y="47"/>
                    <a:pt x="105" y="47"/>
                    <a:pt x="105" y="47"/>
                  </a:cubicBezTo>
                  <a:cubicBezTo>
                    <a:pt x="110" y="51"/>
                    <a:pt x="110" y="59"/>
                    <a:pt x="105" y="63"/>
                  </a:cubicBezTo>
                  <a:lnTo>
                    <a:pt x="63" y="105"/>
                  </a:lnTo>
                  <a:close/>
                </a:path>
              </a:pathLst>
            </a:cu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23" name="Freeform 35"/>
            <p:cNvSpPr/>
            <p:nvPr/>
          </p:nvSpPr>
          <p:spPr bwMode="auto">
            <a:xfrm>
              <a:off x="5838826" y="6046788"/>
              <a:ext cx="228600" cy="227013"/>
            </a:xfrm>
            <a:custGeom>
              <a:avLst/>
              <a:gdLst>
                <a:gd name="T0" fmla="*/ 48 w 84"/>
                <a:gd name="T1" fmla="*/ 81 h 84"/>
                <a:gd name="T2" fmla="*/ 36 w 84"/>
                <a:gd name="T3" fmla="*/ 81 h 84"/>
                <a:gd name="T4" fmla="*/ 3 w 84"/>
                <a:gd name="T5" fmla="*/ 48 h 84"/>
                <a:gd name="T6" fmla="*/ 3 w 84"/>
                <a:gd name="T7" fmla="*/ 36 h 84"/>
                <a:gd name="T8" fmla="*/ 36 w 84"/>
                <a:gd name="T9" fmla="*/ 3 h 84"/>
                <a:gd name="T10" fmla="*/ 48 w 84"/>
                <a:gd name="T11" fmla="*/ 3 h 84"/>
                <a:gd name="T12" fmla="*/ 80 w 84"/>
                <a:gd name="T13" fmla="*/ 36 h 84"/>
                <a:gd name="T14" fmla="*/ 80 w 84"/>
                <a:gd name="T15" fmla="*/ 48 h 84"/>
                <a:gd name="T16" fmla="*/ 48 w 84"/>
                <a:gd name="T17" fmla="*/ 81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4" h="84">
                  <a:moveTo>
                    <a:pt x="48" y="81"/>
                  </a:moveTo>
                  <a:cubicBezTo>
                    <a:pt x="44" y="84"/>
                    <a:pt x="39" y="84"/>
                    <a:pt x="36" y="81"/>
                  </a:cubicBezTo>
                  <a:cubicBezTo>
                    <a:pt x="3" y="48"/>
                    <a:pt x="3" y="48"/>
                    <a:pt x="3" y="48"/>
                  </a:cubicBezTo>
                  <a:cubicBezTo>
                    <a:pt x="0" y="45"/>
                    <a:pt x="0" y="39"/>
                    <a:pt x="3" y="36"/>
                  </a:cubicBezTo>
                  <a:cubicBezTo>
                    <a:pt x="36" y="3"/>
                    <a:pt x="36" y="3"/>
                    <a:pt x="36" y="3"/>
                  </a:cubicBezTo>
                  <a:cubicBezTo>
                    <a:pt x="39" y="0"/>
                    <a:pt x="44" y="0"/>
                    <a:pt x="48" y="3"/>
                  </a:cubicBezTo>
                  <a:cubicBezTo>
                    <a:pt x="80" y="36"/>
                    <a:pt x="80" y="36"/>
                    <a:pt x="80" y="36"/>
                  </a:cubicBezTo>
                  <a:cubicBezTo>
                    <a:pt x="84" y="39"/>
                    <a:pt x="84" y="45"/>
                    <a:pt x="80" y="48"/>
                  </a:cubicBezTo>
                  <a:lnTo>
                    <a:pt x="48" y="81"/>
                  </a:ln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24" name="Freeform 36"/>
            <p:cNvSpPr/>
            <p:nvPr/>
          </p:nvSpPr>
          <p:spPr bwMode="auto">
            <a:xfrm>
              <a:off x="5934076" y="6070601"/>
              <a:ext cx="60325" cy="57150"/>
            </a:xfrm>
            <a:custGeom>
              <a:avLst/>
              <a:gdLst>
                <a:gd name="T0" fmla="*/ 2 w 22"/>
                <a:gd name="T1" fmla="*/ 19 h 21"/>
                <a:gd name="T2" fmla="*/ 1 w 22"/>
                <a:gd name="T3" fmla="*/ 11 h 21"/>
                <a:gd name="T4" fmla="*/ 8 w 22"/>
                <a:gd name="T5" fmla="*/ 0 h 21"/>
                <a:gd name="T6" fmla="*/ 14 w 22"/>
                <a:gd name="T7" fmla="*/ 3 h 21"/>
                <a:gd name="T8" fmla="*/ 12 w 22"/>
                <a:gd name="T9" fmla="*/ 9 h 21"/>
                <a:gd name="T10" fmla="*/ 18 w 22"/>
                <a:gd name="T11" fmla="*/ 8 h 21"/>
                <a:gd name="T12" fmla="*/ 21 w 22"/>
                <a:gd name="T13" fmla="*/ 14 h 21"/>
                <a:gd name="T14" fmla="*/ 11 w 22"/>
                <a:gd name="T15" fmla="*/ 21 h 21"/>
                <a:gd name="T16" fmla="*/ 2 w 22"/>
                <a:gd name="T17" fmla="*/ 19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" h="21">
                  <a:moveTo>
                    <a:pt x="2" y="19"/>
                  </a:moveTo>
                  <a:cubicBezTo>
                    <a:pt x="2" y="19"/>
                    <a:pt x="0" y="15"/>
                    <a:pt x="1" y="11"/>
                  </a:cubicBezTo>
                  <a:cubicBezTo>
                    <a:pt x="1" y="6"/>
                    <a:pt x="3" y="2"/>
                    <a:pt x="8" y="0"/>
                  </a:cubicBezTo>
                  <a:cubicBezTo>
                    <a:pt x="10" y="0"/>
                    <a:pt x="13" y="1"/>
                    <a:pt x="14" y="3"/>
                  </a:cubicBezTo>
                  <a:cubicBezTo>
                    <a:pt x="15" y="5"/>
                    <a:pt x="12" y="9"/>
                    <a:pt x="12" y="9"/>
                  </a:cubicBezTo>
                  <a:cubicBezTo>
                    <a:pt x="12" y="9"/>
                    <a:pt x="16" y="7"/>
                    <a:pt x="18" y="8"/>
                  </a:cubicBezTo>
                  <a:cubicBezTo>
                    <a:pt x="20" y="9"/>
                    <a:pt x="22" y="11"/>
                    <a:pt x="21" y="14"/>
                  </a:cubicBezTo>
                  <a:cubicBezTo>
                    <a:pt x="20" y="18"/>
                    <a:pt x="15" y="20"/>
                    <a:pt x="11" y="21"/>
                  </a:cubicBezTo>
                  <a:cubicBezTo>
                    <a:pt x="7" y="21"/>
                    <a:pt x="2" y="19"/>
                    <a:pt x="2" y="19"/>
                  </a:cubicBez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25" name="Freeform 37"/>
            <p:cNvSpPr/>
            <p:nvPr/>
          </p:nvSpPr>
          <p:spPr bwMode="auto">
            <a:xfrm>
              <a:off x="6002338" y="6116638"/>
              <a:ext cx="39688" cy="41275"/>
            </a:xfrm>
            <a:custGeom>
              <a:avLst/>
              <a:gdLst>
                <a:gd name="T0" fmla="*/ 15 w 15"/>
                <a:gd name="T1" fmla="*/ 14 h 15"/>
                <a:gd name="T2" fmla="*/ 13 w 15"/>
                <a:gd name="T3" fmla="*/ 14 h 15"/>
                <a:gd name="T4" fmla="*/ 1 w 15"/>
                <a:gd name="T5" fmla="*/ 2 h 15"/>
                <a:gd name="T6" fmla="*/ 1 w 15"/>
                <a:gd name="T7" fmla="*/ 0 h 15"/>
                <a:gd name="T8" fmla="*/ 1 w 15"/>
                <a:gd name="T9" fmla="*/ 0 h 15"/>
                <a:gd name="T10" fmla="*/ 3 w 15"/>
                <a:gd name="T11" fmla="*/ 0 h 15"/>
                <a:gd name="T12" fmla="*/ 15 w 15"/>
                <a:gd name="T13" fmla="*/ 12 h 15"/>
                <a:gd name="T14" fmla="*/ 15 w 15"/>
                <a:gd name="T15" fmla="*/ 14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" h="15">
                  <a:moveTo>
                    <a:pt x="15" y="14"/>
                  </a:moveTo>
                  <a:cubicBezTo>
                    <a:pt x="14" y="15"/>
                    <a:pt x="13" y="15"/>
                    <a:pt x="13" y="1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0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2" y="0"/>
                    <a:pt x="3" y="0"/>
                  </a:cubicBezTo>
                  <a:cubicBezTo>
                    <a:pt x="15" y="12"/>
                    <a:pt x="15" y="12"/>
                    <a:pt x="15" y="12"/>
                  </a:cubicBezTo>
                  <a:cubicBezTo>
                    <a:pt x="15" y="13"/>
                    <a:pt x="15" y="14"/>
                    <a:pt x="15" y="14"/>
                  </a:cubicBez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26" name="Freeform 38"/>
            <p:cNvSpPr/>
            <p:nvPr/>
          </p:nvSpPr>
          <p:spPr bwMode="auto">
            <a:xfrm>
              <a:off x="5986463" y="6130926"/>
              <a:ext cx="42863" cy="42863"/>
            </a:xfrm>
            <a:custGeom>
              <a:avLst/>
              <a:gdLst>
                <a:gd name="T0" fmla="*/ 15 w 16"/>
                <a:gd name="T1" fmla="*/ 15 h 16"/>
                <a:gd name="T2" fmla="*/ 13 w 16"/>
                <a:gd name="T3" fmla="*/ 15 h 16"/>
                <a:gd name="T4" fmla="*/ 1 w 16"/>
                <a:gd name="T5" fmla="*/ 3 h 16"/>
                <a:gd name="T6" fmla="*/ 1 w 16"/>
                <a:gd name="T7" fmla="*/ 1 h 16"/>
                <a:gd name="T8" fmla="*/ 1 w 16"/>
                <a:gd name="T9" fmla="*/ 1 h 16"/>
                <a:gd name="T10" fmla="*/ 3 w 16"/>
                <a:gd name="T11" fmla="*/ 1 h 16"/>
                <a:gd name="T12" fmla="*/ 15 w 16"/>
                <a:gd name="T13" fmla="*/ 13 h 16"/>
                <a:gd name="T14" fmla="*/ 15 w 16"/>
                <a:gd name="T15" fmla="*/ 15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" h="16">
                  <a:moveTo>
                    <a:pt x="15" y="15"/>
                  </a:moveTo>
                  <a:cubicBezTo>
                    <a:pt x="14" y="16"/>
                    <a:pt x="14" y="16"/>
                    <a:pt x="13" y="15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0" y="2"/>
                    <a:pt x="0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2" y="0"/>
                    <a:pt x="2" y="0"/>
                    <a:pt x="3" y="1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6" y="13"/>
                    <a:pt x="16" y="14"/>
                    <a:pt x="15" y="15"/>
                  </a:cubicBez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27" name="Freeform 39"/>
            <p:cNvSpPr/>
            <p:nvPr/>
          </p:nvSpPr>
          <p:spPr bwMode="auto">
            <a:xfrm>
              <a:off x="5969001" y="6146801"/>
              <a:ext cx="44450" cy="41275"/>
            </a:xfrm>
            <a:custGeom>
              <a:avLst/>
              <a:gdLst>
                <a:gd name="T0" fmla="*/ 15 w 16"/>
                <a:gd name="T1" fmla="*/ 15 h 15"/>
                <a:gd name="T2" fmla="*/ 13 w 16"/>
                <a:gd name="T3" fmla="*/ 15 h 15"/>
                <a:gd name="T4" fmla="*/ 1 w 16"/>
                <a:gd name="T5" fmla="*/ 3 h 15"/>
                <a:gd name="T6" fmla="*/ 1 w 16"/>
                <a:gd name="T7" fmla="*/ 1 h 15"/>
                <a:gd name="T8" fmla="*/ 1 w 16"/>
                <a:gd name="T9" fmla="*/ 1 h 15"/>
                <a:gd name="T10" fmla="*/ 3 w 16"/>
                <a:gd name="T11" fmla="*/ 1 h 15"/>
                <a:gd name="T12" fmla="*/ 15 w 16"/>
                <a:gd name="T13" fmla="*/ 13 h 15"/>
                <a:gd name="T14" fmla="*/ 15 w 16"/>
                <a:gd name="T1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" h="15">
                  <a:moveTo>
                    <a:pt x="15" y="15"/>
                  </a:moveTo>
                  <a:cubicBezTo>
                    <a:pt x="15" y="15"/>
                    <a:pt x="14" y="15"/>
                    <a:pt x="13" y="15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0" y="2"/>
                    <a:pt x="0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2" y="0"/>
                    <a:pt x="3" y="0"/>
                    <a:pt x="3" y="1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6" y="13"/>
                    <a:pt x="16" y="14"/>
                    <a:pt x="15" y="15"/>
                  </a:cubicBez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28" name="Freeform 40"/>
            <p:cNvSpPr/>
            <p:nvPr/>
          </p:nvSpPr>
          <p:spPr bwMode="auto">
            <a:xfrm>
              <a:off x="5883276" y="6115051"/>
              <a:ext cx="65088" cy="88900"/>
            </a:xfrm>
            <a:custGeom>
              <a:avLst/>
              <a:gdLst>
                <a:gd name="T0" fmla="*/ 3 w 24"/>
                <a:gd name="T1" fmla="*/ 31 h 33"/>
                <a:gd name="T2" fmla="*/ 2 w 24"/>
                <a:gd name="T3" fmla="*/ 27 h 33"/>
                <a:gd name="T4" fmla="*/ 17 w 24"/>
                <a:gd name="T5" fmla="*/ 13 h 33"/>
                <a:gd name="T6" fmla="*/ 11 w 24"/>
                <a:gd name="T7" fmla="*/ 7 h 33"/>
                <a:gd name="T8" fmla="*/ 6 w 24"/>
                <a:gd name="T9" fmla="*/ 13 h 33"/>
                <a:gd name="T10" fmla="*/ 2 w 24"/>
                <a:gd name="T11" fmla="*/ 13 h 33"/>
                <a:gd name="T12" fmla="*/ 1 w 24"/>
                <a:gd name="T13" fmla="*/ 9 h 33"/>
                <a:gd name="T14" fmla="*/ 9 w 24"/>
                <a:gd name="T15" fmla="*/ 1 h 33"/>
                <a:gd name="T16" fmla="*/ 13 w 24"/>
                <a:gd name="T17" fmla="*/ 2 h 33"/>
                <a:gd name="T18" fmla="*/ 23 w 24"/>
                <a:gd name="T19" fmla="*/ 11 h 33"/>
                <a:gd name="T20" fmla="*/ 23 w 24"/>
                <a:gd name="T21" fmla="*/ 15 h 33"/>
                <a:gd name="T22" fmla="*/ 7 w 24"/>
                <a:gd name="T23" fmla="*/ 32 h 33"/>
                <a:gd name="T24" fmla="*/ 3 w 24"/>
                <a:gd name="T25" fmla="*/ 3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" h="33">
                  <a:moveTo>
                    <a:pt x="3" y="31"/>
                  </a:moveTo>
                  <a:cubicBezTo>
                    <a:pt x="2" y="30"/>
                    <a:pt x="1" y="28"/>
                    <a:pt x="2" y="27"/>
                  </a:cubicBezTo>
                  <a:cubicBezTo>
                    <a:pt x="17" y="13"/>
                    <a:pt x="17" y="13"/>
                    <a:pt x="17" y="13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5" y="14"/>
                    <a:pt x="3" y="14"/>
                    <a:pt x="2" y="13"/>
                  </a:cubicBezTo>
                  <a:cubicBezTo>
                    <a:pt x="0" y="12"/>
                    <a:pt x="0" y="10"/>
                    <a:pt x="1" y="9"/>
                  </a:cubicBezTo>
                  <a:cubicBezTo>
                    <a:pt x="9" y="1"/>
                    <a:pt x="9" y="1"/>
                    <a:pt x="9" y="1"/>
                  </a:cubicBezTo>
                  <a:cubicBezTo>
                    <a:pt x="10" y="0"/>
                    <a:pt x="12" y="0"/>
                    <a:pt x="13" y="2"/>
                  </a:cubicBezTo>
                  <a:cubicBezTo>
                    <a:pt x="23" y="11"/>
                    <a:pt x="23" y="11"/>
                    <a:pt x="23" y="11"/>
                  </a:cubicBezTo>
                  <a:cubicBezTo>
                    <a:pt x="24" y="13"/>
                    <a:pt x="24" y="14"/>
                    <a:pt x="23" y="15"/>
                  </a:cubicBezTo>
                  <a:cubicBezTo>
                    <a:pt x="7" y="32"/>
                    <a:pt x="7" y="32"/>
                    <a:pt x="7" y="32"/>
                  </a:cubicBezTo>
                  <a:cubicBezTo>
                    <a:pt x="6" y="33"/>
                    <a:pt x="4" y="33"/>
                    <a:pt x="3" y="31"/>
                  </a:cubicBez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29" name="Freeform 41"/>
            <p:cNvSpPr>
              <a:spLocks noEditPoints="1"/>
            </p:cNvSpPr>
            <p:nvPr/>
          </p:nvSpPr>
          <p:spPr bwMode="auto">
            <a:xfrm>
              <a:off x="5929313" y="6162676"/>
              <a:ext cx="66675" cy="90488"/>
            </a:xfrm>
            <a:custGeom>
              <a:avLst/>
              <a:gdLst>
                <a:gd name="T0" fmla="*/ 4 w 25"/>
                <a:gd name="T1" fmla="*/ 31 h 33"/>
                <a:gd name="T2" fmla="*/ 3 w 25"/>
                <a:gd name="T3" fmla="*/ 27 h 33"/>
                <a:gd name="T4" fmla="*/ 10 w 25"/>
                <a:gd name="T5" fmla="*/ 21 h 33"/>
                <a:gd name="T6" fmla="*/ 2 w 25"/>
                <a:gd name="T7" fmla="*/ 13 h 33"/>
                <a:gd name="T8" fmla="*/ 1 w 25"/>
                <a:gd name="T9" fmla="*/ 9 h 33"/>
                <a:gd name="T10" fmla="*/ 10 w 25"/>
                <a:gd name="T11" fmla="*/ 1 h 33"/>
                <a:gd name="T12" fmla="*/ 14 w 25"/>
                <a:gd name="T13" fmla="*/ 1 h 33"/>
                <a:gd name="T14" fmla="*/ 23 w 25"/>
                <a:gd name="T15" fmla="*/ 11 h 33"/>
                <a:gd name="T16" fmla="*/ 24 w 25"/>
                <a:gd name="T17" fmla="*/ 15 h 33"/>
                <a:gd name="T18" fmla="*/ 8 w 25"/>
                <a:gd name="T19" fmla="*/ 32 h 33"/>
                <a:gd name="T20" fmla="*/ 4 w 25"/>
                <a:gd name="T21" fmla="*/ 31 h 33"/>
                <a:gd name="T22" fmla="*/ 8 w 25"/>
                <a:gd name="T23" fmla="*/ 12 h 33"/>
                <a:gd name="T24" fmla="*/ 13 w 25"/>
                <a:gd name="T25" fmla="*/ 17 h 33"/>
                <a:gd name="T26" fmla="*/ 18 w 25"/>
                <a:gd name="T27" fmla="*/ 13 h 33"/>
                <a:gd name="T28" fmla="*/ 12 w 25"/>
                <a:gd name="T29" fmla="*/ 7 h 33"/>
                <a:gd name="T30" fmla="*/ 8 w 25"/>
                <a:gd name="T31" fmla="*/ 12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5" h="33">
                  <a:moveTo>
                    <a:pt x="4" y="31"/>
                  </a:moveTo>
                  <a:cubicBezTo>
                    <a:pt x="2" y="30"/>
                    <a:pt x="2" y="28"/>
                    <a:pt x="3" y="27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2" y="13"/>
                    <a:pt x="2" y="13"/>
                    <a:pt x="2" y="13"/>
                  </a:cubicBezTo>
                  <a:cubicBezTo>
                    <a:pt x="1" y="12"/>
                    <a:pt x="0" y="10"/>
                    <a:pt x="1" y="9"/>
                  </a:cubicBezTo>
                  <a:cubicBezTo>
                    <a:pt x="10" y="1"/>
                    <a:pt x="10" y="1"/>
                    <a:pt x="10" y="1"/>
                  </a:cubicBezTo>
                  <a:cubicBezTo>
                    <a:pt x="11" y="0"/>
                    <a:pt x="12" y="0"/>
                    <a:pt x="14" y="1"/>
                  </a:cubicBezTo>
                  <a:cubicBezTo>
                    <a:pt x="23" y="11"/>
                    <a:pt x="23" y="11"/>
                    <a:pt x="23" y="11"/>
                  </a:cubicBezTo>
                  <a:cubicBezTo>
                    <a:pt x="25" y="13"/>
                    <a:pt x="25" y="14"/>
                    <a:pt x="24" y="15"/>
                  </a:cubicBezTo>
                  <a:cubicBezTo>
                    <a:pt x="8" y="32"/>
                    <a:pt x="8" y="32"/>
                    <a:pt x="8" y="32"/>
                  </a:cubicBezTo>
                  <a:cubicBezTo>
                    <a:pt x="7" y="33"/>
                    <a:pt x="5" y="32"/>
                    <a:pt x="4" y="31"/>
                  </a:cubicBezTo>
                  <a:close/>
                  <a:moveTo>
                    <a:pt x="8" y="12"/>
                  </a:moveTo>
                  <a:cubicBezTo>
                    <a:pt x="13" y="17"/>
                    <a:pt x="13" y="17"/>
                    <a:pt x="13" y="17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2" y="7"/>
                    <a:pt x="12" y="7"/>
                    <a:pt x="12" y="7"/>
                  </a:cubicBezTo>
                  <a:lnTo>
                    <a:pt x="8" y="12"/>
                  </a:ln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5758649" y="5797394"/>
            <a:ext cx="454452" cy="356870"/>
            <a:chOff x="5027613" y="5951538"/>
            <a:chExt cx="517525" cy="406400"/>
          </a:xfrm>
        </p:grpSpPr>
        <p:sp>
          <p:nvSpPr>
            <p:cNvPr id="709" name="Freeform 42"/>
            <p:cNvSpPr/>
            <p:nvPr/>
          </p:nvSpPr>
          <p:spPr bwMode="auto">
            <a:xfrm>
              <a:off x="5373688" y="5978526"/>
              <a:ext cx="171450" cy="252413"/>
            </a:xfrm>
            <a:custGeom>
              <a:avLst/>
              <a:gdLst>
                <a:gd name="T0" fmla="*/ 7 w 63"/>
                <a:gd name="T1" fmla="*/ 93 h 93"/>
                <a:gd name="T2" fmla="*/ 6 w 63"/>
                <a:gd name="T3" fmla="*/ 79 h 93"/>
                <a:gd name="T4" fmla="*/ 42 w 63"/>
                <a:gd name="T5" fmla="*/ 45 h 93"/>
                <a:gd name="T6" fmla="*/ 44 w 63"/>
                <a:gd name="T7" fmla="*/ 17 h 93"/>
                <a:gd name="T8" fmla="*/ 35 w 63"/>
                <a:gd name="T9" fmla="*/ 16 h 93"/>
                <a:gd name="T10" fmla="*/ 13 w 63"/>
                <a:gd name="T11" fmla="*/ 31 h 93"/>
                <a:gd name="T12" fmla="*/ 0 w 63"/>
                <a:gd name="T13" fmla="*/ 26 h 93"/>
                <a:gd name="T14" fmla="*/ 31 w 63"/>
                <a:gd name="T15" fmla="*/ 2 h 93"/>
                <a:gd name="T16" fmla="*/ 53 w 63"/>
                <a:gd name="T17" fmla="*/ 7 h 93"/>
                <a:gd name="T18" fmla="*/ 55 w 63"/>
                <a:gd name="T19" fmla="*/ 50 h 93"/>
                <a:gd name="T20" fmla="*/ 7 w 63"/>
                <a:gd name="T21" fmla="*/ 93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3" h="93">
                  <a:moveTo>
                    <a:pt x="7" y="93"/>
                  </a:moveTo>
                  <a:cubicBezTo>
                    <a:pt x="6" y="79"/>
                    <a:pt x="6" y="79"/>
                    <a:pt x="6" y="79"/>
                  </a:cubicBezTo>
                  <a:cubicBezTo>
                    <a:pt x="22" y="78"/>
                    <a:pt x="35" y="61"/>
                    <a:pt x="42" y="45"/>
                  </a:cubicBezTo>
                  <a:cubicBezTo>
                    <a:pt x="47" y="30"/>
                    <a:pt x="46" y="20"/>
                    <a:pt x="44" y="17"/>
                  </a:cubicBezTo>
                  <a:cubicBezTo>
                    <a:pt x="42" y="16"/>
                    <a:pt x="40" y="14"/>
                    <a:pt x="35" y="16"/>
                  </a:cubicBezTo>
                  <a:cubicBezTo>
                    <a:pt x="24" y="18"/>
                    <a:pt x="14" y="28"/>
                    <a:pt x="13" y="31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3" y="18"/>
                    <a:pt x="17" y="5"/>
                    <a:pt x="31" y="2"/>
                  </a:cubicBezTo>
                  <a:cubicBezTo>
                    <a:pt x="40" y="0"/>
                    <a:pt x="47" y="2"/>
                    <a:pt x="53" y="7"/>
                  </a:cubicBezTo>
                  <a:cubicBezTo>
                    <a:pt x="63" y="16"/>
                    <a:pt x="60" y="35"/>
                    <a:pt x="55" y="50"/>
                  </a:cubicBezTo>
                  <a:cubicBezTo>
                    <a:pt x="47" y="69"/>
                    <a:pt x="30" y="92"/>
                    <a:pt x="7" y="93"/>
                  </a:cubicBezTo>
                  <a:close/>
                </a:path>
              </a:pathLst>
            </a:cu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10" name="Freeform 43"/>
            <p:cNvSpPr/>
            <p:nvPr/>
          </p:nvSpPr>
          <p:spPr bwMode="auto">
            <a:xfrm>
              <a:off x="5027613" y="5951538"/>
              <a:ext cx="403225" cy="366713"/>
            </a:xfrm>
            <a:custGeom>
              <a:avLst/>
              <a:gdLst>
                <a:gd name="T0" fmla="*/ 149 w 149"/>
                <a:gd name="T1" fmla="*/ 102 h 135"/>
                <a:gd name="T2" fmla="*/ 115 w 149"/>
                <a:gd name="T3" fmla="*/ 135 h 135"/>
                <a:gd name="T4" fmla="*/ 34 w 149"/>
                <a:gd name="T5" fmla="*/ 135 h 135"/>
                <a:gd name="T6" fmla="*/ 0 w 149"/>
                <a:gd name="T7" fmla="*/ 102 h 135"/>
                <a:gd name="T8" fmla="*/ 0 w 149"/>
                <a:gd name="T9" fmla="*/ 0 h 135"/>
                <a:gd name="T10" fmla="*/ 149 w 149"/>
                <a:gd name="T11" fmla="*/ 0 h 135"/>
                <a:gd name="T12" fmla="*/ 149 w 149"/>
                <a:gd name="T13" fmla="*/ 102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9" h="135">
                  <a:moveTo>
                    <a:pt x="149" y="102"/>
                  </a:moveTo>
                  <a:cubicBezTo>
                    <a:pt x="149" y="120"/>
                    <a:pt x="134" y="135"/>
                    <a:pt x="115" y="135"/>
                  </a:cubicBezTo>
                  <a:cubicBezTo>
                    <a:pt x="34" y="135"/>
                    <a:pt x="34" y="135"/>
                    <a:pt x="34" y="135"/>
                  </a:cubicBezTo>
                  <a:cubicBezTo>
                    <a:pt x="15" y="135"/>
                    <a:pt x="0" y="120"/>
                    <a:pt x="0" y="10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49" y="0"/>
                    <a:pt x="149" y="0"/>
                    <a:pt x="149" y="0"/>
                  </a:cubicBezTo>
                  <a:lnTo>
                    <a:pt x="149" y="102"/>
                  </a:ln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11" name="Rectangle 44"/>
            <p:cNvSpPr>
              <a:spLocks noChangeArrowheads="1"/>
            </p:cNvSpPr>
            <p:nvPr/>
          </p:nvSpPr>
          <p:spPr bwMode="auto">
            <a:xfrm>
              <a:off x="5095876" y="6269038"/>
              <a:ext cx="266700" cy="88900"/>
            </a:xfrm>
            <a:prstGeom prst="rect">
              <a:avLst/>
            </a:pr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12" name="Freeform 45"/>
            <p:cNvSpPr/>
            <p:nvPr/>
          </p:nvSpPr>
          <p:spPr bwMode="auto">
            <a:xfrm>
              <a:off x="5027613" y="6234113"/>
              <a:ext cx="403225" cy="84138"/>
            </a:xfrm>
            <a:custGeom>
              <a:avLst/>
              <a:gdLst>
                <a:gd name="T0" fmla="*/ 0 w 149"/>
                <a:gd name="T1" fmla="*/ 0 h 31"/>
                <a:gd name="T2" fmla="*/ 34 w 149"/>
                <a:gd name="T3" fmla="*/ 31 h 31"/>
                <a:gd name="T4" fmla="*/ 115 w 149"/>
                <a:gd name="T5" fmla="*/ 31 h 31"/>
                <a:gd name="T6" fmla="*/ 149 w 149"/>
                <a:gd name="T7" fmla="*/ 0 h 31"/>
                <a:gd name="T8" fmla="*/ 0 w 149"/>
                <a:gd name="T9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9" h="31">
                  <a:moveTo>
                    <a:pt x="0" y="0"/>
                  </a:moveTo>
                  <a:cubicBezTo>
                    <a:pt x="2" y="18"/>
                    <a:pt x="16" y="31"/>
                    <a:pt x="34" y="31"/>
                  </a:cubicBezTo>
                  <a:cubicBezTo>
                    <a:pt x="115" y="31"/>
                    <a:pt x="115" y="31"/>
                    <a:pt x="115" y="31"/>
                  </a:cubicBezTo>
                  <a:cubicBezTo>
                    <a:pt x="133" y="31"/>
                    <a:pt x="148" y="18"/>
                    <a:pt x="149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13" name="Rectangle 46"/>
            <p:cNvSpPr>
              <a:spLocks noChangeArrowheads="1"/>
            </p:cNvSpPr>
            <p:nvPr/>
          </p:nvSpPr>
          <p:spPr bwMode="auto">
            <a:xfrm>
              <a:off x="5027613" y="5951538"/>
              <a:ext cx="403225" cy="65088"/>
            </a:xfrm>
            <a:prstGeom prst="rect">
              <a:avLst/>
            </a:pr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14" name="Freeform 47"/>
            <p:cNvSpPr/>
            <p:nvPr/>
          </p:nvSpPr>
          <p:spPr bwMode="auto">
            <a:xfrm>
              <a:off x="5138738" y="6038851"/>
              <a:ext cx="184150" cy="184150"/>
            </a:xfrm>
            <a:custGeom>
              <a:avLst/>
              <a:gdLst>
                <a:gd name="T0" fmla="*/ 52 w 68"/>
                <a:gd name="T1" fmla="*/ 53 h 68"/>
                <a:gd name="T2" fmla="*/ 10 w 68"/>
                <a:gd name="T3" fmla="*/ 58 h 68"/>
                <a:gd name="T4" fmla="*/ 15 w 68"/>
                <a:gd name="T5" fmla="*/ 15 h 68"/>
                <a:gd name="T6" fmla="*/ 57 w 68"/>
                <a:gd name="T7" fmla="*/ 11 h 68"/>
                <a:gd name="T8" fmla="*/ 52 w 68"/>
                <a:gd name="T9" fmla="*/ 53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" h="68">
                  <a:moveTo>
                    <a:pt x="52" y="53"/>
                  </a:moveTo>
                  <a:cubicBezTo>
                    <a:pt x="39" y="66"/>
                    <a:pt x="21" y="68"/>
                    <a:pt x="10" y="58"/>
                  </a:cubicBezTo>
                  <a:cubicBezTo>
                    <a:pt x="0" y="47"/>
                    <a:pt x="2" y="28"/>
                    <a:pt x="15" y="15"/>
                  </a:cubicBezTo>
                  <a:cubicBezTo>
                    <a:pt x="28" y="2"/>
                    <a:pt x="47" y="0"/>
                    <a:pt x="57" y="11"/>
                  </a:cubicBezTo>
                  <a:cubicBezTo>
                    <a:pt x="68" y="21"/>
                    <a:pt x="65" y="40"/>
                    <a:pt x="52" y="53"/>
                  </a:cubicBez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15" name="Freeform 48"/>
            <p:cNvSpPr/>
            <p:nvPr/>
          </p:nvSpPr>
          <p:spPr bwMode="auto">
            <a:xfrm>
              <a:off x="5176838" y="6076951"/>
              <a:ext cx="111125" cy="111125"/>
            </a:xfrm>
            <a:custGeom>
              <a:avLst/>
              <a:gdLst>
                <a:gd name="T0" fmla="*/ 6 w 41"/>
                <a:gd name="T1" fmla="*/ 39 h 41"/>
                <a:gd name="T2" fmla="*/ 1 w 41"/>
                <a:gd name="T3" fmla="*/ 39 h 41"/>
                <a:gd name="T4" fmla="*/ 1 w 41"/>
                <a:gd name="T5" fmla="*/ 39 h 41"/>
                <a:gd name="T6" fmla="*/ 1 w 41"/>
                <a:gd name="T7" fmla="*/ 35 h 41"/>
                <a:gd name="T8" fmla="*/ 36 w 41"/>
                <a:gd name="T9" fmla="*/ 1 h 41"/>
                <a:gd name="T10" fmla="*/ 40 w 41"/>
                <a:gd name="T11" fmla="*/ 1 h 41"/>
                <a:gd name="T12" fmla="*/ 40 w 41"/>
                <a:gd name="T13" fmla="*/ 1 h 41"/>
                <a:gd name="T14" fmla="*/ 40 w 41"/>
                <a:gd name="T15" fmla="*/ 5 h 41"/>
                <a:gd name="T16" fmla="*/ 6 w 41"/>
                <a:gd name="T17" fmla="*/ 39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1" h="41">
                  <a:moveTo>
                    <a:pt x="6" y="39"/>
                  </a:moveTo>
                  <a:cubicBezTo>
                    <a:pt x="4" y="41"/>
                    <a:pt x="3" y="41"/>
                    <a:pt x="1" y="39"/>
                  </a:cubicBezTo>
                  <a:cubicBezTo>
                    <a:pt x="1" y="39"/>
                    <a:pt x="1" y="39"/>
                    <a:pt x="1" y="39"/>
                  </a:cubicBezTo>
                  <a:cubicBezTo>
                    <a:pt x="0" y="38"/>
                    <a:pt x="0" y="36"/>
                    <a:pt x="1" y="35"/>
                  </a:cubicBezTo>
                  <a:cubicBezTo>
                    <a:pt x="36" y="1"/>
                    <a:pt x="36" y="1"/>
                    <a:pt x="36" y="1"/>
                  </a:cubicBezTo>
                  <a:cubicBezTo>
                    <a:pt x="37" y="0"/>
                    <a:pt x="39" y="0"/>
                    <a:pt x="40" y="1"/>
                  </a:cubicBezTo>
                  <a:cubicBezTo>
                    <a:pt x="40" y="1"/>
                    <a:pt x="40" y="1"/>
                    <a:pt x="40" y="1"/>
                  </a:cubicBezTo>
                  <a:cubicBezTo>
                    <a:pt x="41" y="2"/>
                    <a:pt x="41" y="4"/>
                    <a:pt x="40" y="5"/>
                  </a:cubicBezTo>
                  <a:lnTo>
                    <a:pt x="6" y="39"/>
                  </a:ln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5143536" y="5740240"/>
            <a:ext cx="327596" cy="460028"/>
            <a:chOff x="4419601" y="5886451"/>
            <a:chExt cx="373063" cy="523875"/>
          </a:xfrm>
        </p:grpSpPr>
        <p:pic>
          <p:nvPicPr>
            <p:cNvPr id="702" name="Picture 49"/>
            <p:cNvPicPr>
              <a:picLocks noChangeAspect="1" noChangeArrowheads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78338" y="5886451"/>
              <a:ext cx="292100" cy="195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03" name="Freeform 50"/>
            <p:cNvSpPr/>
            <p:nvPr/>
          </p:nvSpPr>
          <p:spPr bwMode="auto">
            <a:xfrm>
              <a:off x="4489451" y="5900738"/>
              <a:ext cx="266700" cy="169863"/>
            </a:xfrm>
            <a:custGeom>
              <a:avLst/>
              <a:gdLst>
                <a:gd name="T0" fmla="*/ 18 w 99"/>
                <a:gd name="T1" fmla="*/ 58 h 63"/>
                <a:gd name="T2" fmla="*/ 3 w 99"/>
                <a:gd name="T3" fmla="*/ 23 h 63"/>
                <a:gd name="T4" fmla="*/ 25 w 99"/>
                <a:gd name="T5" fmla="*/ 16 h 63"/>
                <a:gd name="T6" fmla="*/ 45 w 99"/>
                <a:gd name="T7" fmla="*/ 0 h 63"/>
                <a:gd name="T8" fmla="*/ 62 w 99"/>
                <a:gd name="T9" fmla="*/ 16 h 63"/>
                <a:gd name="T10" fmla="*/ 84 w 99"/>
                <a:gd name="T11" fmla="*/ 14 h 63"/>
                <a:gd name="T12" fmla="*/ 69 w 99"/>
                <a:gd name="T13" fmla="*/ 57 h 63"/>
                <a:gd name="T14" fmla="*/ 18 w 99"/>
                <a:gd name="T15" fmla="*/ 58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9" h="63">
                  <a:moveTo>
                    <a:pt x="18" y="58"/>
                  </a:moveTo>
                  <a:cubicBezTo>
                    <a:pt x="18" y="58"/>
                    <a:pt x="0" y="43"/>
                    <a:pt x="3" y="23"/>
                  </a:cubicBezTo>
                  <a:cubicBezTo>
                    <a:pt x="6" y="3"/>
                    <a:pt x="25" y="16"/>
                    <a:pt x="25" y="16"/>
                  </a:cubicBezTo>
                  <a:cubicBezTo>
                    <a:pt x="25" y="16"/>
                    <a:pt x="27" y="0"/>
                    <a:pt x="45" y="0"/>
                  </a:cubicBezTo>
                  <a:cubicBezTo>
                    <a:pt x="64" y="0"/>
                    <a:pt x="62" y="16"/>
                    <a:pt x="62" y="16"/>
                  </a:cubicBezTo>
                  <a:cubicBezTo>
                    <a:pt x="62" y="16"/>
                    <a:pt x="73" y="2"/>
                    <a:pt x="84" y="14"/>
                  </a:cubicBezTo>
                  <a:cubicBezTo>
                    <a:pt x="99" y="29"/>
                    <a:pt x="69" y="57"/>
                    <a:pt x="69" y="57"/>
                  </a:cubicBezTo>
                  <a:cubicBezTo>
                    <a:pt x="69" y="57"/>
                    <a:pt x="27" y="63"/>
                    <a:pt x="18" y="58"/>
                  </a:cubicBez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pic>
          <p:nvPicPr>
            <p:cNvPr id="704" name="Picture 5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1676" y="6016626"/>
              <a:ext cx="195263" cy="138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05" name="Freeform 52"/>
            <p:cNvSpPr/>
            <p:nvPr/>
          </p:nvSpPr>
          <p:spPr bwMode="auto">
            <a:xfrm>
              <a:off x="4518026" y="6024563"/>
              <a:ext cx="179388" cy="90488"/>
            </a:xfrm>
            <a:custGeom>
              <a:avLst/>
              <a:gdLst>
                <a:gd name="T0" fmla="*/ 0 w 66"/>
                <a:gd name="T1" fmla="*/ 23 h 33"/>
                <a:gd name="T2" fmla="*/ 1 w 66"/>
                <a:gd name="T3" fmla="*/ 22 h 33"/>
                <a:gd name="T4" fmla="*/ 3 w 66"/>
                <a:gd name="T5" fmla="*/ 22 h 33"/>
                <a:gd name="T6" fmla="*/ 1 w 66"/>
                <a:gd name="T7" fmla="*/ 22 h 33"/>
                <a:gd name="T8" fmla="*/ 0 w 66"/>
                <a:gd name="T9" fmla="*/ 23 h 33"/>
                <a:gd name="T10" fmla="*/ 0 w 66"/>
                <a:gd name="T11" fmla="*/ 22 h 33"/>
                <a:gd name="T12" fmla="*/ 0 w 66"/>
                <a:gd name="T13" fmla="*/ 22 h 33"/>
                <a:gd name="T14" fmla="*/ 14 w 66"/>
                <a:gd name="T15" fmla="*/ 3 h 33"/>
                <a:gd name="T16" fmla="*/ 14 w 66"/>
                <a:gd name="T17" fmla="*/ 3 h 33"/>
                <a:gd name="T18" fmla="*/ 32 w 66"/>
                <a:gd name="T19" fmla="*/ 0 h 33"/>
                <a:gd name="T20" fmla="*/ 32 w 66"/>
                <a:gd name="T21" fmla="*/ 0 h 33"/>
                <a:gd name="T22" fmla="*/ 60 w 66"/>
                <a:gd name="T23" fmla="*/ 8 h 33"/>
                <a:gd name="T24" fmla="*/ 60 w 66"/>
                <a:gd name="T25" fmla="*/ 8 h 33"/>
                <a:gd name="T26" fmla="*/ 66 w 66"/>
                <a:gd name="T27" fmla="*/ 21 h 33"/>
                <a:gd name="T28" fmla="*/ 66 w 66"/>
                <a:gd name="T29" fmla="*/ 21 h 33"/>
                <a:gd name="T30" fmla="*/ 66 w 66"/>
                <a:gd name="T31" fmla="*/ 22 h 33"/>
                <a:gd name="T32" fmla="*/ 65 w 66"/>
                <a:gd name="T33" fmla="*/ 22 h 33"/>
                <a:gd name="T34" fmla="*/ 24 w 66"/>
                <a:gd name="T35" fmla="*/ 33 h 33"/>
                <a:gd name="T36" fmla="*/ 24 w 66"/>
                <a:gd name="T37" fmla="*/ 33 h 33"/>
                <a:gd name="T38" fmla="*/ 24 w 66"/>
                <a:gd name="T39" fmla="*/ 33 h 33"/>
                <a:gd name="T40" fmla="*/ 24 w 66"/>
                <a:gd name="T41" fmla="*/ 33 h 33"/>
                <a:gd name="T42" fmla="*/ 0 w 66"/>
                <a:gd name="T43" fmla="*/ 2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6" h="33">
                  <a:moveTo>
                    <a:pt x="0" y="23"/>
                  </a:moveTo>
                  <a:cubicBezTo>
                    <a:pt x="1" y="22"/>
                    <a:pt x="1" y="22"/>
                    <a:pt x="1" y="22"/>
                  </a:cubicBezTo>
                  <a:cubicBezTo>
                    <a:pt x="3" y="22"/>
                    <a:pt x="3" y="22"/>
                    <a:pt x="3" y="22"/>
                  </a:cubicBezTo>
                  <a:cubicBezTo>
                    <a:pt x="1" y="22"/>
                    <a:pt x="1" y="22"/>
                    <a:pt x="1" y="22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7"/>
                    <a:pt x="14" y="3"/>
                  </a:cubicBezTo>
                  <a:cubicBezTo>
                    <a:pt x="14" y="3"/>
                    <a:pt x="14" y="3"/>
                    <a:pt x="14" y="3"/>
                  </a:cubicBezTo>
                  <a:cubicBezTo>
                    <a:pt x="18" y="1"/>
                    <a:pt x="24" y="0"/>
                    <a:pt x="32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47" y="0"/>
                    <a:pt x="56" y="4"/>
                    <a:pt x="60" y="8"/>
                  </a:cubicBezTo>
                  <a:cubicBezTo>
                    <a:pt x="60" y="8"/>
                    <a:pt x="60" y="8"/>
                    <a:pt x="60" y="8"/>
                  </a:cubicBezTo>
                  <a:cubicBezTo>
                    <a:pt x="66" y="13"/>
                    <a:pt x="66" y="21"/>
                    <a:pt x="66" y="21"/>
                  </a:cubicBezTo>
                  <a:cubicBezTo>
                    <a:pt x="66" y="21"/>
                    <a:pt x="66" y="21"/>
                    <a:pt x="66" y="21"/>
                  </a:cubicBezTo>
                  <a:cubicBezTo>
                    <a:pt x="66" y="22"/>
                    <a:pt x="66" y="22"/>
                    <a:pt x="66" y="22"/>
                  </a:cubicBezTo>
                  <a:cubicBezTo>
                    <a:pt x="65" y="22"/>
                    <a:pt x="65" y="22"/>
                    <a:pt x="65" y="22"/>
                  </a:cubicBezTo>
                  <a:cubicBezTo>
                    <a:pt x="65" y="22"/>
                    <a:pt x="43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14" y="33"/>
                    <a:pt x="5" y="30"/>
                    <a:pt x="0" y="23"/>
                  </a:cubicBezTo>
                  <a:close/>
                </a:path>
              </a:pathLst>
            </a:cu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pic>
          <p:nvPicPr>
            <p:cNvPr id="706" name="Picture 5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19601" y="6035676"/>
              <a:ext cx="373063" cy="373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07" name="Oval 54"/>
            <p:cNvSpPr>
              <a:spLocks noChangeArrowheads="1"/>
            </p:cNvSpPr>
            <p:nvPr/>
          </p:nvSpPr>
          <p:spPr bwMode="auto">
            <a:xfrm>
              <a:off x="4429126" y="6049963"/>
              <a:ext cx="349250" cy="360363"/>
            </a:xfrm>
            <a:prstGeom prst="ellipse">
              <a:avLst/>
            </a:pr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08" name="Freeform 55"/>
            <p:cNvSpPr>
              <a:spLocks noEditPoints="1"/>
            </p:cNvSpPr>
            <p:nvPr/>
          </p:nvSpPr>
          <p:spPr bwMode="auto">
            <a:xfrm>
              <a:off x="4525963" y="6103938"/>
              <a:ext cx="152400" cy="222250"/>
            </a:xfrm>
            <a:custGeom>
              <a:avLst/>
              <a:gdLst>
                <a:gd name="T0" fmla="*/ 22 w 56"/>
                <a:gd name="T1" fmla="*/ 73 h 82"/>
                <a:gd name="T2" fmla="*/ 22 w 56"/>
                <a:gd name="T3" fmla="*/ 73 h 82"/>
                <a:gd name="T4" fmla="*/ 4 w 56"/>
                <a:gd name="T5" fmla="*/ 70 h 82"/>
                <a:gd name="T6" fmla="*/ 0 w 56"/>
                <a:gd name="T7" fmla="*/ 55 h 82"/>
                <a:gd name="T8" fmla="*/ 5 w 56"/>
                <a:gd name="T9" fmla="*/ 54 h 82"/>
                <a:gd name="T10" fmla="*/ 22 w 56"/>
                <a:gd name="T11" fmla="*/ 68 h 82"/>
                <a:gd name="T12" fmla="*/ 23 w 56"/>
                <a:gd name="T13" fmla="*/ 68 h 82"/>
                <a:gd name="T14" fmla="*/ 25 w 56"/>
                <a:gd name="T15" fmla="*/ 49 h 82"/>
                <a:gd name="T16" fmla="*/ 25 w 56"/>
                <a:gd name="T17" fmla="*/ 48 h 82"/>
                <a:gd name="T18" fmla="*/ 4 w 56"/>
                <a:gd name="T19" fmla="*/ 27 h 82"/>
                <a:gd name="T20" fmla="*/ 30 w 56"/>
                <a:gd name="T21" fmla="*/ 9 h 82"/>
                <a:gd name="T22" fmla="*/ 30 w 56"/>
                <a:gd name="T23" fmla="*/ 9 h 82"/>
                <a:gd name="T24" fmla="*/ 31 w 56"/>
                <a:gd name="T25" fmla="*/ 1 h 82"/>
                <a:gd name="T26" fmla="*/ 37 w 56"/>
                <a:gd name="T27" fmla="*/ 0 h 82"/>
                <a:gd name="T28" fmla="*/ 35 w 56"/>
                <a:gd name="T29" fmla="*/ 8 h 82"/>
                <a:gd name="T30" fmla="*/ 36 w 56"/>
                <a:gd name="T31" fmla="*/ 9 h 82"/>
                <a:gd name="T32" fmla="*/ 47 w 56"/>
                <a:gd name="T33" fmla="*/ 10 h 82"/>
                <a:gd name="T34" fmla="*/ 54 w 56"/>
                <a:gd name="T35" fmla="*/ 11 h 82"/>
                <a:gd name="T36" fmla="*/ 51 w 56"/>
                <a:gd name="T37" fmla="*/ 25 h 82"/>
                <a:gd name="T38" fmla="*/ 47 w 56"/>
                <a:gd name="T39" fmla="*/ 25 h 82"/>
                <a:gd name="T40" fmla="*/ 35 w 56"/>
                <a:gd name="T41" fmla="*/ 13 h 82"/>
                <a:gd name="T42" fmla="*/ 35 w 56"/>
                <a:gd name="T43" fmla="*/ 13 h 82"/>
                <a:gd name="T44" fmla="*/ 33 w 56"/>
                <a:gd name="T45" fmla="*/ 33 h 82"/>
                <a:gd name="T46" fmla="*/ 33 w 56"/>
                <a:gd name="T47" fmla="*/ 33 h 82"/>
                <a:gd name="T48" fmla="*/ 56 w 56"/>
                <a:gd name="T49" fmla="*/ 54 h 82"/>
                <a:gd name="T50" fmla="*/ 28 w 56"/>
                <a:gd name="T51" fmla="*/ 73 h 82"/>
                <a:gd name="T52" fmla="*/ 28 w 56"/>
                <a:gd name="T53" fmla="*/ 73 h 82"/>
                <a:gd name="T54" fmla="*/ 27 w 56"/>
                <a:gd name="T55" fmla="*/ 81 h 82"/>
                <a:gd name="T56" fmla="*/ 21 w 56"/>
                <a:gd name="T57" fmla="*/ 81 h 82"/>
                <a:gd name="T58" fmla="*/ 22 w 56"/>
                <a:gd name="T59" fmla="*/ 73 h 82"/>
                <a:gd name="T60" fmla="*/ 27 w 56"/>
                <a:gd name="T61" fmla="*/ 31 h 82"/>
                <a:gd name="T62" fmla="*/ 28 w 56"/>
                <a:gd name="T63" fmla="*/ 31 h 82"/>
                <a:gd name="T64" fmla="*/ 30 w 56"/>
                <a:gd name="T65" fmla="*/ 13 h 82"/>
                <a:gd name="T66" fmla="*/ 29 w 56"/>
                <a:gd name="T67" fmla="*/ 13 h 82"/>
                <a:gd name="T68" fmla="*/ 18 w 56"/>
                <a:gd name="T69" fmla="*/ 22 h 82"/>
                <a:gd name="T70" fmla="*/ 27 w 56"/>
                <a:gd name="T71" fmla="*/ 31 h 82"/>
                <a:gd name="T72" fmla="*/ 28 w 56"/>
                <a:gd name="T73" fmla="*/ 68 h 82"/>
                <a:gd name="T74" fmla="*/ 29 w 56"/>
                <a:gd name="T75" fmla="*/ 68 h 82"/>
                <a:gd name="T76" fmla="*/ 40 w 56"/>
                <a:gd name="T77" fmla="*/ 60 h 82"/>
                <a:gd name="T78" fmla="*/ 31 w 56"/>
                <a:gd name="T79" fmla="*/ 50 h 82"/>
                <a:gd name="T80" fmla="*/ 30 w 56"/>
                <a:gd name="T81" fmla="*/ 50 h 82"/>
                <a:gd name="T82" fmla="*/ 28 w 56"/>
                <a:gd name="T83" fmla="*/ 68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56" h="82">
                  <a:moveTo>
                    <a:pt x="22" y="73"/>
                  </a:moveTo>
                  <a:cubicBezTo>
                    <a:pt x="22" y="73"/>
                    <a:pt x="22" y="73"/>
                    <a:pt x="22" y="73"/>
                  </a:cubicBezTo>
                  <a:cubicBezTo>
                    <a:pt x="15" y="72"/>
                    <a:pt x="7" y="70"/>
                    <a:pt x="4" y="70"/>
                  </a:cubicBezTo>
                  <a:cubicBezTo>
                    <a:pt x="2" y="68"/>
                    <a:pt x="1" y="59"/>
                    <a:pt x="0" y="55"/>
                  </a:cubicBezTo>
                  <a:cubicBezTo>
                    <a:pt x="1" y="54"/>
                    <a:pt x="4" y="54"/>
                    <a:pt x="5" y="54"/>
                  </a:cubicBezTo>
                  <a:cubicBezTo>
                    <a:pt x="10" y="65"/>
                    <a:pt x="16" y="67"/>
                    <a:pt x="22" y="68"/>
                  </a:cubicBezTo>
                  <a:cubicBezTo>
                    <a:pt x="23" y="68"/>
                    <a:pt x="23" y="68"/>
                    <a:pt x="23" y="68"/>
                  </a:cubicBezTo>
                  <a:cubicBezTo>
                    <a:pt x="25" y="49"/>
                    <a:pt x="25" y="49"/>
                    <a:pt x="25" y="49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12" y="42"/>
                    <a:pt x="4" y="38"/>
                    <a:pt x="4" y="27"/>
                  </a:cubicBezTo>
                  <a:cubicBezTo>
                    <a:pt x="4" y="16"/>
                    <a:pt x="14" y="9"/>
                    <a:pt x="30" y="9"/>
                  </a:cubicBezTo>
                  <a:cubicBezTo>
                    <a:pt x="30" y="9"/>
                    <a:pt x="30" y="9"/>
                    <a:pt x="30" y="9"/>
                  </a:cubicBezTo>
                  <a:cubicBezTo>
                    <a:pt x="31" y="1"/>
                    <a:pt x="31" y="1"/>
                    <a:pt x="31" y="1"/>
                  </a:cubicBezTo>
                  <a:cubicBezTo>
                    <a:pt x="32" y="1"/>
                    <a:pt x="36" y="0"/>
                    <a:pt x="37" y="0"/>
                  </a:cubicBezTo>
                  <a:cubicBezTo>
                    <a:pt x="35" y="8"/>
                    <a:pt x="35" y="8"/>
                    <a:pt x="35" y="8"/>
                  </a:cubicBezTo>
                  <a:cubicBezTo>
                    <a:pt x="35" y="9"/>
                    <a:pt x="36" y="9"/>
                    <a:pt x="36" y="9"/>
                  </a:cubicBezTo>
                  <a:cubicBezTo>
                    <a:pt x="40" y="9"/>
                    <a:pt x="43" y="9"/>
                    <a:pt x="47" y="10"/>
                  </a:cubicBezTo>
                  <a:cubicBezTo>
                    <a:pt x="50" y="10"/>
                    <a:pt x="52" y="10"/>
                    <a:pt x="54" y="11"/>
                  </a:cubicBezTo>
                  <a:cubicBezTo>
                    <a:pt x="53" y="15"/>
                    <a:pt x="52" y="20"/>
                    <a:pt x="51" y="25"/>
                  </a:cubicBezTo>
                  <a:cubicBezTo>
                    <a:pt x="51" y="25"/>
                    <a:pt x="47" y="26"/>
                    <a:pt x="47" y="25"/>
                  </a:cubicBezTo>
                  <a:cubicBezTo>
                    <a:pt x="46" y="17"/>
                    <a:pt x="44" y="14"/>
                    <a:pt x="35" y="13"/>
                  </a:cubicBezTo>
                  <a:cubicBezTo>
                    <a:pt x="35" y="13"/>
                    <a:pt x="35" y="13"/>
                    <a:pt x="35" y="13"/>
                  </a:cubicBezTo>
                  <a:cubicBezTo>
                    <a:pt x="33" y="33"/>
                    <a:pt x="33" y="33"/>
                    <a:pt x="33" y="33"/>
                  </a:cubicBezTo>
                  <a:cubicBezTo>
                    <a:pt x="33" y="33"/>
                    <a:pt x="33" y="33"/>
                    <a:pt x="33" y="33"/>
                  </a:cubicBezTo>
                  <a:cubicBezTo>
                    <a:pt x="45" y="38"/>
                    <a:pt x="56" y="42"/>
                    <a:pt x="56" y="54"/>
                  </a:cubicBezTo>
                  <a:cubicBezTo>
                    <a:pt x="56" y="65"/>
                    <a:pt x="46" y="72"/>
                    <a:pt x="28" y="73"/>
                  </a:cubicBezTo>
                  <a:cubicBezTo>
                    <a:pt x="28" y="73"/>
                    <a:pt x="28" y="73"/>
                    <a:pt x="28" y="73"/>
                  </a:cubicBezTo>
                  <a:cubicBezTo>
                    <a:pt x="27" y="81"/>
                    <a:pt x="27" y="81"/>
                    <a:pt x="27" y="81"/>
                  </a:cubicBezTo>
                  <a:cubicBezTo>
                    <a:pt x="26" y="81"/>
                    <a:pt x="22" y="82"/>
                    <a:pt x="21" y="81"/>
                  </a:cubicBezTo>
                  <a:lnTo>
                    <a:pt x="22" y="73"/>
                  </a:lnTo>
                  <a:close/>
                  <a:moveTo>
                    <a:pt x="27" y="31"/>
                  </a:moveTo>
                  <a:cubicBezTo>
                    <a:pt x="27" y="31"/>
                    <a:pt x="27" y="31"/>
                    <a:pt x="28" y="31"/>
                  </a:cubicBezTo>
                  <a:cubicBezTo>
                    <a:pt x="30" y="13"/>
                    <a:pt x="30" y="13"/>
                    <a:pt x="30" y="13"/>
                  </a:cubicBezTo>
                  <a:cubicBezTo>
                    <a:pt x="29" y="13"/>
                    <a:pt x="29" y="13"/>
                    <a:pt x="29" y="13"/>
                  </a:cubicBezTo>
                  <a:cubicBezTo>
                    <a:pt x="22" y="14"/>
                    <a:pt x="18" y="17"/>
                    <a:pt x="18" y="22"/>
                  </a:cubicBezTo>
                  <a:cubicBezTo>
                    <a:pt x="18" y="26"/>
                    <a:pt x="21" y="29"/>
                    <a:pt x="27" y="31"/>
                  </a:cubicBezTo>
                  <a:close/>
                  <a:moveTo>
                    <a:pt x="28" y="68"/>
                  </a:moveTo>
                  <a:cubicBezTo>
                    <a:pt x="28" y="68"/>
                    <a:pt x="29" y="68"/>
                    <a:pt x="29" y="68"/>
                  </a:cubicBezTo>
                  <a:cubicBezTo>
                    <a:pt x="34" y="68"/>
                    <a:pt x="40" y="66"/>
                    <a:pt x="40" y="60"/>
                  </a:cubicBezTo>
                  <a:cubicBezTo>
                    <a:pt x="40" y="55"/>
                    <a:pt x="37" y="53"/>
                    <a:pt x="31" y="50"/>
                  </a:cubicBezTo>
                  <a:cubicBezTo>
                    <a:pt x="31" y="50"/>
                    <a:pt x="30" y="50"/>
                    <a:pt x="30" y="50"/>
                  </a:cubicBezTo>
                  <a:lnTo>
                    <a:pt x="28" y="68"/>
                  </a:ln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4405748" y="5776484"/>
            <a:ext cx="450270" cy="401479"/>
            <a:chOff x="3673476" y="5927726"/>
            <a:chExt cx="512763" cy="457200"/>
          </a:xfrm>
        </p:grpSpPr>
        <p:sp>
          <p:nvSpPr>
            <p:cNvPr id="691" name="Freeform 56"/>
            <p:cNvSpPr/>
            <p:nvPr/>
          </p:nvSpPr>
          <p:spPr bwMode="auto">
            <a:xfrm>
              <a:off x="4117976" y="5992813"/>
              <a:ext cx="68263" cy="88900"/>
            </a:xfrm>
            <a:custGeom>
              <a:avLst/>
              <a:gdLst>
                <a:gd name="T0" fmla="*/ 0 w 25"/>
                <a:gd name="T1" fmla="*/ 24 h 33"/>
                <a:gd name="T2" fmla="*/ 9 w 25"/>
                <a:gd name="T3" fmla="*/ 0 h 33"/>
                <a:gd name="T4" fmla="*/ 6 w 25"/>
                <a:gd name="T5" fmla="*/ 33 h 33"/>
                <a:gd name="T6" fmla="*/ 0 w 25"/>
                <a:gd name="T7" fmla="*/ 24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33">
                  <a:moveTo>
                    <a:pt x="0" y="24"/>
                  </a:moveTo>
                  <a:cubicBezTo>
                    <a:pt x="0" y="24"/>
                    <a:pt x="10" y="21"/>
                    <a:pt x="9" y="0"/>
                  </a:cubicBezTo>
                  <a:cubicBezTo>
                    <a:pt x="9" y="0"/>
                    <a:pt x="25" y="13"/>
                    <a:pt x="6" y="33"/>
                  </a:cubicBezTo>
                  <a:lnTo>
                    <a:pt x="0" y="24"/>
                  </a:lnTo>
                  <a:close/>
                </a:path>
              </a:pathLst>
            </a:cu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92" name="Freeform 57"/>
            <p:cNvSpPr/>
            <p:nvPr/>
          </p:nvSpPr>
          <p:spPr bwMode="auto">
            <a:xfrm>
              <a:off x="3673476" y="6108701"/>
              <a:ext cx="90488" cy="106363"/>
            </a:xfrm>
            <a:custGeom>
              <a:avLst/>
              <a:gdLst>
                <a:gd name="T0" fmla="*/ 33 w 33"/>
                <a:gd name="T1" fmla="*/ 24 h 39"/>
                <a:gd name="T2" fmla="*/ 19 w 33"/>
                <a:gd name="T3" fmla="*/ 39 h 39"/>
                <a:gd name="T4" fmla="*/ 15 w 33"/>
                <a:gd name="T5" fmla="*/ 39 h 39"/>
                <a:gd name="T6" fmla="*/ 0 w 33"/>
                <a:gd name="T7" fmla="*/ 24 h 39"/>
                <a:gd name="T8" fmla="*/ 0 w 33"/>
                <a:gd name="T9" fmla="*/ 15 h 39"/>
                <a:gd name="T10" fmla="*/ 15 w 33"/>
                <a:gd name="T11" fmla="*/ 0 h 39"/>
                <a:gd name="T12" fmla="*/ 19 w 33"/>
                <a:gd name="T13" fmla="*/ 0 h 39"/>
                <a:gd name="T14" fmla="*/ 33 w 33"/>
                <a:gd name="T15" fmla="*/ 15 h 39"/>
                <a:gd name="T16" fmla="*/ 33 w 33"/>
                <a:gd name="T17" fmla="*/ 24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3" h="39">
                  <a:moveTo>
                    <a:pt x="33" y="24"/>
                  </a:moveTo>
                  <a:cubicBezTo>
                    <a:pt x="33" y="33"/>
                    <a:pt x="27" y="39"/>
                    <a:pt x="19" y="39"/>
                  </a:cubicBezTo>
                  <a:cubicBezTo>
                    <a:pt x="15" y="39"/>
                    <a:pt x="15" y="39"/>
                    <a:pt x="15" y="39"/>
                  </a:cubicBezTo>
                  <a:cubicBezTo>
                    <a:pt x="7" y="39"/>
                    <a:pt x="0" y="33"/>
                    <a:pt x="0" y="24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6"/>
                    <a:pt x="7" y="0"/>
                    <a:pt x="15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27" y="0"/>
                    <a:pt x="33" y="6"/>
                    <a:pt x="33" y="15"/>
                  </a:cubicBezTo>
                  <a:lnTo>
                    <a:pt x="33" y="24"/>
                  </a:ln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93" name="Freeform 58"/>
            <p:cNvSpPr/>
            <p:nvPr/>
          </p:nvSpPr>
          <p:spPr bwMode="auto">
            <a:xfrm>
              <a:off x="3822701" y="6323013"/>
              <a:ext cx="80963" cy="61913"/>
            </a:xfrm>
            <a:custGeom>
              <a:avLst/>
              <a:gdLst>
                <a:gd name="T0" fmla="*/ 0 w 30"/>
                <a:gd name="T1" fmla="*/ 0 h 23"/>
                <a:gd name="T2" fmla="*/ 6 w 30"/>
                <a:gd name="T3" fmla="*/ 20 h 23"/>
                <a:gd name="T4" fmla="*/ 27 w 30"/>
                <a:gd name="T5" fmla="*/ 18 h 23"/>
                <a:gd name="T6" fmla="*/ 29 w 30"/>
                <a:gd name="T7" fmla="*/ 0 h 23"/>
                <a:gd name="T8" fmla="*/ 0 w 30"/>
                <a:gd name="T9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3">
                  <a:moveTo>
                    <a:pt x="0" y="0"/>
                  </a:moveTo>
                  <a:cubicBezTo>
                    <a:pt x="0" y="0"/>
                    <a:pt x="1" y="18"/>
                    <a:pt x="6" y="20"/>
                  </a:cubicBezTo>
                  <a:cubicBezTo>
                    <a:pt x="10" y="22"/>
                    <a:pt x="23" y="23"/>
                    <a:pt x="27" y="18"/>
                  </a:cubicBezTo>
                  <a:cubicBezTo>
                    <a:pt x="30" y="13"/>
                    <a:pt x="29" y="0"/>
                    <a:pt x="29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94" name="Freeform 59"/>
            <p:cNvSpPr/>
            <p:nvPr/>
          </p:nvSpPr>
          <p:spPr bwMode="auto">
            <a:xfrm>
              <a:off x="4006851" y="6323013"/>
              <a:ext cx="80963" cy="61913"/>
            </a:xfrm>
            <a:custGeom>
              <a:avLst/>
              <a:gdLst>
                <a:gd name="T0" fmla="*/ 0 w 30"/>
                <a:gd name="T1" fmla="*/ 0 h 23"/>
                <a:gd name="T2" fmla="*/ 6 w 30"/>
                <a:gd name="T3" fmla="*/ 20 h 23"/>
                <a:gd name="T4" fmla="*/ 27 w 30"/>
                <a:gd name="T5" fmla="*/ 18 h 23"/>
                <a:gd name="T6" fmla="*/ 29 w 30"/>
                <a:gd name="T7" fmla="*/ 0 h 23"/>
                <a:gd name="T8" fmla="*/ 0 w 30"/>
                <a:gd name="T9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3">
                  <a:moveTo>
                    <a:pt x="0" y="0"/>
                  </a:moveTo>
                  <a:cubicBezTo>
                    <a:pt x="0" y="0"/>
                    <a:pt x="2" y="18"/>
                    <a:pt x="6" y="20"/>
                  </a:cubicBezTo>
                  <a:cubicBezTo>
                    <a:pt x="11" y="22"/>
                    <a:pt x="23" y="23"/>
                    <a:pt x="27" y="18"/>
                  </a:cubicBezTo>
                  <a:cubicBezTo>
                    <a:pt x="30" y="13"/>
                    <a:pt x="29" y="0"/>
                    <a:pt x="29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95" name="Oval 60"/>
            <p:cNvSpPr>
              <a:spLocks noChangeArrowheads="1"/>
            </p:cNvSpPr>
            <p:nvPr/>
          </p:nvSpPr>
          <p:spPr bwMode="auto">
            <a:xfrm>
              <a:off x="3719513" y="5951538"/>
              <a:ext cx="463550" cy="409575"/>
            </a:xfrm>
            <a:prstGeom prst="ellipse">
              <a:avLst/>
            </a:pr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96" name="Freeform 61"/>
            <p:cNvSpPr/>
            <p:nvPr/>
          </p:nvSpPr>
          <p:spPr bwMode="auto">
            <a:xfrm>
              <a:off x="3741738" y="6057901"/>
              <a:ext cx="104775" cy="104775"/>
            </a:xfrm>
            <a:custGeom>
              <a:avLst/>
              <a:gdLst>
                <a:gd name="T0" fmla="*/ 39 w 39"/>
                <a:gd name="T1" fmla="*/ 19 h 39"/>
                <a:gd name="T2" fmla="*/ 20 w 39"/>
                <a:gd name="T3" fmla="*/ 39 h 39"/>
                <a:gd name="T4" fmla="*/ 1 w 39"/>
                <a:gd name="T5" fmla="*/ 20 h 39"/>
                <a:gd name="T6" fmla="*/ 19 w 39"/>
                <a:gd name="T7" fmla="*/ 0 h 39"/>
                <a:gd name="T8" fmla="*/ 39 w 39"/>
                <a:gd name="T9" fmla="*/ 1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39">
                  <a:moveTo>
                    <a:pt x="39" y="19"/>
                  </a:moveTo>
                  <a:cubicBezTo>
                    <a:pt x="39" y="30"/>
                    <a:pt x="31" y="39"/>
                    <a:pt x="20" y="39"/>
                  </a:cubicBezTo>
                  <a:cubicBezTo>
                    <a:pt x="10" y="39"/>
                    <a:pt x="1" y="31"/>
                    <a:pt x="1" y="20"/>
                  </a:cubicBezTo>
                  <a:cubicBezTo>
                    <a:pt x="0" y="9"/>
                    <a:pt x="8" y="0"/>
                    <a:pt x="19" y="0"/>
                  </a:cubicBezTo>
                  <a:cubicBezTo>
                    <a:pt x="30" y="0"/>
                    <a:pt x="38" y="8"/>
                    <a:pt x="39" y="19"/>
                  </a:cubicBez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97" name="Freeform 62"/>
            <p:cNvSpPr/>
            <p:nvPr/>
          </p:nvSpPr>
          <p:spPr bwMode="auto">
            <a:xfrm>
              <a:off x="3760788" y="6073776"/>
              <a:ext cx="69850" cy="73025"/>
            </a:xfrm>
            <a:custGeom>
              <a:avLst/>
              <a:gdLst>
                <a:gd name="T0" fmla="*/ 26 w 26"/>
                <a:gd name="T1" fmla="*/ 13 h 27"/>
                <a:gd name="T2" fmla="*/ 13 w 26"/>
                <a:gd name="T3" fmla="*/ 27 h 27"/>
                <a:gd name="T4" fmla="*/ 0 w 26"/>
                <a:gd name="T5" fmla="*/ 14 h 27"/>
                <a:gd name="T6" fmla="*/ 12 w 26"/>
                <a:gd name="T7" fmla="*/ 0 h 27"/>
                <a:gd name="T8" fmla="*/ 26 w 26"/>
                <a:gd name="T9" fmla="*/ 13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7">
                  <a:moveTo>
                    <a:pt x="26" y="13"/>
                  </a:moveTo>
                  <a:cubicBezTo>
                    <a:pt x="26" y="20"/>
                    <a:pt x="20" y="26"/>
                    <a:pt x="13" y="27"/>
                  </a:cubicBezTo>
                  <a:cubicBezTo>
                    <a:pt x="6" y="27"/>
                    <a:pt x="0" y="21"/>
                    <a:pt x="0" y="14"/>
                  </a:cubicBezTo>
                  <a:cubicBezTo>
                    <a:pt x="0" y="7"/>
                    <a:pt x="5" y="1"/>
                    <a:pt x="12" y="0"/>
                  </a:cubicBezTo>
                  <a:cubicBezTo>
                    <a:pt x="19" y="0"/>
                    <a:pt x="25" y="6"/>
                    <a:pt x="26" y="13"/>
                  </a:cubicBez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98" name="Freeform 63"/>
            <p:cNvSpPr/>
            <p:nvPr/>
          </p:nvSpPr>
          <p:spPr bwMode="auto">
            <a:xfrm>
              <a:off x="3798888" y="6084888"/>
              <a:ext cx="20638" cy="23813"/>
            </a:xfrm>
            <a:custGeom>
              <a:avLst/>
              <a:gdLst>
                <a:gd name="T0" fmla="*/ 8 w 8"/>
                <a:gd name="T1" fmla="*/ 5 h 9"/>
                <a:gd name="T2" fmla="*/ 4 w 8"/>
                <a:gd name="T3" fmla="*/ 9 h 9"/>
                <a:gd name="T4" fmla="*/ 0 w 8"/>
                <a:gd name="T5" fmla="*/ 5 h 9"/>
                <a:gd name="T6" fmla="*/ 4 w 8"/>
                <a:gd name="T7" fmla="*/ 0 h 9"/>
                <a:gd name="T8" fmla="*/ 8 w 8"/>
                <a:gd name="T9" fmla="*/ 5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9">
                  <a:moveTo>
                    <a:pt x="8" y="5"/>
                  </a:moveTo>
                  <a:cubicBezTo>
                    <a:pt x="8" y="7"/>
                    <a:pt x="6" y="9"/>
                    <a:pt x="4" y="9"/>
                  </a:cubicBezTo>
                  <a:cubicBezTo>
                    <a:pt x="2" y="9"/>
                    <a:pt x="0" y="7"/>
                    <a:pt x="0" y="5"/>
                  </a:cubicBezTo>
                  <a:cubicBezTo>
                    <a:pt x="0" y="2"/>
                    <a:pt x="1" y="1"/>
                    <a:pt x="4" y="0"/>
                  </a:cubicBezTo>
                  <a:cubicBezTo>
                    <a:pt x="6" y="0"/>
                    <a:pt x="8" y="2"/>
                    <a:pt x="8" y="5"/>
                  </a:cubicBez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99" name="Freeform 64"/>
            <p:cNvSpPr/>
            <p:nvPr/>
          </p:nvSpPr>
          <p:spPr bwMode="auto">
            <a:xfrm>
              <a:off x="3803651" y="6111876"/>
              <a:ext cx="14288" cy="12700"/>
            </a:xfrm>
            <a:custGeom>
              <a:avLst/>
              <a:gdLst>
                <a:gd name="T0" fmla="*/ 5 w 5"/>
                <a:gd name="T1" fmla="*/ 2 h 5"/>
                <a:gd name="T2" fmla="*/ 2 w 5"/>
                <a:gd name="T3" fmla="*/ 5 h 5"/>
                <a:gd name="T4" fmla="*/ 0 w 5"/>
                <a:gd name="T5" fmla="*/ 2 h 5"/>
                <a:gd name="T6" fmla="*/ 2 w 5"/>
                <a:gd name="T7" fmla="*/ 0 h 5"/>
                <a:gd name="T8" fmla="*/ 5 w 5"/>
                <a:gd name="T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5" y="2"/>
                  </a:moveTo>
                  <a:cubicBezTo>
                    <a:pt x="5" y="3"/>
                    <a:pt x="4" y="4"/>
                    <a:pt x="2" y="5"/>
                  </a:cubicBezTo>
                  <a:cubicBezTo>
                    <a:pt x="1" y="5"/>
                    <a:pt x="0" y="4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4" y="0"/>
                    <a:pt x="5" y="1"/>
                    <a:pt x="5" y="2"/>
                  </a:cubicBez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00" name="Freeform 65"/>
            <p:cNvSpPr/>
            <p:nvPr/>
          </p:nvSpPr>
          <p:spPr bwMode="auto">
            <a:xfrm>
              <a:off x="3790951" y="5927726"/>
              <a:ext cx="93663" cy="88900"/>
            </a:xfrm>
            <a:custGeom>
              <a:avLst/>
              <a:gdLst>
                <a:gd name="T0" fmla="*/ 2 w 35"/>
                <a:gd name="T1" fmla="*/ 32 h 33"/>
                <a:gd name="T2" fmla="*/ 16 w 35"/>
                <a:gd name="T3" fmla="*/ 0 h 33"/>
                <a:gd name="T4" fmla="*/ 35 w 35"/>
                <a:gd name="T5" fmla="*/ 17 h 33"/>
                <a:gd name="T6" fmla="*/ 2 w 35"/>
                <a:gd name="T7" fmla="*/ 32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3">
                  <a:moveTo>
                    <a:pt x="2" y="32"/>
                  </a:moveTo>
                  <a:cubicBezTo>
                    <a:pt x="2" y="32"/>
                    <a:pt x="0" y="0"/>
                    <a:pt x="16" y="0"/>
                  </a:cubicBezTo>
                  <a:cubicBezTo>
                    <a:pt x="32" y="0"/>
                    <a:pt x="35" y="17"/>
                    <a:pt x="35" y="17"/>
                  </a:cubicBezTo>
                  <a:cubicBezTo>
                    <a:pt x="35" y="17"/>
                    <a:pt x="28" y="33"/>
                    <a:pt x="2" y="32"/>
                  </a:cubicBez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01" name="Rectangle 66"/>
            <p:cNvSpPr>
              <a:spLocks noChangeArrowheads="1"/>
            </p:cNvSpPr>
            <p:nvPr/>
          </p:nvSpPr>
          <p:spPr bwMode="auto">
            <a:xfrm>
              <a:off x="3917951" y="5967413"/>
              <a:ext cx="80963" cy="9525"/>
            </a:xfrm>
            <a:prstGeom prst="rect">
              <a:avLst/>
            </a:pr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3667961" y="5749997"/>
            <a:ext cx="450270" cy="450270"/>
            <a:chOff x="2994026" y="5897563"/>
            <a:chExt cx="512763" cy="512763"/>
          </a:xfrm>
        </p:grpSpPr>
        <p:sp>
          <p:nvSpPr>
            <p:cNvPr id="687" name="Freeform 67"/>
            <p:cNvSpPr/>
            <p:nvPr/>
          </p:nvSpPr>
          <p:spPr bwMode="auto">
            <a:xfrm>
              <a:off x="2994026" y="5897563"/>
              <a:ext cx="512763" cy="512763"/>
            </a:xfrm>
            <a:custGeom>
              <a:avLst/>
              <a:gdLst>
                <a:gd name="T0" fmla="*/ 186 w 189"/>
                <a:gd name="T1" fmla="*/ 51 h 189"/>
                <a:gd name="T2" fmla="*/ 186 w 189"/>
                <a:gd name="T3" fmla="*/ 62 h 189"/>
                <a:gd name="T4" fmla="*/ 62 w 189"/>
                <a:gd name="T5" fmla="*/ 186 h 189"/>
                <a:gd name="T6" fmla="*/ 51 w 189"/>
                <a:gd name="T7" fmla="*/ 186 h 189"/>
                <a:gd name="T8" fmla="*/ 4 w 189"/>
                <a:gd name="T9" fmla="*/ 139 h 189"/>
                <a:gd name="T10" fmla="*/ 4 w 189"/>
                <a:gd name="T11" fmla="*/ 128 h 189"/>
                <a:gd name="T12" fmla="*/ 128 w 189"/>
                <a:gd name="T13" fmla="*/ 4 h 189"/>
                <a:gd name="T14" fmla="*/ 139 w 189"/>
                <a:gd name="T15" fmla="*/ 4 h 189"/>
                <a:gd name="T16" fmla="*/ 186 w 189"/>
                <a:gd name="T17" fmla="*/ 51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9" h="189">
                  <a:moveTo>
                    <a:pt x="186" y="51"/>
                  </a:moveTo>
                  <a:cubicBezTo>
                    <a:pt x="189" y="54"/>
                    <a:pt x="189" y="59"/>
                    <a:pt x="186" y="62"/>
                  </a:cubicBezTo>
                  <a:cubicBezTo>
                    <a:pt x="62" y="186"/>
                    <a:pt x="62" y="186"/>
                    <a:pt x="62" y="186"/>
                  </a:cubicBezTo>
                  <a:cubicBezTo>
                    <a:pt x="59" y="189"/>
                    <a:pt x="54" y="189"/>
                    <a:pt x="51" y="186"/>
                  </a:cubicBezTo>
                  <a:cubicBezTo>
                    <a:pt x="4" y="139"/>
                    <a:pt x="4" y="139"/>
                    <a:pt x="4" y="139"/>
                  </a:cubicBezTo>
                  <a:cubicBezTo>
                    <a:pt x="0" y="136"/>
                    <a:pt x="0" y="131"/>
                    <a:pt x="4" y="128"/>
                  </a:cubicBezTo>
                  <a:cubicBezTo>
                    <a:pt x="128" y="4"/>
                    <a:pt x="128" y="4"/>
                    <a:pt x="128" y="4"/>
                  </a:cubicBezTo>
                  <a:cubicBezTo>
                    <a:pt x="131" y="0"/>
                    <a:pt x="136" y="0"/>
                    <a:pt x="139" y="4"/>
                  </a:cubicBezTo>
                  <a:lnTo>
                    <a:pt x="186" y="51"/>
                  </a:ln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88" name="Freeform 68"/>
            <p:cNvSpPr/>
            <p:nvPr/>
          </p:nvSpPr>
          <p:spPr bwMode="auto">
            <a:xfrm>
              <a:off x="3081338" y="6200776"/>
              <a:ext cx="141288" cy="144463"/>
            </a:xfrm>
            <a:custGeom>
              <a:avLst/>
              <a:gdLst>
                <a:gd name="T0" fmla="*/ 8 w 89"/>
                <a:gd name="T1" fmla="*/ 9 h 91"/>
                <a:gd name="T2" fmla="*/ 37 w 89"/>
                <a:gd name="T3" fmla="*/ 19 h 91"/>
                <a:gd name="T4" fmla="*/ 63 w 89"/>
                <a:gd name="T5" fmla="*/ 0 h 91"/>
                <a:gd name="T6" fmla="*/ 63 w 89"/>
                <a:gd name="T7" fmla="*/ 33 h 91"/>
                <a:gd name="T8" fmla="*/ 89 w 89"/>
                <a:gd name="T9" fmla="*/ 50 h 91"/>
                <a:gd name="T10" fmla="*/ 58 w 89"/>
                <a:gd name="T11" fmla="*/ 60 h 91"/>
                <a:gd name="T12" fmla="*/ 49 w 89"/>
                <a:gd name="T13" fmla="*/ 91 h 91"/>
                <a:gd name="T14" fmla="*/ 31 w 89"/>
                <a:gd name="T15" fmla="*/ 65 h 91"/>
                <a:gd name="T16" fmla="*/ 0 w 89"/>
                <a:gd name="T17" fmla="*/ 65 h 91"/>
                <a:gd name="T18" fmla="*/ 19 w 89"/>
                <a:gd name="T19" fmla="*/ 39 h 91"/>
                <a:gd name="T20" fmla="*/ 8 w 89"/>
                <a:gd name="T21" fmla="*/ 9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9" h="91">
                  <a:moveTo>
                    <a:pt x="8" y="9"/>
                  </a:moveTo>
                  <a:lnTo>
                    <a:pt x="37" y="19"/>
                  </a:lnTo>
                  <a:lnTo>
                    <a:pt x="63" y="0"/>
                  </a:lnTo>
                  <a:lnTo>
                    <a:pt x="63" y="33"/>
                  </a:lnTo>
                  <a:lnTo>
                    <a:pt x="89" y="50"/>
                  </a:lnTo>
                  <a:lnTo>
                    <a:pt x="58" y="60"/>
                  </a:lnTo>
                  <a:lnTo>
                    <a:pt x="49" y="91"/>
                  </a:lnTo>
                  <a:lnTo>
                    <a:pt x="31" y="65"/>
                  </a:lnTo>
                  <a:lnTo>
                    <a:pt x="0" y="65"/>
                  </a:lnTo>
                  <a:lnTo>
                    <a:pt x="19" y="39"/>
                  </a:lnTo>
                  <a:lnTo>
                    <a:pt x="8" y="9"/>
                  </a:ln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89" name="Freeform 69"/>
            <p:cNvSpPr/>
            <p:nvPr/>
          </p:nvSpPr>
          <p:spPr bwMode="auto">
            <a:xfrm>
              <a:off x="3186113" y="6096001"/>
              <a:ext cx="144463" cy="139700"/>
            </a:xfrm>
            <a:custGeom>
              <a:avLst/>
              <a:gdLst>
                <a:gd name="T0" fmla="*/ 9 w 91"/>
                <a:gd name="T1" fmla="*/ 8 h 88"/>
                <a:gd name="T2" fmla="*/ 40 w 91"/>
                <a:gd name="T3" fmla="*/ 18 h 88"/>
                <a:gd name="T4" fmla="*/ 65 w 91"/>
                <a:gd name="T5" fmla="*/ 0 h 88"/>
                <a:gd name="T6" fmla="*/ 64 w 91"/>
                <a:gd name="T7" fmla="*/ 30 h 88"/>
                <a:gd name="T8" fmla="*/ 91 w 91"/>
                <a:gd name="T9" fmla="*/ 49 h 88"/>
                <a:gd name="T10" fmla="*/ 60 w 91"/>
                <a:gd name="T11" fmla="*/ 58 h 88"/>
                <a:gd name="T12" fmla="*/ 50 w 91"/>
                <a:gd name="T13" fmla="*/ 88 h 88"/>
                <a:gd name="T14" fmla="*/ 33 w 91"/>
                <a:gd name="T15" fmla="*/ 63 h 88"/>
                <a:gd name="T16" fmla="*/ 0 w 91"/>
                <a:gd name="T17" fmla="*/ 63 h 88"/>
                <a:gd name="T18" fmla="*/ 19 w 91"/>
                <a:gd name="T19" fmla="*/ 37 h 88"/>
                <a:gd name="T20" fmla="*/ 9 w 91"/>
                <a:gd name="T21" fmla="*/ 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1" h="88">
                  <a:moveTo>
                    <a:pt x="9" y="8"/>
                  </a:moveTo>
                  <a:lnTo>
                    <a:pt x="40" y="18"/>
                  </a:lnTo>
                  <a:lnTo>
                    <a:pt x="65" y="0"/>
                  </a:lnTo>
                  <a:lnTo>
                    <a:pt x="64" y="30"/>
                  </a:lnTo>
                  <a:lnTo>
                    <a:pt x="91" y="49"/>
                  </a:lnTo>
                  <a:lnTo>
                    <a:pt x="60" y="58"/>
                  </a:lnTo>
                  <a:lnTo>
                    <a:pt x="50" y="88"/>
                  </a:lnTo>
                  <a:lnTo>
                    <a:pt x="33" y="63"/>
                  </a:lnTo>
                  <a:lnTo>
                    <a:pt x="0" y="63"/>
                  </a:lnTo>
                  <a:lnTo>
                    <a:pt x="19" y="37"/>
                  </a:lnTo>
                  <a:lnTo>
                    <a:pt x="9" y="8"/>
                  </a:ln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90" name="Freeform 70"/>
            <p:cNvSpPr/>
            <p:nvPr/>
          </p:nvSpPr>
          <p:spPr bwMode="auto">
            <a:xfrm>
              <a:off x="3297238" y="5984876"/>
              <a:ext cx="141288" cy="142875"/>
            </a:xfrm>
            <a:custGeom>
              <a:avLst/>
              <a:gdLst>
                <a:gd name="T0" fmla="*/ 9 w 89"/>
                <a:gd name="T1" fmla="*/ 8 h 90"/>
                <a:gd name="T2" fmla="*/ 38 w 89"/>
                <a:gd name="T3" fmla="*/ 18 h 90"/>
                <a:gd name="T4" fmla="*/ 63 w 89"/>
                <a:gd name="T5" fmla="*/ 0 h 90"/>
                <a:gd name="T6" fmla="*/ 63 w 89"/>
                <a:gd name="T7" fmla="*/ 32 h 90"/>
                <a:gd name="T8" fmla="*/ 89 w 89"/>
                <a:gd name="T9" fmla="*/ 49 h 90"/>
                <a:gd name="T10" fmla="*/ 58 w 89"/>
                <a:gd name="T11" fmla="*/ 59 h 90"/>
                <a:gd name="T12" fmla="*/ 50 w 89"/>
                <a:gd name="T13" fmla="*/ 90 h 90"/>
                <a:gd name="T14" fmla="*/ 31 w 89"/>
                <a:gd name="T15" fmla="*/ 65 h 90"/>
                <a:gd name="T16" fmla="*/ 0 w 89"/>
                <a:gd name="T17" fmla="*/ 65 h 90"/>
                <a:gd name="T18" fmla="*/ 19 w 89"/>
                <a:gd name="T19" fmla="*/ 39 h 90"/>
                <a:gd name="T20" fmla="*/ 9 w 89"/>
                <a:gd name="T21" fmla="*/ 8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9" h="90">
                  <a:moveTo>
                    <a:pt x="9" y="8"/>
                  </a:moveTo>
                  <a:lnTo>
                    <a:pt x="38" y="18"/>
                  </a:lnTo>
                  <a:lnTo>
                    <a:pt x="63" y="0"/>
                  </a:lnTo>
                  <a:lnTo>
                    <a:pt x="63" y="32"/>
                  </a:lnTo>
                  <a:lnTo>
                    <a:pt x="89" y="49"/>
                  </a:lnTo>
                  <a:lnTo>
                    <a:pt x="58" y="59"/>
                  </a:lnTo>
                  <a:lnTo>
                    <a:pt x="50" y="90"/>
                  </a:lnTo>
                  <a:lnTo>
                    <a:pt x="31" y="65"/>
                  </a:lnTo>
                  <a:lnTo>
                    <a:pt x="0" y="65"/>
                  </a:lnTo>
                  <a:lnTo>
                    <a:pt x="19" y="39"/>
                  </a:lnTo>
                  <a:lnTo>
                    <a:pt x="9" y="8"/>
                  </a:ln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3051454" y="5752785"/>
            <a:ext cx="328990" cy="447482"/>
            <a:chOff x="2389188" y="5900738"/>
            <a:chExt cx="374650" cy="509588"/>
          </a:xfrm>
        </p:grpSpPr>
        <p:sp>
          <p:nvSpPr>
            <p:cNvPr id="681" name="Rectangle 71"/>
            <p:cNvSpPr>
              <a:spLocks noChangeArrowheads="1"/>
            </p:cNvSpPr>
            <p:nvPr/>
          </p:nvSpPr>
          <p:spPr bwMode="auto">
            <a:xfrm>
              <a:off x="2536826" y="6211888"/>
              <a:ext cx="73025" cy="184150"/>
            </a:xfrm>
            <a:prstGeom prst="rect">
              <a:avLst/>
            </a:pr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pic>
          <p:nvPicPr>
            <p:cNvPr id="682" name="Picture 7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9188" y="5911851"/>
              <a:ext cx="374650" cy="365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83" name="Freeform 73"/>
            <p:cNvSpPr/>
            <p:nvPr/>
          </p:nvSpPr>
          <p:spPr bwMode="auto">
            <a:xfrm>
              <a:off x="2398713" y="5921376"/>
              <a:ext cx="349250" cy="344488"/>
            </a:xfrm>
            <a:custGeom>
              <a:avLst/>
              <a:gdLst>
                <a:gd name="T0" fmla="*/ 100 w 129"/>
                <a:gd name="T1" fmla="*/ 69 h 127"/>
                <a:gd name="T2" fmla="*/ 100 w 129"/>
                <a:gd name="T3" fmla="*/ 9 h 127"/>
                <a:gd name="T4" fmla="*/ 94 w 129"/>
                <a:gd name="T5" fmla="*/ 0 h 127"/>
                <a:gd name="T6" fmla="*/ 36 w 129"/>
                <a:gd name="T7" fmla="*/ 0 h 127"/>
                <a:gd name="T8" fmla="*/ 30 w 129"/>
                <a:gd name="T9" fmla="*/ 9 h 127"/>
                <a:gd name="T10" fmla="*/ 30 w 129"/>
                <a:gd name="T11" fmla="*/ 69 h 127"/>
                <a:gd name="T12" fmla="*/ 0 w 129"/>
                <a:gd name="T13" fmla="*/ 101 h 127"/>
                <a:gd name="T14" fmla="*/ 63 w 129"/>
                <a:gd name="T15" fmla="*/ 125 h 127"/>
                <a:gd name="T16" fmla="*/ 129 w 129"/>
                <a:gd name="T17" fmla="*/ 101 h 127"/>
                <a:gd name="T18" fmla="*/ 100 w 129"/>
                <a:gd name="T19" fmla="*/ 69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9" h="127">
                  <a:moveTo>
                    <a:pt x="100" y="69"/>
                  </a:moveTo>
                  <a:cubicBezTo>
                    <a:pt x="100" y="9"/>
                    <a:pt x="100" y="9"/>
                    <a:pt x="100" y="9"/>
                  </a:cubicBezTo>
                  <a:cubicBezTo>
                    <a:pt x="100" y="4"/>
                    <a:pt x="97" y="0"/>
                    <a:pt x="94" y="0"/>
                  </a:cubicBezTo>
                  <a:cubicBezTo>
                    <a:pt x="36" y="0"/>
                    <a:pt x="36" y="0"/>
                    <a:pt x="36" y="0"/>
                  </a:cubicBezTo>
                  <a:cubicBezTo>
                    <a:pt x="33" y="0"/>
                    <a:pt x="30" y="4"/>
                    <a:pt x="30" y="9"/>
                  </a:cubicBezTo>
                  <a:cubicBezTo>
                    <a:pt x="30" y="69"/>
                    <a:pt x="30" y="69"/>
                    <a:pt x="30" y="69"/>
                  </a:cubicBezTo>
                  <a:cubicBezTo>
                    <a:pt x="12" y="77"/>
                    <a:pt x="0" y="90"/>
                    <a:pt x="0" y="101"/>
                  </a:cubicBezTo>
                  <a:cubicBezTo>
                    <a:pt x="0" y="127"/>
                    <a:pt x="27" y="125"/>
                    <a:pt x="63" y="125"/>
                  </a:cubicBezTo>
                  <a:cubicBezTo>
                    <a:pt x="99" y="125"/>
                    <a:pt x="129" y="127"/>
                    <a:pt x="129" y="101"/>
                  </a:cubicBezTo>
                  <a:cubicBezTo>
                    <a:pt x="129" y="92"/>
                    <a:pt x="118" y="78"/>
                    <a:pt x="100" y="69"/>
                  </a:cubicBez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84" name="Rectangle 74"/>
            <p:cNvSpPr>
              <a:spLocks noChangeArrowheads="1"/>
            </p:cNvSpPr>
            <p:nvPr/>
          </p:nvSpPr>
          <p:spPr bwMode="auto">
            <a:xfrm>
              <a:off x="2479676" y="5921376"/>
              <a:ext cx="190500" cy="187325"/>
            </a:xfrm>
            <a:prstGeom prst="rect">
              <a:avLst/>
            </a:pr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85" name="Freeform 75"/>
            <p:cNvSpPr/>
            <p:nvPr/>
          </p:nvSpPr>
          <p:spPr bwMode="auto">
            <a:xfrm>
              <a:off x="2433638" y="5900738"/>
              <a:ext cx="282575" cy="57150"/>
            </a:xfrm>
            <a:custGeom>
              <a:avLst/>
              <a:gdLst>
                <a:gd name="T0" fmla="*/ 104 w 104"/>
                <a:gd name="T1" fmla="*/ 15 h 21"/>
                <a:gd name="T2" fmla="*/ 97 w 104"/>
                <a:gd name="T3" fmla="*/ 21 h 21"/>
                <a:gd name="T4" fmla="*/ 7 w 104"/>
                <a:gd name="T5" fmla="*/ 21 h 21"/>
                <a:gd name="T6" fmla="*/ 0 w 104"/>
                <a:gd name="T7" fmla="*/ 15 h 21"/>
                <a:gd name="T8" fmla="*/ 0 w 104"/>
                <a:gd name="T9" fmla="*/ 7 h 21"/>
                <a:gd name="T10" fmla="*/ 7 w 104"/>
                <a:gd name="T11" fmla="*/ 0 h 21"/>
                <a:gd name="T12" fmla="*/ 97 w 104"/>
                <a:gd name="T13" fmla="*/ 0 h 21"/>
                <a:gd name="T14" fmla="*/ 104 w 104"/>
                <a:gd name="T15" fmla="*/ 7 h 21"/>
                <a:gd name="T16" fmla="*/ 104 w 104"/>
                <a:gd name="T17" fmla="*/ 15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4" h="21">
                  <a:moveTo>
                    <a:pt x="104" y="15"/>
                  </a:moveTo>
                  <a:cubicBezTo>
                    <a:pt x="104" y="18"/>
                    <a:pt x="101" y="21"/>
                    <a:pt x="97" y="21"/>
                  </a:cubicBezTo>
                  <a:cubicBezTo>
                    <a:pt x="7" y="21"/>
                    <a:pt x="7" y="21"/>
                    <a:pt x="7" y="21"/>
                  </a:cubicBezTo>
                  <a:cubicBezTo>
                    <a:pt x="3" y="21"/>
                    <a:pt x="0" y="18"/>
                    <a:pt x="0" y="15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3"/>
                    <a:pt x="3" y="0"/>
                    <a:pt x="7" y="0"/>
                  </a:cubicBezTo>
                  <a:cubicBezTo>
                    <a:pt x="97" y="0"/>
                    <a:pt x="97" y="0"/>
                    <a:pt x="97" y="0"/>
                  </a:cubicBezTo>
                  <a:cubicBezTo>
                    <a:pt x="101" y="0"/>
                    <a:pt x="104" y="3"/>
                    <a:pt x="104" y="7"/>
                  </a:cubicBezTo>
                  <a:lnTo>
                    <a:pt x="104" y="15"/>
                  </a:ln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86" name="Rectangle 76"/>
            <p:cNvSpPr>
              <a:spLocks noChangeArrowheads="1"/>
            </p:cNvSpPr>
            <p:nvPr/>
          </p:nvSpPr>
          <p:spPr bwMode="auto">
            <a:xfrm>
              <a:off x="2409826" y="6396038"/>
              <a:ext cx="330200" cy="14288"/>
            </a:xfrm>
            <a:prstGeom prst="rect">
              <a:avLst/>
            </a:pr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2315061" y="5780666"/>
            <a:ext cx="448876" cy="390327"/>
            <a:chOff x="1644651" y="5932488"/>
            <a:chExt cx="511175" cy="444500"/>
          </a:xfrm>
        </p:grpSpPr>
        <p:sp>
          <p:nvSpPr>
            <p:cNvPr id="672" name="Freeform 77"/>
            <p:cNvSpPr>
              <a:spLocks noEditPoints="1"/>
            </p:cNvSpPr>
            <p:nvPr/>
          </p:nvSpPr>
          <p:spPr bwMode="auto">
            <a:xfrm>
              <a:off x="1768476" y="5932488"/>
              <a:ext cx="96838" cy="103188"/>
            </a:xfrm>
            <a:custGeom>
              <a:avLst/>
              <a:gdLst>
                <a:gd name="T0" fmla="*/ 18 w 36"/>
                <a:gd name="T1" fmla="*/ 0 h 38"/>
                <a:gd name="T2" fmla="*/ 0 w 36"/>
                <a:gd name="T3" fmla="*/ 19 h 38"/>
                <a:gd name="T4" fmla="*/ 18 w 36"/>
                <a:gd name="T5" fmla="*/ 38 h 38"/>
                <a:gd name="T6" fmla="*/ 36 w 36"/>
                <a:gd name="T7" fmla="*/ 19 h 38"/>
                <a:gd name="T8" fmla="*/ 18 w 36"/>
                <a:gd name="T9" fmla="*/ 0 h 38"/>
                <a:gd name="T10" fmla="*/ 18 w 36"/>
                <a:gd name="T11" fmla="*/ 30 h 38"/>
                <a:gd name="T12" fmla="*/ 8 w 36"/>
                <a:gd name="T13" fmla="*/ 19 h 38"/>
                <a:gd name="T14" fmla="*/ 18 w 36"/>
                <a:gd name="T15" fmla="*/ 8 h 38"/>
                <a:gd name="T16" fmla="*/ 29 w 36"/>
                <a:gd name="T17" fmla="*/ 19 h 38"/>
                <a:gd name="T18" fmla="*/ 18 w 36"/>
                <a:gd name="T19" fmla="*/ 3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6" h="38">
                  <a:moveTo>
                    <a:pt x="18" y="0"/>
                  </a:moveTo>
                  <a:cubicBezTo>
                    <a:pt x="8" y="0"/>
                    <a:pt x="0" y="8"/>
                    <a:pt x="0" y="19"/>
                  </a:cubicBezTo>
                  <a:cubicBezTo>
                    <a:pt x="0" y="30"/>
                    <a:pt x="8" y="38"/>
                    <a:pt x="18" y="38"/>
                  </a:cubicBezTo>
                  <a:cubicBezTo>
                    <a:pt x="28" y="38"/>
                    <a:pt x="36" y="30"/>
                    <a:pt x="36" y="19"/>
                  </a:cubicBezTo>
                  <a:cubicBezTo>
                    <a:pt x="36" y="8"/>
                    <a:pt x="28" y="0"/>
                    <a:pt x="18" y="0"/>
                  </a:cubicBezTo>
                  <a:close/>
                  <a:moveTo>
                    <a:pt x="18" y="30"/>
                  </a:moveTo>
                  <a:cubicBezTo>
                    <a:pt x="12" y="30"/>
                    <a:pt x="8" y="25"/>
                    <a:pt x="8" y="19"/>
                  </a:cubicBezTo>
                  <a:cubicBezTo>
                    <a:pt x="8" y="13"/>
                    <a:pt x="12" y="8"/>
                    <a:pt x="18" y="8"/>
                  </a:cubicBezTo>
                  <a:cubicBezTo>
                    <a:pt x="24" y="8"/>
                    <a:pt x="29" y="13"/>
                    <a:pt x="29" y="19"/>
                  </a:cubicBezTo>
                  <a:cubicBezTo>
                    <a:pt x="29" y="25"/>
                    <a:pt x="24" y="30"/>
                    <a:pt x="18" y="30"/>
                  </a:cubicBez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73" name="Freeform 78"/>
            <p:cNvSpPr/>
            <p:nvPr/>
          </p:nvSpPr>
          <p:spPr bwMode="auto">
            <a:xfrm>
              <a:off x="1644651" y="5948363"/>
              <a:ext cx="511175" cy="328613"/>
            </a:xfrm>
            <a:custGeom>
              <a:avLst/>
              <a:gdLst>
                <a:gd name="T0" fmla="*/ 7 w 189"/>
                <a:gd name="T1" fmla="*/ 121 h 121"/>
                <a:gd name="T2" fmla="*/ 0 w 189"/>
                <a:gd name="T3" fmla="*/ 114 h 121"/>
                <a:gd name="T4" fmla="*/ 0 w 189"/>
                <a:gd name="T5" fmla="*/ 114 h 121"/>
                <a:gd name="T6" fmla="*/ 7 w 189"/>
                <a:gd name="T7" fmla="*/ 107 h 121"/>
                <a:gd name="T8" fmla="*/ 7 w 189"/>
                <a:gd name="T9" fmla="*/ 107 h 121"/>
                <a:gd name="T10" fmla="*/ 130 w 189"/>
                <a:gd name="T11" fmla="*/ 107 h 121"/>
                <a:gd name="T12" fmla="*/ 144 w 189"/>
                <a:gd name="T13" fmla="*/ 24 h 121"/>
                <a:gd name="T14" fmla="*/ 147 w 189"/>
                <a:gd name="T15" fmla="*/ 20 h 121"/>
                <a:gd name="T16" fmla="*/ 147 w 189"/>
                <a:gd name="T17" fmla="*/ 20 h 121"/>
                <a:gd name="T18" fmla="*/ 178 w 189"/>
                <a:gd name="T19" fmla="*/ 2 h 121"/>
                <a:gd name="T20" fmla="*/ 187 w 189"/>
                <a:gd name="T21" fmla="*/ 5 h 121"/>
                <a:gd name="T22" fmla="*/ 187 w 189"/>
                <a:gd name="T23" fmla="*/ 5 h 121"/>
                <a:gd name="T24" fmla="*/ 184 w 189"/>
                <a:gd name="T25" fmla="*/ 14 h 121"/>
                <a:gd name="T26" fmla="*/ 184 w 189"/>
                <a:gd name="T27" fmla="*/ 14 h 121"/>
                <a:gd name="T28" fmla="*/ 156 w 189"/>
                <a:gd name="T29" fmla="*/ 31 h 121"/>
                <a:gd name="T30" fmla="*/ 142 w 189"/>
                <a:gd name="T31" fmla="*/ 116 h 121"/>
                <a:gd name="T32" fmla="*/ 135 w 189"/>
                <a:gd name="T33" fmla="*/ 121 h 121"/>
                <a:gd name="T34" fmla="*/ 135 w 189"/>
                <a:gd name="T35" fmla="*/ 121 h 121"/>
                <a:gd name="T36" fmla="*/ 7 w 189"/>
                <a:gd name="T37" fmla="*/ 121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9" h="121">
                  <a:moveTo>
                    <a:pt x="7" y="121"/>
                  </a:moveTo>
                  <a:cubicBezTo>
                    <a:pt x="3" y="121"/>
                    <a:pt x="0" y="118"/>
                    <a:pt x="0" y="114"/>
                  </a:cubicBezTo>
                  <a:cubicBezTo>
                    <a:pt x="0" y="114"/>
                    <a:pt x="0" y="114"/>
                    <a:pt x="0" y="114"/>
                  </a:cubicBezTo>
                  <a:cubicBezTo>
                    <a:pt x="0" y="110"/>
                    <a:pt x="3" y="107"/>
                    <a:pt x="7" y="107"/>
                  </a:cubicBezTo>
                  <a:cubicBezTo>
                    <a:pt x="7" y="107"/>
                    <a:pt x="7" y="107"/>
                    <a:pt x="7" y="107"/>
                  </a:cubicBezTo>
                  <a:cubicBezTo>
                    <a:pt x="130" y="107"/>
                    <a:pt x="130" y="107"/>
                    <a:pt x="130" y="107"/>
                  </a:cubicBezTo>
                  <a:cubicBezTo>
                    <a:pt x="144" y="24"/>
                    <a:pt x="144" y="24"/>
                    <a:pt x="144" y="24"/>
                  </a:cubicBezTo>
                  <a:cubicBezTo>
                    <a:pt x="145" y="22"/>
                    <a:pt x="146" y="21"/>
                    <a:pt x="147" y="20"/>
                  </a:cubicBezTo>
                  <a:cubicBezTo>
                    <a:pt x="147" y="20"/>
                    <a:pt x="147" y="20"/>
                    <a:pt x="147" y="20"/>
                  </a:cubicBezTo>
                  <a:cubicBezTo>
                    <a:pt x="178" y="2"/>
                    <a:pt x="178" y="2"/>
                    <a:pt x="178" y="2"/>
                  </a:cubicBezTo>
                  <a:cubicBezTo>
                    <a:pt x="181" y="0"/>
                    <a:pt x="185" y="1"/>
                    <a:pt x="187" y="5"/>
                  </a:cubicBezTo>
                  <a:cubicBezTo>
                    <a:pt x="187" y="5"/>
                    <a:pt x="187" y="5"/>
                    <a:pt x="187" y="5"/>
                  </a:cubicBezTo>
                  <a:cubicBezTo>
                    <a:pt x="189" y="8"/>
                    <a:pt x="187" y="13"/>
                    <a:pt x="184" y="14"/>
                  </a:cubicBezTo>
                  <a:cubicBezTo>
                    <a:pt x="184" y="14"/>
                    <a:pt x="184" y="14"/>
                    <a:pt x="184" y="14"/>
                  </a:cubicBezTo>
                  <a:cubicBezTo>
                    <a:pt x="156" y="31"/>
                    <a:pt x="156" y="31"/>
                    <a:pt x="156" y="31"/>
                  </a:cubicBezTo>
                  <a:cubicBezTo>
                    <a:pt x="142" y="116"/>
                    <a:pt x="142" y="116"/>
                    <a:pt x="142" y="116"/>
                  </a:cubicBezTo>
                  <a:cubicBezTo>
                    <a:pt x="141" y="119"/>
                    <a:pt x="138" y="121"/>
                    <a:pt x="135" y="121"/>
                  </a:cubicBezTo>
                  <a:cubicBezTo>
                    <a:pt x="135" y="121"/>
                    <a:pt x="135" y="121"/>
                    <a:pt x="135" y="121"/>
                  </a:cubicBezTo>
                  <a:cubicBezTo>
                    <a:pt x="7" y="121"/>
                    <a:pt x="7" y="121"/>
                    <a:pt x="7" y="121"/>
                  </a:cubicBez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74" name="Freeform 79"/>
            <p:cNvSpPr>
              <a:spLocks noEditPoints="1"/>
            </p:cNvSpPr>
            <p:nvPr/>
          </p:nvSpPr>
          <p:spPr bwMode="auto">
            <a:xfrm>
              <a:off x="1662113" y="5978526"/>
              <a:ext cx="317500" cy="233363"/>
            </a:xfrm>
            <a:custGeom>
              <a:avLst/>
              <a:gdLst>
                <a:gd name="T0" fmla="*/ 99 w 117"/>
                <a:gd name="T1" fmla="*/ 0 h 86"/>
                <a:gd name="T2" fmla="*/ 91 w 117"/>
                <a:gd name="T3" fmla="*/ 0 h 86"/>
                <a:gd name="T4" fmla="*/ 91 w 117"/>
                <a:gd name="T5" fmla="*/ 86 h 86"/>
                <a:gd name="T6" fmla="*/ 99 w 117"/>
                <a:gd name="T7" fmla="*/ 86 h 86"/>
                <a:gd name="T8" fmla="*/ 117 w 117"/>
                <a:gd name="T9" fmla="*/ 66 h 86"/>
                <a:gd name="T10" fmla="*/ 117 w 117"/>
                <a:gd name="T11" fmla="*/ 19 h 86"/>
                <a:gd name="T12" fmla="*/ 99 w 117"/>
                <a:gd name="T13" fmla="*/ 0 h 86"/>
                <a:gd name="T14" fmla="*/ 37 w 117"/>
                <a:gd name="T15" fmla="*/ 86 h 86"/>
                <a:gd name="T16" fmla="*/ 79 w 117"/>
                <a:gd name="T17" fmla="*/ 86 h 86"/>
                <a:gd name="T18" fmla="*/ 79 w 117"/>
                <a:gd name="T19" fmla="*/ 0 h 86"/>
                <a:gd name="T20" fmla="*/ 37 w 117"/>
                <a:gd name="T21" fmla="*/ 0 h 86"/>
                <a:gd name="T22" fmla="*/ 37 w 117"/>
                <a:gd name="T23" fmla="*/ 86 h 86"/>
                <a:gd name="T24" fmla="*/ 0 w 117"/>
                <a:gd name="T25" fmla="*/ 19 h 86"/>
                <a:gd name="T26" fmla="*/ 0 w 117"/>
                <a:gd name="T27" fmla="*/ 66 h 86"/>
                <a:gd name="T28" fmla="*/ 18 w 117"/>
                <a:gd name="T29" fmla="*/ 86 h 86"/>
                <a:gd name="T30" fmla="*/ 26 w 117"/>
                <a:gd name="T31" fmla="*/ 86 h 86"/>
                <a:gd name="T32" fmla="*/ 26 w 117"/>
                <a:gd name="T33" fmla="*/ 0 h 86"/>
                <a:gd name="T34" fmla="*/ 18 w 117"/>
                <a:gd name="T35" fmla="*/ 0 h 86"/>
                <a:gd name="T36" fmla="*/ 0 w 117"/>
                <a:gd name="T37" fmla="*/ 19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17" h="86">
                  <a:moveTo>
                    <a:pt x="99" y="0"/>
                  </a:moveTo>
                  <a:cubicBezTo>
                    <a:pt x="91" y="0"/>
                    <a:pt x="91" y="0"/>
                    <a:pt x="91" y="0"/>
                  </a:cubicBezTo>
                  <a:cubicBezTo>
                    <a:pt x="91" y="86"/>
                    <a:pt x="91" y="86"/>
                    <a:pt x="91" y="86"/>
                  </a:cubicBezTo>
                  <a:cubicBezTo>
                    <a:pt x="99" y="86"/>
                    <a:pt x="99" y="86"/>
                    <a:pt x="99" y="86"/>
                  </a:cubicBezTo>
                  <a:cubicBezTo>
                    <a:pt x="109" y="86"/>
                    <a:pt x="117" y="77"/>
                    <a:pt x="117" y="66"/>
                  </a:cubicBezTo>
                  <a:cubicBezTo>
                    <a:pt x="117" y="19"/>
                    <a:pt x="117" y="19"/>
                    <a:pt x="117" y="19"/>
                  </a:cubicBezTo>
                  <a:cubicBezTo>
                    <a:pt x="117" y="8"/>
                    <a:pt x="109" y="0"/>
                    <a:pt x="99" y="0"/>
                  </a:cubicBezTo>
                  <a:close/>
                  <a:moveTo>
                    <a:pt x="37" y="86"/>
                  </a:moveTo>
                  <a:cubicBezTo>
                    <a:pt x="79" y="86"/>
                    <a:pt x="79" y="86"/>
                    <a:pt x="79" y="86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37" y="0"/>
                    <a:pt x="37" y="0"/>
                    <a:pt x="37" y="0"/>
                  </a:cubicBezTo>
                  <a:lnTo>
                    <a:pt x="37" y="86"/>
                  </a:lnTo>
                  <a:close/>
                  <a:moveTo>
                    <a:pt x="0" y="19"/>
                  </a:moveTo>
                  <a:cubicBezTo>
                    <a:pt x="0" y="66"/>
                    <a:pt x="0" y="66"/>
                    <a:pt x="0" y="66"/>
                  </a:cubicBezTo>
                  <a:cubicBezTo>
                    <a:pt x="0" y="77"/>
                    <a:pt x="8" y="86"/>
                    <a:pt x="18" y="86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8" y="0"/>
                    <a:pt x="0" y="8"/>
                    <a:pt x="0" y="19"/>
                  </a:cubicBezTo>
                  <a:close/>
                </a:path>
              </a:pathLst>
            </a:cu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75" name="Oval 80"/>
            <p:cNvSpPr>
              <a:spLocks noChangeArrowheads="1"/>
            </p:cNvSpPr>
            <p:nvPr/>
          </p:nvSpPr>
          <p:spPr bwMode="auto">
            <a:xfrm>
              <a:off x="1649413" y="6291263"/>
              <a:ext cx="80963" cy="85725"/>
            </a:xfrm>
            <a:prstGeom prst="ellipse">
              <a:avLst/>
            </a:pr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76" name="Oval 81"/>
            <p:cNvSpPr>
              <a:spLocks noChangeArrowheads="1"/>
            </p:cNvSpPr>
            <p:nvPr/>
          </p:nvSpPr>
          <p:spPr bwMode="auto">
            <a:xfrm>
              <a:off x="1671638" y="6315076"/>
              <a:ext cx="36513" cy="38100"/>
            </a:xfrm>
            <a:prstGeom prst="ellipse">
              <a:avLst/>
            </a:pr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77" name="Oval 82"/>
            <p:cNvSpPr>
              <a:spLocks noChangeArrowheads="1"/>
            </p:cNvSpPr>
            <p:nvPr/>
          </p:nvSpPr>
          <p:spPr bwMode="auto">
            <a:xfrm>
              <a:off x="1949451" y="6291263"/>
              <a:ext cx="80963" cy="85725"/>
            </a:xfrm>
            <a:prstGeom prst="ellipse">
              <a:avLst/>
            </a:pr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78" name="Oval 83"/>
            <p:cNvSpPr>
              <a:spLocks noChangeArrowheads="1"/>
            </p:cNvSpPr>
            <p:nvPr/>
          </p:nvSpPr>
          <p:spPr bwMode="auto">
            <a:xfrm>
              <a:off x="1971676" y="6315076"/>
              <a:ext cx="38100" cy="38100"/>
            </a:xfrm>
            <a:prstGeom prst="ellipse">
              <a:avLst/>
            </a:pr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79" name="Rectangle 84"/>
            <p:cNvSpPr>
              <a:spLocks noChangeArrowheads="1"/>
            </p:cNvSpPr>
            <p:nvPr/>
          </p:nvSpPr>
          <p:spPr bwMode="auto">
            <a:xfrm>
              <a:off x="1871663" y="5978526"/>
              <a:ext cx="42863" cy="233363"/>
            </a:xfrm>
            <a:prstGeom prst="rect">
              <a:avLst/>
            </a:pr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80" name="Rectangle 85"/>
            <p:cNvSpPr>
              <a:spLocks noChangeArrowheads="1"/>
            </p:cNvSpPr>
            <p:nvPr/>
          </p:nvSpPr>
          <p:spPr bwMode="auto">
            <a:xfrm>
              <a:off x="1722438" y="5978526"/>
              <a:ext cx="46038" cy="233363"/>
            </a:xfrm>
            <a:prstGeom prst="rect">
              <a:avLst/>
            </a:pr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1621882" y="5752785"/>
            <a:ext cx="405661" cy="447482"/>
            <a:chOff x="989013" y="5900738"/>
            <a:chExt cx="461963" cy="509588"/>
          </a:xfrm>
        </p:grpSpPr>
        <p:sp>
          <p:nvSpPr>
            <p:cNvPr id="661" name="Freeform 86"/>
            <p:cNvSpPr/>
            <p:nvPr/>
          </p:nvSpPr>
          <p:spPr bwMode="auto">
            <a:xfrm>
              <a:off x="1035051" y="6049963"/>
              <a:ext cx="373063" cy="176213"/>
            </a:xfrm>
            <a:custGeom>
              <a:avLst/>
              <a:gdLst>
                <a:gd name="T0" fmla="*/ 138 w 138"/>
                <a:gd name="T1" fmla="*/ 57 h 65"/>
                <a:gd name="T2" fmla="*/ 130 w 138"/>
                <a:gd name="T3" fmla="*/ 65 h 65"/>
                <a:gd name="T4" fmla="*/ 7 w 138"/>
                <a:gd name="T5" fmla="*/ 65 h 65"/>
                <a:gd name="T6" fmla="*/ 0 w 138"/>
                <a:gd name="T7" fmla="*/ 57 h 65"/>
                <a:gd name="T8" fmla="*/ 0 w 138"/>
                <a:gd name="T9" fmla="*/ 8 h 65"/>
                <a:gd name="T10" fmla="*/ 7 w 138"/>
                <a:gd name="T11" fmla="*/ 0 h 65"/>
                <a:gd name="T12" fmla="*/ 130 w 138"/>
                <a:gd name="T13" fmla="*/ 0 h 65"/>
                <a:gd name="T14" fmla="*/ 138 w 138"/>
                <a:gd name="T15" fmla="*/ 8 h 65"/>
                <a:gd name="T16" fmla="*/ 138 w 138"/>
                <a:gd name="T17" fmla="*/ 57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8" h="65">
                  <a:moveTo>
                    <a:pt x="138" y="57"/>
                  </a:moveTo>
                  <a:cubicBezTo>
                    <a:pt x="138" y="61"/>
                    <a:pt x="134" y="65"/>
                    <a:pt x="130" y="65"/>
                  </a:cubicBezTo>
                  <a:cubicBezTo>
                    <a:pt x="7" y="65"/>
                    <a:pt x="7" y="65"/>
                    <a:pt x="7" y="65"/>
                  </a:cubicBezTo>
                  <a:cubicBezTo>
                    <a:pt x="3" y="65"/>
                    <a:pt x="0" y="61"/>
                    <a:pt x="0" y="57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4"/>
                    <a:pt x="3" y="0"/>
                    <a:pt x="7" y="0"/>
                  </a:cubicBezTo>
                  <a:cubicBezTo>
                    <a:pt x="130" y="0"/>
                    <a:pt x="130" y="0"/>
                    <a:pt x="130" y="0"/>
                  </a:cubicBezTo>
                  <a:cubicBezTo>
                    <a:pt x="134" y="0"/>
                    <a:pt x="138" y="4"/>
                    <a:pt x="138" y="8"/>
                  </a:cubicBezTo>
                  <a:lnTo>
                    <a:pt x="138" y="57"/>
                  </a:lnTo>
                  <a:close/>
                </a:path>
              </a:pathLst>
            </a:cu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62" name="Freeform 87"/>
            <p:cNvSpPr/>
            <p:nvPr/>
          </p:nvSpPr>
          <p:spPr bwMode="auto">
            <a:xfrm>
              <a:off x="1077913" y="5900738"/>
              <a:ext cx="284163" cy="360363"/>
            </a:xfrm>
            <a:custGeom>
              <a:avLst/>
              <a:gdLst>
                <a:gd name="T0" fmla="*/ 105 w 105"/>
                <a:gd name="T1" fmla="*/ 121 h 133"/>
                <a:gd name="T2" fmla="*/ 93 w 105"/>
                <a:gd name="T3" fmla="*/ 133 h 133"/>
                <a:gd name="T4" fmla="*/ 13 w 105"/>
                <a:gd name="T5" fmla="*/ 133 h 133"/>
                <a:gd name="T6" fmla="*/ 0 w 105"/>
                <a:gd name="T7" fmla="*/ 121 h 133"/>
                <a:gd name="T8" fmla="*/ 0 w 105"/>
                <a:gd name="T9" fmla="*/ 12 h 133"/>
                <a:gd name="T10" fmla="*/ 13 w 105"/>
                <a:gd name="T11" fmla="*/ 0 h 133"/>
                <a:gd name="T12" fmla="*/ 93 w 105"/>
                <a:gd name="T13" fmla="*/ 0 h 133"/>
                <a:gd name="T14" fmla="*/ 105 w 105"/>
                <a:gd name="T15" fmla="*/ 12 h 133"/>
                <a:gd name="T16" fmla="*/ 105 w 105"/>
                <a:gd name="T17" fmla="*/ 121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5" h="133">
                  <a:moveTo>
                    <a:pt x="105" y="121"/>
                  </a:moveTo>
                  <a:cubicBezTo>
                    <a:pt x="105" y="128"/>
                    <a:pt x="100" y="133"/>
                    <a:pt x="93" y="133"/>
                  </a:cubicBezTo>
                  <a:cubicBezTo>
                    <a:pt x="13" y="133"/>
                    <a:pt x="13" y="133"/>
                    <a:pt x="13" y="133"/>
                  </a:cubicBezTo>
                  <a:cubicBezTo>
                    <a:pt x="6" y="133"/>
                    <a:pt x="0" y="128"/>
                    <a:pt x="0" y="121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6"/>
                    <a:pt x="6" y="0"/>
                    <a:pt x="13" y="0"/>
                  </a:cubicBezTo>
                  <a:cubicBezTo>
                    <a:pt x="93" y="0"/>
                    <a:pt x="93" y="0"/>
                    <a:pt x="93" y="0"/>
                  </a:cubicBezTo>
                  <a:cubicBezTo>
                    <a:pt x="100" y="0"/>
                    <a:pt x="105" y="6"/>
                    <a:pt x="105" y="12"/>
                  </a:cubicBezTo>
                  <a:lnTo>
                    <a:pt x="105" y="121"/>
                  </a:ln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63" name="Rectangle 88"/>
            <p:cNvSpPr>
              <a:spLocks noChangeArrowheads="1"/>
            </p:cNvSpPr>
            <p:nvPr/>
          </p:nvSpPr>
          <p:spPr bwMode="auto">
            <a:xfrm>
              <a:off x="1116013" y="5951538"/>
              <a:ext cx="214313" cy="7938"/>
            </a:xfrm>
            <a:prstGeom prst="rect">
              <a:avLst/>
            </a:pr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64" name="Rectangle 89"/>
            <p:cNvSpPr>
              <a:spLocks noChangeArrowheads="1"/>
            </p:cNvSpPr>
            <p:nvPr/>
          </p:nvSpPr>
          <p:spPr bwMode="auto">
            <a:xfrm>
              <a:off x="1116013" y="6011863"/>
              <a:ext cx="214313" cy="7938"/>
            </a:xfrm>
            <a:prstGeom prst="rect">
              <a:avLst/>
            </a:pr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65" name="Rectangle 90"/>
            <p:cNvSpPr>
              <a:spLocks noChangeArrowheads="1"/>
            </p:cNvSpPr>
            <p:nvPr/>
          </p:nvSpPr>
          <p:spPr bwMode="auto">
            <a:xfrm>
              <a:off x="1116013" y="6070601"/>
              <a:ext cx="214313" cy="11113"/>
            </a:xfrm>
            <a:prstGeom prst="rect">
              <a:avLst/>
            </a:pr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66" name="Rectangle 91"/>
            <p:cNvSpPr>
              <a:spLocks noChangeArrowheads="1"/>
            </p:cNvSpPr>
            <p:nvPr/>
          </p:nvSpPr>
          <p:spPr bwMode="auto">
            <a:xfrm>
              <a:off x="1116013" y="6134101"/>
              <a:ext cx="214313" cy="7938"/>
            </a:xfrm>
            <a:prstGeom prst="rect">
              <a:avLst/>
            </a:pr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67" name="Rectangle 92"/>
            <p:cNvSpPr>
              <a:spLocks noChangeArrowheads="1"/>
            </p:cNvSpPr>
            <p:nvPr/>
          </p:nvSpPr>
          <p:spPr bwMode="auto">
            <a:xfrm>
              <a:off x="1116013" y="6192838"/>
              <a:ext cx="214313" cy="7938"/>
            </a:xfrm>
            <a:prstGeom prst="rect">
              <a:avLst/>
            </a:pr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68" name="Rectangle 93"/>
            <p:cNvSpPr>
              <a:spLocks noChangeArrowheads="1"/>
            </p:cNvSpPr>
            <p:nvPr/>
          </p:nvSpPr>
          <p:spPr bwMode="auto">
            <a:xfrm>
              <a:off x="989013" y="6176963"/>
              <a:ext cx="461963" cy="165100"/>
            </a:xfrm>
            <a:prstGeom prst="rect">
              <a:avLst/>
            </a:pr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69" name="Oval 94"/>
            <p:cNvSpPr>
              <a:spLocks noChangeArrowheads="1"/>
            </p:cNvSpPr>
            <p:nvPr/>
          </p:nvSpPr>
          <p:spPr bwMode="auto">
            <a:xfrm>
              <a:off x="1027113" y="6216651"/>
              <a:ext cx="42863" cy="41275"/>
            </a:xfrm>
            <a:prstGeom prst="ellipse">
              <a:avLst/>
            </a:pr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70" name="Freeform 95"/>
            <p:cNvSpPr/>
            <p:nvPr/>
          </p:nvSpPr>
          <p:spPr bwMode="auto">
            <a:xfrm>
              <a:off x="1096963" y="6242051"/>
              <a:ext cx="246063" cy="85725"/>
            </a:xfrm>
            <a:custGeom>
              <a:avLst/>
              <a:gdLst>
                <a:gd name="T0" fmla="*/ 0 w 91"/>
                <a:gd name="T1" fmla="*/ 10 h 32"/>
                <a:gd name="T2" fmla="*/ 8 w 91"/>
                <a:gd name="T3" fmla="*/ 0 h 32"/>
                <a:gd name="T4" fmla="*/ 83 w 91"/>
                <a:gd name="T5" fmla="*/ 0 h 32"/>
                <a:gd name="T6" fmla="*/ 91 w 91"/>
                <a:gd name="T7" fmla="*/ 10 h 32"/>
                <a:gd name="T8" fmla="*/ 91 w 91"/>
                <a:gd name="T9" fmla="*/ 22 h 32"/>
                <a:gd name="T10" fmla="*/ 83 w 91"/>
                <a:gd name="T11" fmla="*/ 32 h 32"/>
                <a:gd name="T12" fmla="*/ 8 w 91"/>
                <a:gd name="T13" fmla="*/ 32 h 32"/>
                <a:gd name="T14" fmla="*/ 0 w 91"/>
                <a:gd name="T15" fmla="*/ 22 h 32"/>
                <a:gd name="T16" fmla="*/ 0 w 91"/>
                <a:gd name="T17" fmla="*/ 1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1" h="32">
                  <a:moveTo>
                    <a:pt x="0" y="10"/>
                  </a:moveTo>
                  <a:cubicBezTo>
                    <a:pt x="0" y="4"/>
                    <a:pt x="4" y="0"/>
                    <a:pt x="8" y="0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88" y="0"/>
                    <a:pt x="91" y="4"/>
                    <a:pt x="91" y="10"/>
                  </a:cubicBezTo>
                  <a:cubicBezTo>
                    <a:pt x="91" y="22"/>
                    <a:pt x="91" y="22"/>
                    <a:pt x="91" y="22"/>
                  </a:cubicBezTo>
                  <a:cubicBezTo>
                    <a:pt x="91" y="27"/>
                    <a:pt x="88" y="32"/>
                    <a:pt x="83" y="32"/>
                  </a:cubicBezTo>
                  <a:cubicBezTo>
                    <a:pt x="8" y="32"/>
                    <a:pt x="8" y="32"/>
                    <a:pt x="8" y="32"/>
                  </a:cubicBezTo>
                  <a:cubicBezTo>
                    <a:pt x="4" y="32"/>
                    <a:pt x="0" y="27"/>
                    <a:pt x="0" y="22"/>
                  </a:cubicBezTo>
                  <a:lnTo>
                    <a:pt x="0" y="10"/>
                  </a:ln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71" name="Freeform 96"/>
            <p:cNvSpPr/>
            <p:nvPr/>
          </p:nvSpPr>
          <p:spPr bwMode="auto">
            <a:xfrm>
              <a:off x="1031876" y="6365876"/>
              <a:ext cx="379413" cy="44450"/>
            </a:xfrm>
            <a:custGeom>
              <a:avLst/>
              <a:gdLst>
                <a:gd name="T0" fmla="*/ 140 w 140"/>
                <a:gd name="T1" fmla="*/ 9 h 16"/>
                <a:gd name="T2" fmla="*/ 132 w 140"/>
                <a:gd name="T3" fmla="*/ 16 h 16"/>
                <a:gd name="T4" fmla="*/ 8 w 140"/>
                <a:gd name="T5" fmla="*/ 16 h 16"/>
                <a:gd name="T6" fmla="*/ 0 w 140"/>
                <a:gd name="T7" fmla="*/ 9 h 16"/>
                <a:gd name="T8" fmla="*/ 0 w 140"/>
                <a:gd name="T9" fmla="*/ 7 h 16"/>
                <a:gd name="T10" fmla="*/ 8 w 140"/>
                <a:gd name="T11" fmla="*/ 0 h 16"/>
                <a:gd name="T12" fmla="*/ 132 w 140"/>
                <a:gd name="T13" fmla="*/ 0 h 16"/>
                <a:gd name="T14" fmla="*/ 140 w 140"/>
                <a:gd name="T15" fmla="*/ 7 h 16"/>
                <a:gd name="T16" fmla="*/ 140 w 140"/>
                <a:gd name="T17" fmla="*/ 9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0" h="16">
                  <a:moveTo>
                    <a:pt x="140" y="9"/>
                  </a:moveTo>
                  <a:cubicBezTo>
                    <a:pt x="140" y="13"/>
                    <a:pt x="136" y="16"/>
                    <a:pt x="132" y="16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3" y="16"/>
                    <a:pt x="0" y="13"/>
                    <a:pt x="0" y="9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3"/>
                    <a:pt x="3" y="0"/>
                    <a:pt x="8" y="0"/>
                  </a:cubicBezTo>
                  <a:cubicBezTo>
                    <a:pt x="132" y="0"/>
                    <a:pt x="132" y="0"/>
                    <a:pt x="132" y="0"/>
                  </a:cubicBezTo>
                  <a:cubicBezTo>
                    <a:pt x="136" y="0"/>
                    <a:pt x="140" y="3"/>
                    <a:pt x="140" y="7"/>
                  </a:cubicBezTo>
                  <a:lnTo>
                    <a:pt x="140" y="9"/>
                  </a:lnTo>
                  <a:close/>
                </a:path>
              </a:pathLst>
            </a:cu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10146335" y="5139416"/>
            <a:ext cx="444694" cy="447481"/>
            <a:chOff x="8410576" y="5222876"/>
            <a:chExt cx="506413" cy="509587"/>
          </a:xfrm>
        </p:grpSpPr>
        <p:sp>
          <p:nvSpPr>
            <p:cNvPr id="652" name="Freeform 97"/>
            <p:cNvSpPr/>
            <p:nvPr/>
          </p:nvSpPr>
          <p:spPr bwMode="auto">
            <a:xfrm>
              <a:off x="8628063" y="5319713"/>
              <a:ext cx="74613" cy="250825"/>
            </a:xfrm>
            <a:custGeom>
              <a:avLst/>
              <a:gdLst>
                <a:gd name="T0" fmla="*/ 28 w 28"/>
                <a:gd name="T1" fmla="*/ 85 h 92"/>
                <a:gd name="T2" fmla="*/ 17 w 28"/>
                <a:gd name="T3" fmla="*/ 92 h 92"/>
                <a:gd name="T4" fmla="*/ 10 w 28"/>
                <a:gd name="T5" fmla="*/ 92 h 92"/>
                <a:gd name="T6" fmla="*/ 0 w 28"/>
                <a:gd name="T7" fmla="*/ 85 h 92"/>
                <a:gd name="T8" fmla="*/ 0 w 28"/>
                <a:gd name="T9" fmla="*/ 9 h 92"/>
                <a:gd name="T10" fmla="*/ 10 w 28"/>
                <a:gd name="T11" fmla="*/ 0 h 92"/>
                <a:gd name="T12" fmla="*/ 17 w 28"/>
                <a:gd name="T13" fmla="*/ 0 h 92"/>
                <a:gd name="T14" fmla="*/ 28 w 28"/>
                <a:gd name="T15" fmla="*/ 9 h 92"/>
                <a:gd name="T16" fmla="*/ 28 w 28"/>
                <a:gd name="T17" fmla="*/ 85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" h="92">
                  <a:moveTo>
                    <a:pt x="28" y="85"/>
                  </a:moveTo>
                  <a:cubicBezTo>
                    <a:pt x="28" y="89"/>
                    <a:pt x="23" y="92"/>
                    <a:pt x="17" y="92"/>
                  </a:cubicBezTo>
                  <a:cubicBezTo>
                    <a:pt x="10" y="92"/>
                    <a:pt x="10" y="92"/>
                    <a:pt x="10" y="92"/>
                  </a:cubicBezTo>
                  <a:cubicBezTo>
                    <a:pt x="5" y="92"/>
                    <a:pt x="0" y="89"/>
                    <a:pt x="0" y="85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5"/>
                    <a:pt x="5" y="0"/>
                    <a:pt x="10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23" y="0"/>
                    <a:pt x="28" y="5"/>
                    <a:pt x="28" y="9"/>
                  </a:cubicBezTo>
                  <a:lnTo>
                    <a:pt x="28" y="85"/>
                  </a:ln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53" name="Freeform 98"/>
            <p:cNvSpPr/>
            <p:nvPr/>
          </p:nvSpPr>
          <p:spPr bwMode="auto">
            <a:xfrm>
              <a:off x="8410576" y="5548313"/>
              <a:ext cx="506413" cy="184150"/>
            </a:xfrm>
            <a:custGeom>
              <a:avLst/>
              <a:gdLst>
                <a:gd name="T0" fmla="*/ 187 w 187"/>
                <a:gd name="T1" fmla="*/ 47 h 68"/>
                <a:gd name="T2" fmla="*/ 166 w 187"/>
                <a:gd name="T3" fmla="*/ 68 h 68"/>
                <a:gd name="T4" fmla="*/ 21 w 187"/>
                <a:gd name="T5" fmla="*/ 68 h 68"/>
                <a:gd name="T6" fmla="*/ 0 w 187"/>
                <a:gd name="T7" fmla="*/ 47 h 68"/>
                <a:gd name="T8" fmla="*/ 0 w 187"/>
                <a:gd name="T9" fmla="*/ 21 h 68"/>
                <a:gd name="T10" fmla="*/ 21 w 187"/>
                <a:gd name="T11" fmla="*/ 0 h 68"/>
                <a:gd name="T12" fmla="*/ 166 w 187"/>
                <a:gd name="T13" fmla="*/ 0 h 68"/>
                <a:gd name="T14" fmla="*/ 187 w 187"/>
                <a:gd name="T15" fmla="*/ 21 h 68"/>
                <a:gd name="T16" fmla="*/ 187 w 187"/>
                <a:gd name="T17" fmla="*/ 47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7" h="68">
                  <a:moveTo>
                    <a:pt x="187" y="47"/>
                  </a:moveTo>
                  <a:cubicBezTo>
                    <a:pt x="187" y="58"/>
                    <a:pt x="178" y="68"/>
                    <a:pt x="166" y="68"/>
                  </a:cubicBezTo>
                  <a:cubicBezTo>
                    <a:pt x="21" y="68"/>
                    <a:pt x="21" y="68"/>
                    <a:pt x="21" y="68"/>
                  </a:cubicBezTo>
                  <a:cubicBezTo>
                    <a:pt x="10" y="68"/>
                    <a:pt x="0" y="58"/>
                    <a:pt x="0" y="47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0" y="10"/>
                    <a:pt x="10" y="0"/>
                    <a:pt x="21" y="0"/>
                  </a:cubicBezTo>
                  <a:cubicBezTo>
                    <a:pt x="166" y="0"/>
                    <a:pt x="166" y="0"/>
                    <a:pt x="166" y="0"/>
                  </a:cubicBezTo>
                  <a:cubicBezTo>
                    <a:pt x="178" y="0"/>
                    <a:pt x="187" y="10"/>
                    <a:pt x="187" y="21"/>
                  </a:cubicBezTo>
                  <a:lnTo>
                    <a:pt x="187" y="47"/>
                  </a:ln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54" name="Oval 99"/>
            <p:cNvSpPr>
              <a:spLocks noChangeArrowheads="1"/>
            </p:cNvSpPr>
            <p:nvPr/>
          </p:nvSpPr>
          <p:spPr bwMode="auto">
            <a:xfrm>
              <a:off x="8448676" y="5602288"/>
              <a:ext cx="79375" cy="76200"/>
            </a:xfrm>
            <a:prstGeom prst="ellipse">
              <a:avLst/>
            </a:pr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55" name="Freeform 100"/>
            <p:cNvSpPr/>
            <p:nvPr/>
          </p:nvSpPr>
          <p:spPr bwMode="auto">
            <a:xfrm>
              <a:off x="8743951" y="5583238"/>
              <a:ext cx="50800" cy="114300"/>
            </a:xfrm>
            <a:custGeom>
              <a:avLst/>
              <a:gdLst>
                <a:gd name="T0" fmla="*/ 19 w 19"/>
                <a:gd name="T1" fmla="*/ 38 h 42"/>
                <a:gd name="T2" fmla="*/ 15 w 19"/>
                <a:gd name="T3" fmla="*/ 42 h 42"/>
                <a:gd name="T4" fmla="*/ 4 w 19"/>
                <a:gd name="T5" fmla="*/ 42 h 42"/>
                <a:gd name="T6" fmla="*/ 0 w 19"/>
                <a:gd name="T7" fmla="*/ 38 h 42"/>
                <a:gd name="T8" fmla="*/ 0 w 19"/>
                <a:gd name="T9" fmla="*/ 4 h 42"/>
                <a:gd name="T10" fmla="*/ 4 w 19"/>
                <a:gd name="T11" fmla="*/ 0 h 42"/>
                <a:gd name="T12" fmla="*/ 15 w 19"/>
                <a:gd name="T13" fmla="*/ 0 h 42"/>
                <a:gd name="T14" fmla="*/ 19 w 19"/>
                <a:gd name="T15" fmla="*/ 4 h 42"/>
                <a:gd name="T16" fmla="*/ 19 w 19"/>
                <a:gd name="T17" fmla="*/ 38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" h="42">
                  <a:moveTo>
                    <a:pt x="19" y="38"/>
                  </a:moveTo>
                  <a:cubicBezTo>
                    <a:pt x="19" y="40"/>
                    <a:pt x="17" y="42"/>
                    <a:pt x="15" y="42"/>
                  </a:cubicBezTo>
                  <a:cubicBezTo>
                    <a:pt x="4" y="42"/>
                    <a:pt x="4" y="42"/>
                    <a:pt x="4" y="42"/>
                  </a:cubicBezTo>
                  <a:cubicBezTo>
                    <a:pt x="2" y="42"/>
                    <a:pt x="0" y="40"/>
                    <a:pt x="0" y="38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7" y="0"/>
                    <a:pt x="19" y="2"/>
                    <a:pt x="19" y="4"/>
                  </a:cubicBezTo>
                  <a:lnTo>
                    <a:pt x="19" y="38"/>
                  </a:ln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56" name="Freeform 101"/>
            <p:cNvSpPr/>
            <p:nvPr/>
          </p:nvSpPr>
          <p:spPr bwMode="auto">
            <a:xfrm>
              <a:off x="8816976" y="5583238"/>
              <a:ext cx="52388" cy="114300"/>
            </a:xfrm>
            <a:custGeom>
              <a:avLst/>
              <a:gdLst>
                <a:gd name="T0" fmla="*/ 19 w 19"/>
                <a:gd name="T1" fmla="*/ 38 h 42"/>
                <a:gd name="T2" fmla="*/ 15 w 19"/>
                <a:gd name="T3" fmla="*/ 42 h 42"/>
                <a:gd name="T4" fmla="*/ 4 w 19"/>
                <a:gd name="T5" fmla="*/ 42 h 42"/>
                <a:gd name="T6" fmla="*/ 0 w 19"/>
                <a:gd name="T7" fmla="*/ 38 h 42"/>
                <a:gd name="T8" fmla="*/ 0 w 19"/>
                <a:gd name="T9" fmla="*/ 4 h 42"/>
                <a:gd name="T10" fmla="*/ 4 w 19"/>
                <a:gd name="T11" fmla="*/ 0 h 42"/>
                <a:gd name="T12" fmla="*/ 15 w 19"/>
                <a:gd name="T13" fmla="*/ 0 h 42"/>
                <a:gd name="T14" fmla="*/ 19 w 19"/>
                <a:gd name="T15" fmla="*/ 4 h 42"/>
                <a:gd name="T16" fmla="*/ 19 w 19"/>
                <a:gd name="T17" fmla="*/ 38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" h="42">
                  <a:moveTo>
                    <a:pt x="19" y="38"/>
                  </a:moveTo>
                  <a:cubicBezTo>
                    <a:pt x="19" y="40"/>
                    <a:pt x="17" y="42"/>
                    <a:pt x="15" y="42"/>
                  </a:cubicBezTo>
                  <a:cubicBezTo>
                    <a:pt x="4" y="42"/>
                    <a:pt x="4" y="42"/>
                    <a:pt x="4" y="42"/>
                  </a:cubicBezTo>
                  <a:cubicBezTo>
                    <a:pt x="2" y="42"/>
                    <a:pt x="0" y="40"/>
                    <a:pt x="0" y="38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7" y="0"/>
                    <a:pt x="19" y="2"/>
                    <a:pt x="19" y="4"/>
                  </a:cubicBezTo>
                  <a:lnTo>
                    <a:pt x="19" y="38"/>
                  </a:ln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57" name="Freeform 102"/>
            <p:cNvSpPr/>
            <p:nvPr/>
          </p:nvSpPr>
          <p:spPr bwMode="auto">
            <a:xfrm>
              <a:off x="8801101" y="5222876"/>
              <a:ext cx="107950" cy="284163"/>
            </a:xfrm>
            <a:custGeom>
              <a:avLst/>
              <a:gdLst>
                <a:gd name="T0" fmla="*/ 40 w 40"/>
                <a:gd name="T1" fmla="*/ 52 h 105"/>
                <a:gd name="T2" fmla="*/ 11 w 40"/>
                <a:gd name="T3" fmla="*/ 0 h 105"/>
                <a:gd name="T4" fmla="*/ 0 w 40"/>
                <a:gd name="T5" fmla="*/ 11 h 105"/>
                <a:gd name="T6" fmla="*/ 24 w 40"/>
                <a:gd name="T7" fmla="*/ 52 h 105"/>
                <a:gd name="T8" fmla="*/ 0 w 40"/>
                <a:gd name="T9" fmla="*/ 94 h 105"/>
                <a:gd name="T10" fmla="*/ 11 w 40"/>
                <a:gd name="T11" fmla="*/ 105 h 105"/>
                <a:gd name="T12" fmla="*/ 40 w 40"/>
                <a:gd name="T13" fmla="*/ 52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0" h="105">
                  <a:moveTo>
                    <a:pt x="40" y="52"/>
                  </a:moveTo>
                  <a:cubicBezTo>
                    <a:pt x="40" y="31"/>
                    <a:pt x="28" y="12"/>
                    <a:pt x="11" y="0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14" y="20"/>
                    <a:pt x="24" y="35"/>
                    <a:pt x="24" y="52"/>
                  </a:cubicBezTo>
                  <a:cubicBezTo>
                    <a:pt x="24" y="70"/>
                    <a:pt x="14" y="85"/>
                    <a:pt x="0" y="94"/>
                  </a:cubicBezTo>
                  <a:cubicBezTo>
                    <a:pt x="11" y="105"/>
                    <a:pt x="11" y="105"/>
                    <a:pt x="11" y="105"/>
                  </a:cubicBezTo>
                  <a:cubicBezTo>
                    <a:pt x="28" y="93"/>
                    <a:pt x="40" y="74"/>
                    <a:pt x="40" y="52"/>
                  </a:cubicBezTo>
                  <a:close/>
                </a:path>
              </a:pathLst>
            </a:cu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58" name="Freeform 103"/>
            <p:cNvSpPr/>
            <p:nvPr/>
          </p:nvSpPr>
          <p:spPr bwMode="auto">
            <a:xfrm>
              <a:off x="8736013" y="5283201"/>
              <a:ext cx="87313" cy="165100"/>
            </a:xfrm>
            <a:custGeom>
              <a:avLst/>
              <a:gdLst>
                <a:gd name="T0" fmla="*/ 32 w 32"/>
                <a:gd name="T1" fmla="*/ 30 h 61"/>
                <a:gd name="T2" fmla="*/ 12 w 32"/>
                <a:gd name="T3" fmla="*/ 0 h 61"/>
                <a:gd name="T4" fmla="*/ 0 w 32"/>
                <a:gd name="T5" fmla="*/ 12 h 61"/>
                <a:gd name="T6" fmla="*/ 17 w 32"/>
                <a:gd name="T7" fmla="*/ 30 h 61"/>
                <a:gd name="T8" fmla="*/ 0 w 32"/>
                <a:gd name="T9" fmla="*/ 49 h 61"/>
                <a:gd name="T10" fmla="*/ 12 w 32"/>
                <a:gd name="T11" fmla="*/ 61 h 61"/>
                <a:gd name="T12" fmla="*/ 32 w 32"/>
                <a:gd name="T13" fmla="*/ 3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" h="61">
                  <a:moveTo>
                    <a:pt x="32" y="30"/>
                  </a:moveTo>
                  <a:cubicBezTo>
                    <a:pt x="32" y="17"/>
                    <a:pt x="24" y="6"/>
                    <a:pt x="12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9" y="13"/>
                    <a:pt x="17" y="21"/>
                    <a:pt x="17" y="30"/>
                  </a:cubicBezTo>
                  <a:cubicBezTo>
                    <a:pt x="17" y="40"/>
                    <a:pt x="9" y="48"/>
                    <a:pt x="0" y="49"/>
                  </a:cubicBezTo>
                  <a:cubicBezTo>
                    <a:pt x="12" y="61"/>
                    <a:pt x="12" y="61"/>
                    <a:pt x="12" y="61"/>
                  </a:cubicBezTo>
                  <a:cubicBezTo>
                    <a:pt x="24" y="55"/>
                    <a:pt x="32" y="44"/>
                    <a:pt x="32" y="30"/>
                  </a:cubicBezTo>
                  <a:close/>
                </a:path>
              </a:pathLst>
            </a:cu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59" name="Freeform 104"/>
            <p:cNvSpPr/>
            <p:nvPr/>
          </p:nvSpPr>
          <p:spPr bwMode="auto">
            <a:xfrm>
              <a:off x="8421688" y="5222876"/>
              <a:ext cx="107950" cy="284163"/>
            </a:xfrm>
            <a:custGeom>
              <a:avLst/>
              <a:gdLst>
                <a:gd name="T0" fmla="*/ 0 w 40"/>
                <a:gd name="T1" fmla="*/ 52 h 105"/>
                <a:gd name="T2" fmla="*/ 29 w 40"/>
                <a:gd name="T3" fmla="*/ 0 h 105"/>
                <a:gd name="T4" fmla="*/ 40 w 40"/>
                <a:gd name="T5" fmla="*/ 11 h 105"/>
                <a:gd name="T6" fmla="*/ 16 w 40"/>
                <a:gd name="T7" fmla="*/ 52 h 105"/>
                <a:gd name="T8" fmla="*/ 40 w 40"/>
                <a:gd name="T9" fmla="*/ 94 h 105"/>
                <a:gd name="T10" fmla="*/ 29 w 40"/>
                <a:gd name="T11" fmla="*/ 105 h 105"/>
                <a:gd name="T12" fmla="*/ 0 w 40"/>
                <a:gd name="T13" fmla="*/ 52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0" h="105">
                  <a:moveTo>
                    <a:pt x="0" y="52"/>
                  </a:moveTo>
                  <a:cubicBezTo>
                    <a:pt x="0" y="31"/>
                    <a:pt x="11" y="12"/>
                    <a:pt x="29" y="0"/>
                  </a:cubicBezTo>
                  <a:cubicBezTo>
                    <a:pt x="40" y="11"/>
                    <a:pt x="40" y="11"/>
                    <a:pt x="40" y="11"/>
                  </a:cubicBezTo>
                  <a:cubicBezTo>
                    <a:pt x="25" y="20"/>
                    <a:pt x="16" y="35"/>
                    <a:pt x="16" y="52"/>
                  </a:cubicBezTo>
                  <a:cubicBezTo>
                    <a:pt x="16" y="70"/>
                    <a:pt x="25" y="85"/>
                    <a:pt x="40" y="94"/>
                  </a:cubicBezTo>
                  <a:cubicBezTo>
                    <a:pt x="29" y="105"/>
                    <a:pt x="29" y="105"/>
                    <a:pt x="29" y="105"/>
                  </a:cubicBezTo>
                  <a:cubicBezTo>
                    <a:pt x="11" y="93"/>
                    <a:pt x="0" y="74"/>
                    <a:pt x="0" y="52"/>
                  </a:cubicBezTo>
                  <a:close/>
                </a:path>
              </a:pathLst>
            </a:cu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60" name="Freeform 105"/>
            <p:cNvSpPr/>
            <p:nvPr/>
          </p:nvSpPr>
          <p:spPr bwMode="auto">
            <a:xfrm>
              <a:off x="8509001" y="5283201"/>
              <a:ext cx="85725" cy="165100"/>
            </a:xfrm>
            <a:custGeom>
              <a:avLst/>
              <a:gdLst>
                <a:gd name="T0" fmla="*/ 0 w 32"/>
                <a:gd name="T1" fmla="*/ 30 h 61"/>
                <a:gd name="T2" fmla="*/ 20 w 32"/>
                <a:gd name="T3" fmla="*/ 0 h 61"/>
                <a:gd name="T4" fmla="*/ 32 w 32"/>
                <a:gd name="T5" fmla="*/ 12 h 61"/>
                <a:gd name="T6" fmla="*/ 15 w 32"/>
                <a:gd name="T7" fmla="*/ 30 h 61"/>
                <a:gd name="T8" fmla="*/ 32 w 32"/>
                <a:gd name="T9" fmla="*/ 49 h 61"/>
                <a:gd name="T10" fmla="*/ 20 w 32"/>
                <a:gd name="T11" fmla="*/ 61 h 61"/>
                <a:gd name="T12" fmla="*/ 0 w 32"/>
                <a:gd name="T13" fmla="*/ 3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" h="61">
                  <a:moveTo>
                    <a:pt x="0" y="30"/>
                  </a:moveTo>
                  <a:cubicBezTo>
                    <a:pt x="0" y="17"/>
                    <a:pt x="8" y="6"/>
                    <a:pt x="20" y="0"/>
                  </a:cubicBezTo>
                  <a:cubicBezTo>
                    <a:pt x="32" y="12"/>
                    <a:pt x="32" y="12"/>
                    <a:pt x="32" y="12"/>
                  </a:cubicBezTo>
                  <a:cubicBezTo>
                    <a:pt x="22" y="13"/>
                    <a:pt x="15" y="21"/>
                    <a:pt x="15" y="30"/>
                  </a:cubicBezTo>
                  <a:cubicBezTo>
                    <a:pt x="15" y="40"/>
                    <a:pt x="22" y="48"/>
                    <a:pt x="32" y="49"/>
                  </a:cubicBezTo>
                  <a:cubicBezTo>
                    <a:pt x="20" y="61"/>
                    <a:pt x="20" y="61"/>
                    <a:pt x="20" y="61"/>
                  </a:cubicBezTo>
                  <a:cubicBezTo>
                    <a:pt x="8" y="55"/>
                    <a:pt x="0" y="44"/>
                    <a:pt x="0" y="30"/>
                  </a:cubicBezTo>
                  <a:close/>
                </a:path>
              </a:pathLst>
            </a:cu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9329945" y="5210511"/>
            <a:ext cx="455845" cy="344324"/>
            <a:chOff x="7734301" y="5283201"/>
            <a:chExt cx="519112" cy="392113"/>
          </a:xfrm>
        </p:grpSpPr>
        <p:sp>
          <p:nvSpPr>
            <p:cNvPr id="641" name="Freeform 106"/>
            <p:cNvSpPr/>
            <p:nvPr/>
          </p:nvSpPr>
          <p:spPr bwMode="auto">
            <a:xfrm>
              <a:off x="7734301" y="5283201"/>
              <a:ext cx="395288" cy="349250"/>
            </a:xfrm>
            <a:custGeom>
              <a:avLst/>
              <a:gdLst>
                <a:gd name="T0" fmla="*/ 138 w 146"/>
                <a:gd name="T1" fmla="*/ 29 h 129"/>
                <a:gd name="T2" fmla="*/ 80 w 146"/>
                <a:gd name="T3" fmla="*/ 29 h 129"/>
                <a:gd name="T4" fmla="*/ 80 w 146"/>
                <a:gd name="T5" fmla="*/ 8 h 129"/>
                <a:gd name="T6" fmla="*/ 73 w 146"/>
                <a:gd name="T7" fmla="*/ 0 h 129"/>
                <a:gd name="T8" fmla="*/ 12 w 146"/>
                <a:gd name="T9" fmla="*/ 0 h 129"/>
                <a:gd name="T10" fmla="*/ 5 w 146"/>
                <a:gd name="T11" fmla="*/ 8 h 129"/>
                <a:gd name="T12" fmla="*/ 5 w 146"/>
                <a:gd name="T13" fmla="*/ 25 h 129"/>
                <a:gd name="T14" fmla="*/ 0 w 146"/>
                <a:gd name="T15" fmla="*/ 32 h 129"/>
                <a:gd name="T16" fmla="*/ 0 w 146"/>
                <a:gd name="T17" fmla="*/ 121 h 129"/>
                <a:gd name="T18" fmla="*/ 8 w 146"/>
                <a:gd name="T19" fmla="*/ 129 h 129"/>
                <a:gd name="T20" fmla="*/ 138 w 146"/>
                <a:gd name="T21" fmla="*/ 129 h 129"/>
                <a:gd name="T22" fmla="*/ 146 w 146"/>
                <a:gd name="T23" fmla="*/ 121 h 129"/>
                <a:gd name="T24" fmla="*/ 146 w 146"/>
                <a:gd name="T25" fmla="*/ 36 h 129"/>
                <a:gd name="T26" fmla="*/ 138 w 146"/>
                <a:gd name="T27" fmla="*/ 2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46" h="129">
                  <a:moveTo>
                    <a:pt x="138" y="29"/>
                  </a:moveTo>
                  <a:cubicBezTo>
                    <a:pt x="80" y="29"/>
                    <a:pt x="80" y="29"/>
                    <a:pt x="80" y="29"/>
                  </a:cubicBezTo>
                  <a:cubicBezTo>
                    <a:pt x="80" y="8"/>
                    <a:pt x="80" y="8"/>
                    <a:pt x="80" y="8"/>
                  </a:cubicBezTo>
                  <a:cubicBezTo>
                    <a:pt x="80" y="4"/>
                    <a:pt x="77" y="0"/>
                    <a:pt x="73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4"/>
                    <a:pt x="5" y="8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2" y="26"/>
                    <a:pt x="0" y="29"/>
                    <a:pt x="0" y="32"/>
                  </a:cubicBezTo>
                  <a:cubicBezTo>
                    <a:pt x="0" y="121"/>
                    <a:pt x="0" y="121"/>
                    <a:pt x="0" y="121"/>
                  </a:cubicBezTo>
                  <a:cubicBezTo>
                    <a:pt x="0" y="125"/>
                    <a:pt x="3" y="129"/>
                    <a:pt x="8" y="129"/>
                  </a:cubicBezTo>
                  <a:cubicBezTo>
                    <a:pt x="138" y="129"/>
                    <a:pt x="138" y="129"/>
                    <a:pt x="138" y="129"/>
                  </a:cubicBezTo>
                  <a:cubicBezTo>
                    <a:pt x="143" y="129"/>
                    <a:pt x="146" y="125"/>
                    <a:pt x="146" y="121"/>
                  </a:cubicBezTo>
                  <a:cubicBezTo>
                    <a:pt x="146" y="36"/>
                    <a:pt x="146" y="36"/>
                    <a:pt x="146" y="36"/>
                  </a:cubicBezTo>
                  <a:cubicBezTo>
                    <a:pt x="146" y="32"/>
                    <a:pt x="143" y="29"/>
                    <a:pt x="138" y="29"/>
                  </a:cubicBez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42" name="Freeform 107"/>
            <p:cNvSpPr/>
            <p:nvPr/>
          </p:nvSpPr>
          <p:spPr bwMode="auto">
            <a:xfrm>
              <a:off x="7745413" y="5353051"/>
              <a:ext cx="427038" cy="279400"/>
            </a:xfrm>
            <a:custGeom>
              <a:avLst/>
              <a:gdLst>
                <a:gd name="T0" fmla="*/ 143 w 158"/>
                <a:gd name="T1" fmla="*/ 95 h 103"/>
                <a:gd name="T2" fmla="*/ 134 w 158"/>
                <a:gd name="T3" fmla="*/ 103 h 103"/>
                <a:gd name="T4" fmla="*/ 6 w 158"/>
                <a:gd name="T5" fmla="*/ 103 h 103"/>
                <a:gd name="T6" fmla="*/ 1 w 158"/>
                <a:gd name="T7" fmla="*/ 95 h 103"/>
                <a:gd name="T8" fmla="*/ 15 w 158"/>
                <a:gd name="T9" fmla="*/ 8 h 103"/>
                <a:gd name="T10" fmla="*/ 23 w 158"/>
                <a:gd name="T11" fmla="*/ 0 h 103"/>
                <a:gd name="T12" fmla="*/ 151 w 158"/>
                <a:gd name="T13" fmla="*/ 0 h 103"/>
                <a:gd name="T14" fmla="*/ 157 w 158"/>
                <a:gd name="T15" fmla="*/ 8 h 103"/>
                <a:gd name="T16" fmla="*/ 143 w 158"/>
                <a:gd name="T17" fmla="*/ 95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8" h="103">
                  <a:moveTo>
                    <a:pt x="143" y="95"/>
                  </a:moveTo>
                  <a:cubicBezTo>
                    <a:pt x="142" y="99"/>
                    <a:pt x="138" y="103"/>
                    <a:pt x="134" y="103"/>
                  </a:cubicBezTo>
                  <a:cubicBezTo>
                    <a:pt x="6" y="103"/>
                    <a:pt x="6" y="103"/>
                    <a:pt x="6" y="103"/>
                  </a:cubicBezTo>
                  <a:cubicBezTo>
                    <a:pt x="2" y="103"/>
                    <a:pt x="0" y="99"/>
                    <a:pt x="1" y="95"/>
                  </a:cubicBezTo>
                  <a:cubicBezTo>
                    <a:pt x="15" y="8"/>
                    <a:pt x="15" y="8"/>
                    <a:pt x="15" y="8"/>
                  </a:cubicBezTo>
                  <a:cubicBezTo>
                    <a:pt x="16" y="3"/>
                    <a:pt x="19" y="0"/>
                    <a:pt x="23" y="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55" y="0"/>
                    <a:pt x="158" y="3"/>
                    <a:pt x="157" y="8"/>
                  </a:cubicBezTo>
                  <a:lnTo>
                    <a:pt x="143" y="95"/>
                  </a:lnTo>
                  <a:close/>
                </a:path>
              </a:pathLst>
            </a:cu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43" name="Freeform 108"/>
            <p:cNvSpPr/>
            <p:nvPr/>
          </p:nvSpPr>
          <p:spPr bwMode="auto">
            <a:xfrm>
              <a:off x="7988301" y="5445126"/>
              <a:ext cx="87313" cy="68263"/>
            </a:xfrm>
            <a:custGeom>
              <a:avLst/>
              <a:gdLst>
                <a:gd name="T0" fmla="*/ 23 w 32"/>
                <a:gd name="T1" fmla="*/ 0 h 25"/>
                <a:gd name="T2" fmla="*/ 31 w 32"/>
                <a:gd name="T3" fmla="*/ 8 h 25"/>
                <a:gd name="T4" fmla="*/ 32 w 32"/>
                <a:gd name="T5" fmla="*/ 16 h 25"/>
                <a:gd name="T6" fmla="*/ 15 w 32"/>
                <a:gd name="T7" fmla="*/ 22 h 25"/>
                <a:gd name="T8" fmla="*/ 4 w 32"/>
                <a:gd name="T9" fmla="*/ 11 h 25"/>
                <a:gd name="T10" fmla="*/ 6 w 32"/>
                <a:gd name="T11" fmla="*/ 8 h 25"/>
                <a:gd name="T12" fmla="*/ 15 w 32"/>
                <a:gd name="T13" fmla="*/ 0 h 25"/>
                <a:gd name="T14" fmla="*/ 19 w 32"/>
                <a:gd name="T15" fmla="*/ 6 h 25"/>
                <a:gd name="T16" fmla="*/ 23 w 32"/>
                <a:gd name="T1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" h="25">
                  <a:moveTo>
                    <a:pt x="23" y="0"/>
                  </a:moveTo>
                  <a:cubicBezTo>
                    <a:pt x="23" y="0"/>
                    <a:pt x="29" y="1"/>
                    <a:pt x="31" y="8"/>
                  </a:cubicBezTo>
                  <a:cubicBezTo>
                    <a:pt x="31" y="8"/>
                    <a:pt x="32" y="14"/>
                    <a:pt x="32" y="16"/>
                  </a:cubicBezTo>
                  <a:cubicBezTo>
                    <a:pt x="32" y="17"/>
                    <a:pt x="30" y="25"/>
                    <a:pt x="15" y="22"/>
                  </a:cubicBezTo>
                  <a:cubicBezTo>
                    <a:pt x="0" y="20"/>
                    <a:pt x="4" y="11"/>
                    <a:pt x="4" y="11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10" y="0"/>
                    <a:pt x="15" y="0"/>
                    <a:pt x="15" y="0"/>
                  </a:cubicBezTo>
                  <a:cubicBezTo>
                    <a:pt x="15" y="0"/>
                    <a:pt x="16" y="6"/>
                    <a:pt x="19" y="6"/>
                  </a:cubicBezTo>
                  <a:cubicBezTo>
                    <a:pt x="22" y="7"/>
                    <a:pt x="24" y="4"/>
                    <a:pt x="23" y="0"/>
                  </a:cubicBez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44" name="Freeform 109"/>
            <p:cNvSpPr/>
            <p:nvPr/>
          </p:nvSpPr>
          <p:spPr bwMode="auto">
            <a:xfrm>
              <a:off x="7910513" y="5467351"/>
              <a:ext cx="249238" cy="207963"/>
            </a:xfrm>
            <a:custGeom>
              <a:avLst/>
              <a:gdLst>
                <a:gd name="T0" fmla="*/ 60 w 92"/>
                <a:gd name="T1" fmla="*/ 0 h 77"/>
                <a:gd name="T2" fmla="*/ 86 w 92"/>
                <a:gd name="T3" fmla="*/ 44 h 77"/>
                <a:gd name="T4" fmla="*/ 41 w 92"/>
                <a:gd name="T5" fmla="*/ 75 h 77"/>
                <a:gd name="T6" fmla="*/ 6 w 92"/>
                <a:gd name="T7" fmla="*/ 26 h 77"/>
                <a:gd name="T8" fmla="*/ 35 w 92"/>
                <a:gd name="T9" fmla="*/ 0 h 77"/>
                <a:gd name="T10" fmla="*/ 33 w 92"/>
                <a:gd name="T11" fmla="*/ 3 h 77"/>
                <a:gd name="T12" fmla="*/ 44 w 92"/>
                <a:gd name="T13" fmla="*/ 14 h 77"/>
                <a:gd name="T14" fmla="*/ 61 w 92"/>
                <a:gd name="T15" fmla="*/ 8 h 77"/>
                <a:gd name="T16" fmla="*/ 60 w 92"/>
                <a:gd name="T17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2" h="77">
                  <a:moveTo>
                    <a:pt x="60" y="0"/>
                  </a:moveTo>
                  <a:cubicBezTo>
                    <a:pt x="75" y="4"/>
                    <a:pt x="92" y="22"/>
                    <a:pt x="86" y="44"/>
                  </a:cubicBezTo>
                  <a:cubicBezTo>
                    <a:pt x="80" y="65"/>
                    <a:pt x="61" y="77"/>
                    <a:pt x="41" y="75"/>
                  </a:cubicBezTo>
                  <a:cubicBezTo>
                    <a:pt x="21" y="73"/>
                    <a:pt x="0" y="48"/>
                    <a:pt x="6" y="26"/>
                  </a:cubicBezTo>
                  <a:cubicBezTo>
                    <a:pt x="13" y="3"/>
                    <a:pt x="35" y="0"/>
                    <a:pt x="35" y="0"/>
                  </a:cubicBezTo>
                  <a:cubicBezTo>
                    <a:pt x="33" y="3"/>
                    <a:pt x="33" y="3"/>
                    <a:pt x="33" y="3"/>
                  </a:cubicBezTo>
                  <a:cubicBezTo>
                    <a:pt x="33" y="3"/>
                    <a:pt x="29" y="12"/>
                    <a:pt x="44" y="14"/>
                  </a:cubicBezTo>
                  <a:cubicBezTo>
                    <a:pt x="59" y="17"/>
                    <a:pt x="61" y="9"/>
                    <a:pt x="61" y="8"/>
                  </a:cubicBezTo>
                  <a:cubicBezTo>
                    <a:pt x="61" y="6"/>
                    <a:pt x="60" y="0"/>
                    <a:pt x="60" y="0"/>
                  </a:cubicBez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45" name="Freeform 110"/>
            <p:cNvSpPr/>
            <p:nvPr/>
          </p:nvSpPr>
          <p:spPr bwMode="auto">
            <a:xfrm>
              <a:off x="8007351" y="5459413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E3A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46" name="Freeform 111"/>
            <p:cNvSpPr/>
            <p:nvPr/>
          </p:nvSpPr>
          <p:spPr bwMode="auto">
            <a:xfrm>
              <a:off x="8024813" y="5380038"/>
              <a:ext cx="150813" cy="84138"/>
            </a:xfrm>
            <a:custGeom>
              <a:avLst/>
              <a:gdLst>
                <a:gd name="T0" fmla="*/ 49 w 56"/>
                <a:gd name="T1" fmla="*/ 16 h 31"/>
                <a:gd name="T2" fmla="*/ 55 w 56"/>
                <a:gd name="T3" fmla="*/ 15 h 31"/>
                <a:gd name="T4" fmla="*/ 52 w 56"/>
                <a:gd name="T5" fmla="*/ 21 h 31"/>
                <a:gd name="T6" fmla="*/ 50 w 56"/>
                <a:gd name="T7" fmla="*/ 22 h 31"/>
                <a:gd name="T8" fmla="*/ 48 w 56"/>
                <a:gd name="T9" fmla="*/ 23 h 31"/>
                <a:gd name="T10" fmla="*/ 34 w 56"/>
                <a:gd name="T11" fmla="*/ 21 h 31"/>
                <a:gd name="T12" fmla="*/ 14 w 56"/>
                <a:gd name="T13" fmla="*/ 13 h 31"/>
                <a:gd name="T14" fmla="*/ 10 w 56"/>
                <a:gd name="T15" fmla="*/ 24 h 31"/>
                <a:gd name="T16" fmla="*/ 6 w 56"/>
                <a:gd name="T17" fmla="*/ 30 h 31"/>
                <a:gd name="T18" fmla="*/ 2 w 56"/>
                <a:gd name="T19" fmla="*/ 24 h 31"/>
                <a:gd name="T20" fmla="*/ 9 w 56"/>
                <a:gd name="T21" fmla="*/ 8 h 31"/>
                <a:gd name="T22" fmla="*/ 35 w 56"/>
                <a:gd name="T23" fmla="*/ 13 h 31"/>
                <a:gd name="T24" fmla="*/ 45 w 56"/>
                <a:gd name="T25" fmla="*/ 18 h 31"/>
                <a:gd name="T26" fmla="*/ 48 w 56"/>
                <a:gd name="T27" fmla="*/ 16 h 31"/>
                <a:gd name="T28" fmla="*/ 49 w 56"/>
                <a:gd name="T29" fmla="*/ 16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6" h="31">
                  <a:moveTo>
                    <a:pt x="49" y="16"/>
                  </a:moveTo>
                  <a:cubicBezTo>
                    <a:pt x="52" y="14"/>
                    <a:pt x="53" y="13"/>
                    <a:pt x="55" y="15"/>
                  </a:cubicBezTo>
                  <a:cubicBezTo>
                    <a:pt x="56" y="17"/>
                    <a:pt x="55" y="19"/>
                    <a:pt x="52" y="21"/>
                  </a:cubicBezTo>
                  <a:cubicBezTo>
                    <a:pt x="52" y="21"/>
                    <a:pt x="51" y="22"/>
                    <a:pt x="50" y="22"/>
                  </a:cubicBezTo>
                  <a:cubicBezTo>
                    <a:pt x="49" y="23"/>
                    <a:pt x="49" y="23"/>
                    <a:pt x="48" y="23"/>
                  </a:cubicBezTo>
                  <a:cubicBezTo>
                    <a:pt x="43" y="25"/>
                    <a:pt x="38" y="26"/>
                    <a:pt x="34" y="21"/>
                  </a:cubicBezTo>
                  <a:cubicBezTo>
                    <a:pt x="29" y="14"/>
                    <a:pt x="23" y="6"/>
                    <a:pt x="14" y="13"/>
                  </a:cubicBezTo>
                  <a:cubicBezTo>
                    <a:pt x="7" y="18"/>
                    <a:pt x="10" y="24"/>
                    <a:pt x="10" y="24"/>
                  </a:cubicBezTo>
                  <a:cubicBezTo>
                    <a:pt x="11" y="28"/>
                    <a:pt x="9" y="31"/>
                    <a:pt x="6" y="30"/>
                  </a:cubicBezTo>
                  <a:cubicBezTo>
                    <a:pt x="3" y="30"/>
                    <a:pt x="2" y="24"/>
                    <a:pt x="2" y="24"/>
                  </a:cubicBezTo>
                  <a:cubicBezTo>
                    <a:pt x="2" y="24"/>
                    <a:pt x="0" y="14"/>
                    <a:pt x="9" y="8"/>
                  </a:cubicBezTo>
                  <a:cubicBezTo>
                    <a:pt x="20" y="0"/>
                    <a:pt x="28" y="6"/>
                    <a:pt x="35" y="13"/>
                  </a:cubicBezTo>
                  <a:cubicBezTo>
                    <a:pt x="40" y="18"/>
                    <a:pt x="42" y="18"/>
                    <a:pt x="45" y="18"/>
                  </a:cubicBezTo>
                  <a:cubicBezTo>
                    <a:pt x="46" y="17"/>
                    <a:pt x="47" y="17"/>
                    <a:pt x="48" y="16"/>
                  </a:cubicBezTo>
                  <a:cubicBezTo>
                    <a:pt x="48" y="16"/>
                    <a:pt x="49" y="16"/>
                    <a:pt x="49" y="16"/>
                  </a:cubicBez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47" name="Freeform 112"/>
            <p:cNvSpPr/>
            <p:nvPr/>
          </p:nvSpPr>
          <p:spPr bwMode="auto">
            <a:xfrm>
              <a:off x="8113713" y="5345113"/>
              <a:ext cx="58738" cy="66675"/>
            </a:xfrm>
            <a:custGeom>
              <a:avLst/>
              <a:gdLst>
                <a:gd name="T0" fmla="*/ 22 w 22"/>
                <a:gd name="T1" fmla="*/ 25 h 25"/>
                <a:gd name="T2" fmla="*/ 10 w 22"/>
                <a:gd name="T3" fmla="*/ 5 h 25"/>
                <a:gd name="T4" fmla="*/ 22 w 22"/>
                <a:gd name="T5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5">
                  <a:moveTo>
                    <a:pt x="22" y="25"/>
                  </a:moveTo>
                  <a:cubicBezTo>
                    <a:pt x="22" y="25"/>
                    <a:pt x="0" y="10"/>
                    <a:pt x="10" y="5"/>
                  </a:cubicBezTo>
                  <a:cubicBezTo>
                    <a:pt x="21" y="0"/>
                    <a:pt x="22" y="25"/>
                    <a:pt x="22" y="25"/>
                  </a:cubicBez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48" name="Freeform 113"/>
            <p:cNvSpPr/>
            <p:nvPr/>
          </p:nvSpPr>
          <p:spPr bwMode="auto">
            <a:xfrm>
              <a:off x="8159751" y="5437188"/>
              <a:ext cx="61913" cy="68263"/>
            </a:xfrm>
            <a:custGeom>
              <a:avLst/>
              <a:gdLst>
                <a:gd name="T0" fmla="*/ 8 w 23"/>
                <a:gd name="T1" fmla="*/ 0 h 25"/>
                <a:gd name="T2" fmla="*/ 11 w 23"/>
                <a:gd name="T3" fmla="*/ 22 h 25"/>
                <a:gd name="T4" fmla="*/ 8 w 23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25">
                  <a:moveTo>
                    <a:pt x="8" y="0"/>
                  </a:moveTo>
                  <a:cubicBezTo>
                    <a:pt x="8" y="0"/>
                    <a:pt x="0" y="25"/>
                    <a:pt x="11" y="22"/>
                  </a:cubicBezTo>
                  <a:cubicBezTo>
                    <a:pt x="23" y="20"/>
                    <a:pt x="8" y="0"/>
                    <a:pt x="8" y="0"/>
                  </a:cubicBez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49" name="Freeform 114"/>
            <p:cNvSpPr/>
            <p:nvPr/>
          </p:nvSpPr>
          <p:spPr bwMode="auto">
            <a:xfrm>
              <a:off x="8172451" y="5345113"/>
              <a:ext cx="57150" cy="69850"/>
            </a:xfrm>
            <a:custGeom>
              <a:avLst/>
              <a:gdLst>
                <a:gd name="T0" fmla="*/ 2 w 21"/>
                <a:gd name="T1" fmla="*/ 26 h 26"/>
                <a:gd name="T2" fmla="*/ 10 w 21"/>
                <a:gd name="T3" fmla="*/ 5 h 26"/>
                <a:gd name="T4" fmla="*/ 2 w 21"/>
                <a:gd name="T5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" h="26">
                  <a:moveTo>
                    <a:pt x="2" y="26"/>
                  </a:moveTo>
                  <a:cubicBezTo>
                    <a:pt x="2" y="26"/>
                    <a:pt x="0" y="0"/>
                    <a:pt x="10" y="5"/>
                  </a:cubicBezTo>
                  <a:cubicBezTo>
                    <a:pt x="21" y="10"/>
                    <a:pt x="2" y="26"/>
                    <a:pt x="2" y="26"/>
                  </a:cubicBez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50" name="Freeform 115"/>
            <p:cNvSpPr/>
            <p:nvPr/>
          </p:nvSpPr>
          <p:spPr bwMode="auto">
            <a:xfrm>
              <a:off x="8186738" y="5430838"/>
              <a:ext cx="66675" cy="60325"/>
            </a:xfrm>
            <a:custGeom>
              <a:avLst/>
              <a:gdLst>
                <a:gd name="T0" fmla="*/ 0 w 25"/>
                <a:gd name="T1" fmla="*/ 0 h 22"/>
                <a:gd name="T2" fmla="*/ 19 w 25"/>
                <a:gd name="T3" fmla="*/ 12 h 22"/>
                <a:gd name="T4" fmla="*/ 0 w 25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22">
                  <a:moveTo>
                    <a:pt x="0" y="0"/>
                  </a:moveTo>
                  <a:cubicBezTo>
                    <a:pt x="0" y="0"/>
                    <a:pt x="14" y="22"/>
                    <a:pt x="19" y="12"/>
                  </a:cubicBezTo>
                  <a:cubicBezTo>
                    <a:pt x="25" y="1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51" name="Freeform 116"/>
            <p:cNvSpPr/>
            <p:nvPr/>
          </p:nvSpPr>
          <p:spPr bwMode="auto">
            <a:xfrm>
              <a:off x="8183563" y="5376863"/>
              <a:ext cx="65088" cy="60325"/>
            </a:xfrm>
            <a:custGeom>
              <a:avLst/>
              <a:gdLst>
                <a:gd name="T0" fmla="*/ 0 w 24"/>
                <a:gd name="T1" fmla="*/ 17 h 22"/>
                <a:gd name="T2" fmla="*/ 21 w 24"/>
                <a:gd name="T3" fmla="*/ 11 h 22"/>
                <a:gd name="T4" fmla="*/ 0 w 24"/>
                <a:gd name="T5" fmla="*/ 17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22">
                  <a:moveTo>
                    <a:pt x="0" y="17"/>
                  </a:moveTo>
                  <a:cubicBezTo>
                    <a:pt x="0" y="17"/>
                    <a:pt x="19" y="0"/>
                    <a:pt x="21" y="11"/>
                  </a:cubicBezTo>
                  <a:cubicBezTo>
                    <a:pt x="24" y="22"/>
                    <a:pt x="0" y="17"/>
                    <a:pt x="0" y="17"/>
                  </a:cubicBez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8523312" y="5202147"/>
            <a:ext cx="446088" cy="356870"/>
            <a:chOff x="7058026" y="5273676"/>
            <a:chExt cx="508000" cy="406400"/>
          </a:xfrm>
        </p:grpSpPr>
        <p:sp>
          <p:nvSpPr>
            <p:cNvPr id="635" name="Freeform 117"/>
            <p:cNvSpPr/>
            <p:nvPr/>
          </p:nvSpPr>
          <p:spPr bwMode="auto">
            <a:xfrm>
              <a:off x="7058026" y="5273676"/>
              <a:ext cx="460375" cy="406400"/>
            </a:xfrm>
            <a:custGeom>
              <a:avLst/>
              <a:gdLst>
                <a:gd name="T0" fmla="*/ 161 w 170"/>
                <a:gd name="T1" fmla="*/ 33 h 150"/>
                <a:gd name="T2" fmla="*/ 93 w 170"/>
                <a:gd name="T3" fmla="*/ 33 h 150"/>
                <a:gd name="T4" fmla="*/ 93 w 170"/>
                <a:gd name="T5" fmla="*/ 9 h 150"/>
                <a:gd name="T6" fmla="*/ 85 w 170"/>
                <a:gd name="T7" fmla="*/ 0 h 150"/>
                <a:gd name="T8" fmla="*/ 14 w 170"/>
                <a:gd name="T9" fmla="*/ 0 h 150"/>
                <a:gd name="T10" fmla="*/ 6 w 170"/>
                <a:gd name="T11" fmla="*/ 9 h 150"/>
                <a:gd name="T12" fmla="*/ 6 w 170"/>
                <a:gd name="T13" fmla="*/ 29 h 150"/>
                <a:gd name="T14" fmla="*/ 0 w 170"/>
                <a:gd name="T15" fmla="*/ 37 h 150"/>
                <a:gd name="T16" fmla="*/ 0 w 170"/>
                <a:gd name="T17" fmla="*/ 141 h 150"/>
                <a:gd name="T18" fmla="*/ 9 w 170"/>
                <a:gd name="T19" fmla="*/ 150 h 150"/>
                <a:gd name="T20" fmla="*/ 161 w 170"/>
                <a:gd name="T21" fmla="*/ 150 h 150"/>
                <a:gd name="T22" fmla="*/ 170 w 170"/>
                <a:gd name="T23" fmla="*/ 141 h 150"/>
                <a:gd name="T24" fmla="*/ 170 w 170"/>
                <a:gd name="T25" fmla="*/ 42 h 150"/>
                <a:gd name="T26" fmla="*/ 161 w 170"/>
                <a:gd name="T27" fmla="*/ 33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0" h="150">
                  <a:moveTo>
                    <a:pt x="161" y="33"/>
                  </a:moveTo>
                  <a:cubicBezTo>
                    <a:pt x="93" y="33"/>
                    <a:pt x="93" y="33"/>
                    <a:pt x="93" y="33"/>
                  </a:cubicBezTo>
                  <a:cubicBezTo>
                    <a:pt x="93" y="9"/>
                    <a:pt x="93" y="9"/>
                    <a:pt x="93" y="9"/>
                  </a:cubicBezTo>
                  <a:cubicBezTo>
                    <a:pt x="93" y="4"/>
                    <a:pt x="90" y="0"/>
                    <a:pt x="85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9" y="0"/>
                    <a:pt x="6" y="4"/>
                    <a:pt x="6" y="9"/>
                  </a:cubicBezTo>
                  <a:cubicBezTo>
                    <a:pt x="6" y="29"/>
                    <a:pt x="6" y="29"/>
                    <a:pt x="6" y="29"/>
                  </a:cubicBezTo>
                  <a:cubicBezTo>
                    <a:pt x="2" y="30"/>
                    <a:pt x="0" y="33"/>
                    <a:pt x="0" y="37"/>
                  </a:cubicBezTo>
                  <a:cubicBezTo>
                    <a:pt x="0" y="141"/>
                    <a:pt x="0" y="141"/>
                    <a:pt x="0" y="141"/>
                  </a:cubicBezTo>
                  <a:cubicBezTo>
                    <a:pt x="0" y="146"/>
                    <a:pt x="4" y="150"/>
                    <a:pt x="9" y="150"/>
                  </a:cubicBezTo>
                  <a:cubicBezTo>
                    <a:pt x="161" y="150"/>
                    <a:pt x="161" y="150"/>
                    <a:pt x="161" y="150"/>
                  </a:cubicBezTo>
                  <a:cubicBezTo>
                    <a:pt x="166" y="150"/>
                    <a:pt x="170" y="146"/>
                    <a:pt x="170" y="141"/>
                  </a:cubicBezTo>
                  <a:cubicBezTo>
                    <a:pt x="170" y="42"/>
                    <a:pt x="170" y="42"/>
                    <a:pt x="170" y="42"/>
                  </a:cubicBezTo>
                  <a:cubicBezTo>
                    <a:pt x="170" y="37"/>
                    <a:pt x="166" y="33"/>
                    <a:pt x="161" y="33"/>
                  </a:cubicBez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36" name="Freeform 118"/>
            <p:cNvSpPr/>
            <p:nvPr/>
          </p:nvSpPr>
          <p:spPr bwMode="auto">
            <a:xfrm>
              <a:off x="7070726" y="5356226"/>
              <a:ext cx="495300" cy="323850"/>
            </a:xfrm>
            <a:custGeom>
              <a:avLst/>
              <a:gdLst>
                <a:gd name="T0" fmla="*/ 166 w 183"/>
                <a:gd name="T1" fmla="*/ 110 h 120"/>
                <a:gd name="T2" fmla="*/ 156 w 183"/>
                <a:gd name="T3" fmla="*/ 120 h 120"/>
                <a:gd name="T4" fmla="*/ 7 w 183"/>
                <a:gd name="T5" fmla="*/ 120 h 120"/>
                <a:gd name="T6" fmla="*/ 0 w 183"/>
                <a:gd name="T7" fmla="*/ 110 h 120"/>
                <a:gd name="T8" fmla="*/ 17 w 183"/>
                <a:gd name="T9" fmla="*/ 9 h 120"/>
                <a:gd name="T10" fmla="*/ 27 w 183"/>
                <a:gd name="T11" fmla="*/ 0 h 120"/>
                <a:gd name="T12" fmla="*/ 176 w 183"/>
                <a:gd name="T13" fmla="*/ 0 h 120"/>
                <a:gd name="T14" fmla="*/ 182 w 183"/>
                <a:gd name="T15" fmla="*/ 9 h 120"/>
                <a:gd name="T16" fmla="*/ 166 w 183"/>
                <a:gd name="T17" fmla="*/ 11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3" h="120">
                  <a:moveTo>
                    <a:pt x="166" y="110"/>
                  </a:moveTo>
                  <a:cubicBezTo>
                    <a:pt x="165" y="115"/>
                    <a:pt x="161" y="120"/>
                    <a:pt x="156" y="120"/>
                  </a:cubicBezTo>
                  <a:cubicBezTo>
                    <a:pt x="7" y="120"/>
                    <a:pt x="7" y="120"/>
                    <a:pt x="7" y="120"/>
                  </a:cubicBezTo>
                  <a:cubicBezTo>
                    <a:pt x="3" y="120"/>
                    <a:pt x="0" y="115"/>
                    <a:pt x="0" y="110"/>
                  </a:cubicBezTo>
                  <a:cubicBezTo>
                    <a:pt x="17" y="9"/>
                    <a:pt x="17" y="9"/>
                    <a:pt x="17" y="9"/>
                  </a:cubicBezTo>
                  <a:cubicBezTo>
                    <a:pt x="18" y="4"/>
                    <a:pt x="22" y="0"/>
                    <a:pt x="27" y="0"/>
                  </a:cubicBezTo>
                  <a:cubicBezTo>
                    <a:pt x="176" y="0"/>
                    <a:pt x="176" y="0"/>
                    <a:pt x="176" y="0"/>
                  </a:cubicBezTo>
                  <a:cubicBezTo>
                    <a:pt x="180" y="0"/>
                    <a:pt x="183" y="4"/>
                    <a:pt x="182" y="9"/>
                  </a:cubicBezTo>
                  <a:lnTo>
                    <a:pt x="166" y="110"/>
                  </a:lnTo>
                  <a:close/>
                </a:path>
              </a:pathLst>
            </a:cu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37" name="Freeform 119"/>
            <p:cNvSpPr/>
            <p:nvPr/>
          </p:nvSpPr>
          <p:spPr bwMode="auto">
            <a:xfrm>
              <a:off x="7262813" y="5403851"/>
              <a:ext cx="144463" cy="101600"/>
            </a:xfrm>
            <a:custGeom>
              <a:avLst/>
              <a:gdLst>
                <a:gd name="T0" fmla="*/ 0 w 53"/>
                <a:gd name="T1" fmla="*/ 37 h 37"/>
                <a:gd name="T2" fmla="*/ 3 w 53"/>
                <a:gd name="T3" fmla="*/ 24 h 37"/>
                <a:gd name="T4" fmla="*/ 31 w 53"/>
                <a:gd name="T5" fmla="*/ 0 h 37"/>
                <a:gd name="T6" fmla="*/ 31 w 53"/>
                <a:gd name="T7" fmla="*/ 0 h 37"/>
                <a:gd name="T8" fmla="*/ 50 w 53"/>
                <a:gd name="T9" fmla="*/ 24 h 37"/>
                <a:gd name="T10" fmla="*/ 50 w 53"/>
                <a:gd name="T11" fmla="*/ 24 h 37"/>
                <a:gd name="T12" fmla="*/ 48 w 53"/>
                <a:gd name="T13" fmla="*/ 37 h 37"/>
                <a:gd name="T14" fmla="*/ 34 w 53"/>
                <a:gd name="T15" fmla="*/ 37 h 37"/>
                <a:gd name="T16" fmla="*/ 36 w 53"/>
                <a:gd name="T17" fmla="*/ 24 h 37"/>
                <a:gd name="T18" fmla="*/ 28 w 53"/>
                <a:gd name="T19" fmla="*/ 14 h 37"/>
                <a:gd name="T20" fmla="*/ 28 w 53"/>
                <a:gd name="T21" fmla="*/ 14 h 37"/>
                <a:gd name="T22" fmla="*/ 17 w 53"/>
                <a:gd name="T23" fmla="*/ 24 h 37"/>
                <a:gd name="T24" fmla="*/ 17 w 53"/>
                <a:gd name="T25" fmla="*/ 24 h 37"/>
                <a:gd name="T26" fmla="*/ 14 w 53"/>
                <a:gd name="T27" fmla="*/ 37 h 37"/>
                <a:gd name="T28" fmla="*/ 0 w 53"/>
                <a:gd name="T29" fmla="*/ 3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3" h="37">
                  <a:moveTo>
                    <a:pt x="0" y="37"/>
                  </a:moveTo>
                  <a:cubicBezTo>
                    <a:pt x="3" y="24"/>
                    <a:pt x="3" y="24"/>
                    <a:pt x="3" y="24"/>
                  </a:cubicBezTo>
                  <a:cubicBezTo>
                    <a:pt x="5" y="11"/>
                    <a:pt x="18" y="0"/>
                    <a:pt x="31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44" y="0"/>
                    <a:pt x="53" y="10"/>
                    <a:pt x="50" y="24"/>
                  </a:cubicBezTo>
                  <a:cubicBezTo>
                    <a:pt x="50" y="24"/>
                    <a:pt x="50" y="24"/>
                    <a:pt x="50" y="24"/>
                  </a:cubicBezTo>
                  <a:cubicBezTo>
                    <a:pt x="48" y="37"/>
                    <a:pt x="48" y="37"/>
                    <a:pt x="48" y="37"/>
                  </a:cubicBezTo>
                  <a:cubicBezTo>
                    <a:pt x="34" y="37"/>
                    <a:pt x="34" y="37"/>
                    <a:pt x="34" y="37"/>
                  </a:cubicBezTo>
                  <a:cubicBezTo>
                    <a:pt x="36" y="24"/>
                    <a:pt x="36" y="24"/>
                    <a:pt x="36" y="24"/>
                  </a:cubicBezTo>
                  <a:cubicBezTo>
                    <a:pt x="37" y="18"/>
                    <a:pt x="34" y="14"/>
                    <a:pt x="28" y="14"/>
                  </a:cubicBezTo>
                  <a:cubicBezTo>
                    <a:pt x="28" y="14"/>
                    <a:pt x="28" y="14"/>
                    <a:pt x="28" y="14"/>
                  </a:cubicBezTo>
                  <a:cubicBezTo>
                    <a:pt x="23" y="14"/>
                    <a:pt x="18" y="18"/>
                    <a:pt x="17" y="24"/>
                  </a:cubicBezTo>
                  <a:cubicBezTo>
                    <a:pt x="17" y="24"/>
                    <a:pt x="17" y="24"/>
                    <a:pt x="17" y="24"/>
                  </a:cubicBezTo>
                  <a:cubicBezTo>
                    <a:pt x="14" y="37"/>
                    <a:pt x="14" y="37"/>
                    <a:pt x="14" y="37"/>
                  </a:cubicBezTo>
                  <a:cubicBezTo>
                    <a:pt x="0" y="37"/>
                    <a:pt x="0" y="37"/>
                    <a:pt x="0" y="37"/>
                  </a:cubicBez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38" name="Freeform 120"/>
            <p:cNvSpPr/>
            <p:nvPr/>
          </p:nvSpPr>
          <p:spPr bwMode="auto">
            <a:xfrm>
              <a:off x="7231063" y="5502276"/>
              <a:ext cx="169863" cy="123825"/>
            </a:xfrm>
            <a:custGeom>
              <a:avLst/>
              <a:gdLst>
                <a:gd name="T0" fmla="*/ 56 w 63"/>
                <a:gd name="T1" fmla="*/ 39 h 46"/>
                <a:gd name="T2" fmla="*/ 48 w 63"/>
                <a:gd name="T3" fmla="*/ 46 h 46"/>
                <a:gd name="T4" fmla="*/ 7 w 63"/>
                <a:gd name="T5" fmla="*/ 46 h 46"/>
                <a:gd name="T6" fmla="*/ 1 w 63"/>
                <a:gd name="T7" fmla="*/ 39 h 46"/>
                <a:gd name="T8" fmla="*/ 7 w 63"/>
                <a:gd name="T9" fmla="*/ 8 h 46"/>
                <a:gd name="T10" fmla="*/ 15 w 63"/>
                <a:gd name="T11" fmla="*/ 0 h 46"/>
                <a:gd name="T12" fmla="*/ 56 w 63"/>
                <a:gd name="T13" fmla="*/ 0 h 46"/>
                <a:gd name="T14" fmla="*/ 62 w 63"/>
                <a:gd name="T15" fmla="*/ 7 h 46"/>
                <a:gd name="T16" fmla="*/ 56 w 63"/>
                <a:gd name="T17" fmla="*/ 39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46">
                  <a:moveTo>
                    <a:pt x="56" y="39"/>
                  </a:moveTo>
                  <a:cubicBezTo>
                    <a:pt x="55" y="43"/>
                    <a:pt x="52" y="46"/>
                    <a:pt x="48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3" y="46"/>
                    <a:pt x="0" y="43"/>
                    <a:pt x="1" y="39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8" y="4"/>
                    <a:pt x="12" y="1"/>
                    <a:pt x="15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60" y="0"/>
                    <a:pt x="63" y="3"/>
                    <a:pt x="62" y="7"/>
                  </a:cubicBezTo>
                  <a:lnTo>
                    <a:pt x="56" y="39"/>
                  </a:ln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39" name="Freeform 121"/>
            <p:cNvSpPr/>
            <p:nvPr/>
          </p:nvSpPr>
          <p:spPr bwMode="auto">
            <a:xfrm>
              <a:off x="7299326" y="5534026"/>
              <a:ext cx="39688" cy="36513"/>
            </a:xfrm>
            <a:custGeom>
              <a:avLst/>
              <a:gdLst>
                <a:gd name="T0" fmla="*/ 14 w 15"/>
                <a:gd name="T1" fmla="*/ 6 h 13"/>
                <a:gd name="T2" fmla="*/ 6 w 15"/>
                <a:gd name="T3" fmla="*/ 13 h 13"/>
                <a:gd name="T4" fmla="*/ 1 w 15"/>
                <a:gd name="T5" fmla="*/ 6 h 13"/>
                <a:gd name="T6" fmla="*/ 9 w 15"/>
                <a:gd name="T7" fmla="*/ 0 h 13"/>
                <a:gd name="T8" fmla="*/ 14 w 15"/>
                <a:gd name="T9" fmla="*/ 6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13">
                  <a:moveTo>
                    <a:pt x="14" y="6"/>
                  </a:moveTo>
                  <a:cubicBezTo>
                    <a:pt x="13" y="10"/>
                    <a:pt x="10" y="13"/>
                    <a:pt x="6" y="13"/>
                  </a:cubicBezTo>
                  <a:cubicBezTo>
                    <a:pt x="2" y="13"/>
                    <a:pt x="0" y="10"/>
                    <a:pt x="1" y="6"/>
                  </a:cubicBezTo>
                  <a:cubicBezTo>
                    <a:pt x="1" y="3"/>
                    <a:pt x="5" y="0"/>
                    <a:pt x="9" y="0"/>
                  </a:cubicBezTo>
                  <a:cubicBezTo>
                    <a:pt x="12" y="0"/>
                    <a:pt x="15" y="3"/>
                    <a:pt x="14" y="6"/>
                  </a:cubicBez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40" name="Freeform 122"/>
            <p:cNvSpPr/>
            <p:nvPr/>
          </p:nvSpPr>
          <p:spPr bwMode="auto">
            <a:xfrm>
              <a:off x="7304088" y="5556251"/>
              <a:ext cx="22225" cy="38100"/>
            </a:xfrm>
            <a:custGeom>
              <a:avLst/>
              <a:gdLst>
                <a:gd name="T0" fmla="*/ 6 w 8"/>
                <a:gd name="T1" fmla="*/ 11 h 14"/>
                <a:gd name="T2" fmla="*/ 2 w 8"/>
                <a:gd name="T3" fmla="*/ 14 h 14"/>
                <a:gd name="T4" fmla="*/ 2 w 8"/>
                <a:gd name="T5" fmla="*/ 14 h 14"/>
                <a:gd name="T6" fmla="*/ 0 w 8"/>
                <a:gd name="T7" fmla="*/ 11 h 14"/>
                <a:gd name="T8" fmla="*/ 2 w 8"/>
                <a:gd name="T9" fmla="*/ 2 h 14"/>
                <a:gd name="T10" fmla="*/ 5 w 8"/>
                <a:gd name="T11" fmla="*/ 0 h 14"/>
                <a:gd name="T12" fmla="*/ 5 w 8"/>
                <a:gd name="T13" fmla="*/ 0 h 14"/>
                <a:gd name="T14" fmla="*/ 8 w 8"/>
                <a:gd name="T15" fmla="*/ 2 h 14"/>
                <a:gd name="T16" fmla="*/ 6 w 8"/>
                <a:gd name="T17" fmla="*/ 1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" h="14">
                  <a:moveTo>
                    <a:pt x="6" y="11"/>
                  </a:moveTo>
                  <a:cubicBezTo>
                    <a:pt x="6" y="13"/>
                    <a:pt x="4" y="14"/>
                    <a:pt x="2" y="14"/>
                  </a:cubicBezTo>
                  <a:cubicBezTo>
                    <a:pt x="2" y="14"/>
                    <a:pt x="2" y="14"/>
                    <a:pt x="2" y="14"/>
                  </a:cubicBezTo>
                  <a:cubicBezTo>
                    <a:pt x="1" y="14"/>
                    <a:pt x="0" y="13"/>
                    <a:pt x="0" y="11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1"/>
                    <a:pt x="4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7" y="0"/>
                    <a:pt x="8" y="1"/>
                    <a:pt x="8" y="2"/>
                  </a:cubicBezTo>
                  <a:lnTo>
                    <a:pt x="6" y="11"/>
                  </a:ln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7715285" y="5200752"/>
            <a:ext cx="447482" cy="361053"/>
            <a:chOff x="6380163" y="5272088"/>
            <a:chExt cx="509588" cy="411163"/>
          </a:xfrm>
        </p:grpSpPr>
        <p:sp>
          <p:nvSpPr>
            <p:cNvPr id="622" name="Freeform 123"/>
            <p:cNvSpPr/>
            <p:nvPr/>
          </p:nvSpPr>
          <p:spPr bwMode="auto">
            <a:xfrm>
              <a:off x="6380163" y="5272088"/>
              <a:ext cx="436563" cy="384175"/>
            </a:xfrm>
            <a:custGeom>
              <a:avLst/>
              <a:gdLst>
                <a:gd name="T0" fmla="*/ 153 w 161"/>
                <a:gd name="T1" fmla="*/ 31 h 142"/>
                <a:gd name="T2" fmla="*/ 89 w 161"/>
                <a:gd name="T3" fmla="*/ 31 h 142"/>
                <a:gd name="T4" fmla="*/ 89 w 161"/>
                <a:gd name="T5" fmla="*/ 8 h 142"/>
                <a:gd name="T6" fmla="*/ 80 w 161"/>
                <a:gd name="T7" fmla="*/ 0 h 142"/>
                <a:gd name="T8" fmla="*/ 14 w 161"/>
                <a:gd name="T9" fmla="*/ 0 h 142"/>
                <a:gd name="T10" fmla="*/ 5 w 161"/>
                <a:gd name="T11" fmla="*/ 8 h 142"/>
                <a:gd name="T12" fmla="*/ 5 w 161"/>
                <a:gd name="T13" fmla="*/ 27 h 142"/>
                <a:gd name="T14" fmla="*/ 0 w 161"/>
                <a:gd name="T15" fmla="*/ 35 h 142"/>
                <a:gd name="T16" fmla="*/ 0 w 161"/>
                <a:gd name="T17" fmla="*/ 133 h 142"/>
                <a:gd name="T18" fmla="*/ 8 w 161"/>
                <a:gd name="T19" fmla="*/ 142 h 142"/>
                <a:gd name="T20" fmla="*/ 153 w 161"/>
                <a:gd name="T21" fmla="*/ 142 h 142"/>
                <a:gd name="T22" fmla="*/ 161 w 161"/>
                <a:gd name="T23" fmla="*/ 133 h 142"/>
                <a:gd name="T24" fmla="*/ 161 w 161"/>
                <a:gd name="T25" fmla="*/ 39 h 142"/>
                <a:gd name="T26" fmla="*/ 153 w 161"/>
                <a:gd name="T27" fmla="*/ 31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1" h="142">
                  <a:moveTo>
                    <a:pt x="153" y="31"/>
                  </a:moveTo>
                  <a:cubicBezTo>
                    <a:pt x="89" y="31"/>
                    <a:pt x="89" y="31"/>
                    <a:pt x="89" y="31"/>
                  </a:cubicBezTo>
                  <a:cubicBezTo>
                    <a:pt x="89" y="8"/>
                    <a:pt x="89" y="8"/>
                    <a:pt x="89" y="8"/>
                  </a:cubicBezTo>
                  <a:cubicBezTo>
                    <a:pt x="89" y="4"/>
                    <a:pt x="85" y="0"/>
                    <a:pt x="80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9" y="0"/>
                    <a:pt x="5" y="4"/>
                    <a:pt x="5" y="8"/>
                  </a:cubicBezTo>
                  <a:cubicBezTo>
                    <a:pt x="5" y="27"/>
                    <a:pt x="5" y="27"/>
                    <a:pt x="5" y="27"/>
                  </a:cubicBezTo>
                  <a:cubicBezTo>
                    <a:pt x="2" y="28"/>
                    <a:pt x="0" y="31"/>
                    <a:pt x="0" y="35"/>
                  </a:cubicBezTo>
                  <a:cubicBezTo>
                    <a:pt x="0" y="133"/>
                    <a:pt x="0" y="133"/>
                    <a:pt x="0" y="133"/>
                  </a:cubicBezTo>
                  <a:cubicBezTo>
                    <a:pt x="0" y="138"/>
                    <a:pt x="4" y="142"/>
                    <a:pt x="8" y="142"/>
                  </a:cubicBezTo>
                  <a:cubicBezTo>
                    <a:pt x="153" y="142"/>
                    <a:pt x="153" y="142"/>
                    <a:pt x="153" y="142"/>
                  </a:cubicBezTo>
                  <a:cubicBezTo>
                    <a:pt x="158" y="142"/>
                    <a:pt x="161" y="138"/>
                    <a:pt x="161" y="133"/>
                  </a:cubicBezTo>
                  <a:cubicBezTo>
                    <a:pt x="161" y="39"/>
                    <a:pt x="161" y="39"/>
                    <a:pt x="161" y="39"/>
                  </a:cubicBezTo>
                  <a:cubicBezTo>
                    <a:pt x="161" y="35"/>
                    <a:pt x="158" y="31"/>
                    <a:pt x="153" y="31"/>
                  </a:cubicBez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23" name="Freeform 124"/>
            <p:cNvSpPr/>
            <p:nvPr/>
          </p:nvSpPr>
          <p:spPr bwMode="auto">
            <a:xfrm>
              <a:off x="6391276" y="5348288"/>
              <a:ext cx="474663" cy="307975"/>
            </a:xfrm>
            <a:custGeom>
              <a:avLst/>
              <a:gdLst>
                <a:gd name="T0" fmla="*/ 158 w 175"/>
                <a:gd name="T1" fmla="*/ 105 h 114"/>
                <a:gd name="T2" fmla="*/ 149 w 175"/>
                <a:gd name="T3" fmla="*/ 114 h 114"/>
                <a:gd name="T4" fmla="*/ 8 w 175"/>
                <a:gd name="T5" fmla="*/ 114 h 114"/>
                <a:gd name="T6" fmla="*/ 1 w 175"/>
                <a:gd name="T7" fmla="*/ 105 h 114"/>
                <a:gd name="T8" fmla="*/ 17 w 175"/>
                <a:gd name="T9" fmla="*/ 9 h 114"/>
                <a:gd name="T10" fmla="*/ 26 w 175"/>
                <a:gd name="T11" fmla="*/ 0 h 114"/>
                <a:gd name="T12" fmla="*/ 168 w 175"/>
                <a:gd name="T13" fmla="*/ 0 h 114"/>
                <a:gd name="T14" fmla="*/ 174 w 175"/>
                <a:gd name="T15" fmla="*/ 9 h 114"/>
                <a:gd name="T16" fmla="*/ 158 w 175"/>
                <a:gd name="T17" fmla="*/ 105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5" h="114">
                  <a:moveTo>
                    <a:pt x="158" y="105"/>
                  </a:moveTo>
                  <a:cubicBezTo>
                    <a:pt x="157" y="110"/>
                    <a:pt x="153" y="114"/>
                    <a:pt x="149" y="114"/>
                  </a:cubicBezTo>
                  <a:cubicBezTo>
                    <a:pt x="8" y="114"/>
                    <a:pt x="8" y="114"/>
                    <a:pt x="8" y="114"/>
                  </a:cubicBezTo>
                  <a:cubicBezTo>
                    <a:pt x="3" y="114"/>
                    <a:pt x="0" y="110"/>
                    <a:pt x="1" y="105"/>
                  </a:cubicBezTo>
                  <a:cubicBezTo>
                    <a:pt x="17" y="9"/>
                    <a:pt x="17" y="9"/>
                    <a:pt x="17" y="9"/>
                  </a:cubicBezTo>
                  <a:cubicBezTo>
                    <a:pt x="18" y="4"/>
                    <a:pt x="22" y="0"/>
                    <a:pt x="26" y="0"/>
                  </a:cubicBezTo>
                  <a:cubicBezTo>
                    <a:pt x="168" y="0"/>
                    <a:pt x="168" y="0"/>
                    <a:pt x="168" y="0"/>
                  </a:cubicBezTo>
                  <a:cubicBezTo>
                    <a:pt x="172" y="0"/>
                    <a:pt x="175" y="4"/>
                    <a:pt x="174" y="9"/>
                  </a:cubicBezTo>
                  <a:lnTo>
                    <a:pt x="158" y="105"/>
                  </a:lnTo>
                  <a:close/>
                </a:path>
              </a:pathLst>
            </a:cu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24" name="Freeform 125"/>
            <p:cNvSpPr/>
            <p:nvPr/>
          </p:nvSpPr>
          <p:spPr bwMode="auto">
            <a:xfrm>
              <a:off x="6621463" y="5448301"/>
              <a:ext cx="61913" cy="57150"/>
            </a:xfrm>
            <a:custGeom>
              <a:avLst/>
              <a:gdLst>
                <a:gd name="T0" fmla="*/ 22 w 23"/>
                <a:gd name="T1" fmla="*/ 20 h 21"/>
                <a:gd name="T2" fmla="*/ 19 w 23"/>
                <a:gd name="T3" fmla="*/ 20 h 21"/>
                <a:gd name="T4" fmla="*/ 1 w 23"/>
                <a:gd name="T5" fmla="*/ 5 h 21"/>
                <a:gd name="T6" fmla="*/ 1 w 23"/>
                <a:gd name="T7" fmla="*/ 2 h 21"/>
                <a:gd name="T8" fmla="*/ 5 w 23"/>
                <a:gd name="T9" fmla="*/ 1 h 21"/>
                <a:gd name="T10" fmla="*/ 22 w 23"/>
                <a:gd name="T11" fmla="*/ 16 h 21"/>
                <a:gd name="T12" fmla="*/ 22 w 23"/>
                <a:gd name="T13" fmla="*/ 20 h 21"/>
                <a:gd name="T14" fmla="*/ 22 w 23"/>
                <a:gd name="T15" fmla="*/ 2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3" h="21">
                  <a:moveTo>
                    <a:pt x="22" y="20"/>
                  </a:moveTo>
                  <a:cubicBezTo>
                    <a:pt x="21" y="21"/>
                    <a:pt x="20" y="21"/>
                    <a:pt x="19" y="20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0" y="4"/>
                    <a:pt x="0" y="3"/>
                    <a:pt x="1" y="2"/>
                  </a:cubicBezTo>
                  <a:cubicBezTo>
                    <a:pt x="2" y="1"/>
                    <a:pt x="4" y="0"/>
                    <a:pt x="5" y="1"/>
                  </a:cubicBezTo>
                  <a:cubicBezTo>
                    <a:pt x="22" y="16"/>
                    <a:pt x="22" y="16"/>
                    <a:pt x="22" y="16"/>
                  </a:cubicBezTo>
                  <a:cubicBezTo>
                    <a:pt x="23" y="17"/>
                    <a:pt x="23" y="19"/>
                    <a:pt x="22" y="20"/>
                  </a:cubicBezTo>
                  <a:cubicBezTo>
                    <a:pt x="22" y="20"/>
                    <a:pt x="22" y="20"/>
                    <a:pt x="22" y="20"/>
                  </a:cubicBez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25" name="Freeform 126"/>
            <p:cNvSpPr/>
            <p:nvPr/>
          </p:nvSpPr>
          <p:spPr bwMode="auto">
            <a:xfrm>
              <a:off x="6616701" y="5591176"/>
              <a:ext cx="73025" cy="68263"/>
            </a:xfrm>
            <a:custGeom>
              <a:avLst/>
              <a:gdLst>
                <a:gd name="T0" fmla="*/ 26 w 27"/>
                <a:gd name="T1" fmla="*/ 4 h 25"/>
                <a:gd name="T2" fmla="*/ 24 w 27"/>
                <a:gd name="T3" fmla="*/ 5 h 25"/>
                <a:gd name="T4" fmla="*/ 9 w 27"/>
                <a:gd name="T5" fmla="*/ 6 h 25"/>
                <a:gd name="T6" fmla="*/ 6 w 27"/>
                <a:gd name="T7" fmla="*/ 22 h 25"/>
                <a:gd name="T8" fmla="*/ 3 w 27"/>
                <a:gd name="T9" fmla="*/ 25 h 25"/>
                <a:gd name="T10" fmla="*/ 1 w 27"/>
                <a:gd name="T11" fmla="*/ 22 h 25"/>
                <a:gd name="T12" fmla="*/ 4 w 27"/>
                <a:gd name="T13" fmla="*/ 3 h 25"/>
                <a:gd name="T14" fmla="*/ 6 w 27"/>
                <a:gd name="T15" fmla="*/ 1 h 25"/>
                <a:gd name="T16" fmla="*/ 24 w 27"/>
                <a:gd name="T17" fmla="*/ 0 h 25"/>
                <a:gd name="T18" fmla="*/ 27 w 27"/>
                <a:gd name="T19" fmla="*/ 2 h 25"/>
                <a:gd name="T20" fmla="*/ 26 w 27"/>
                <a:gd name="T21" fmla="*/ 4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7" h="25">
                  <a:moveTo>
                    <a:pt x="26" y="4"/>
                  </a:moveTo>
                  <a:cubicBezTo>
                    <a:pt x="25" y="5"/>
                    <a:pt x="25" y="5"/>
                    <a:pt x="24" y="5"/>
                  </a:cubicBezTo>
                  <a:cubicBezTo>
                    <a:pt x="9" y="6"/>
                    <a:pt x="9" y="6"/>
                    <a:pt x="9" y="6"/>
                  </a:cubicBezTo>
                  <a:cubicBezTo>
                    <a:pt x="6" y="22"/>
                    <a:pt x="6" y="22"/>
                    <a:pt x="6" y="22"/>
                  </a:cubicBezTo>
                  <a:cubicBezTo>
                    <a:pt x="6" y="24"/>
                    <a:pt x="4" y="25"/>
                    <a:pt x="3" y="25"/>
                  </a:cubicBezTo>
                  <a:cubicBezTo>
                    <a:pt x="1" y="24"/>
                    <a:pt x="0" y="23"/>
                    <a:pt x="1" y="22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2"/>
                    <a:pt x="5" y="1"/>
                    <a:pt x="6" y="1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7" y="2"/>
                  </a:cubicBezTo>
                  <a:cubicBezTo>
                    <a:pt x="27" y="3"/>
                    <a:pt x="26" y="4"/>
                    <a:pt x="26" y="4"/>
                  </a:cubicBez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26" name="Oval 127"/>
            <p:cNvSpPr>
              <a:spLocks noChangeArrowheads="1"/>
            </p:cNvSpPr>
            <p:nvPr/>
          </p:nvSpPr>
          <p:spPr bwMode="auto">
            <a:xfrm>
              <a:off x="6665913" y="5403851"/>
              <a:ext cx="182563" cy="279400"/>
            </a:xfrm>
            <a:prstGeom prst="ellipse">
              <a:avLst/>
            </a:pr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27" name="Freeform 128"/>
            <p:cNvSpPr/>
            <p:nvPr/>
          </p:nvSpPr>
          <p:spPr bwMode="auto">
            <a:xfrm>
              <a:off x="6811963" y="5448301"/>
              <a:ext cx="61913" cy="57150"/>
            </a:xfrm>
            <a:custGeom>
              <a:avLst/>
              <a:gdLst>
                <a:gd name="T0" fmla="*/ 22 w 23"/>
                <a:gd name="T1" fmla="*/ 5 h 21"/>
                <a:gd name="T2" fmla="*/ 22 w 23"/>
                <a:gd name="T3" fmla="*/ 5 h 21"/>
                <a:gd name="T4" fmla="*/ 5 w 23"/>
                <a:gd name="T5" fmla="*/ 20 h 21"/>
                <a:gd name="T6" fmla="*/ 1 w 23"/>
                <a:gd name="T7" fmla="*/ 20 h 21"/>
                <a:gd name="T8" fmla="*/ 2 w 23"/>
                <a:gd name="T9" fmla="*/ 16 h 21"/>
                <a:gd name="T10" fmla="*/ 19 w 23"/>
                <a:gd name="T11" fmla="*/ 1 h 21"/>
                <a:gd name="T12" fmla="*/ 23 w 23"/>
                <a:gd name="T13" fmla="*/ 2 h 21"/>
                <a:gd name="T14" fmla="*/ 22 w 23"/>
                <a:gd name="T15" fmla="*/ 5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3" h="21">
                  <a:moveTo>
                    <a:pt x="22" y="5"/>
                  </a:moveTo>
                  <a:cubicBezTo>
                    <a:pt x="22" y="5"/>
                    <a:pt x="22" y="5"/>
                    <a:pt x="22" y="5"/>
                  </a:cubicBezTo>
                  <a:cubicBezTo>
                    <a:pt x="5" y="20"/>
                    <a:pt x="5" y="20"/>
                    <a:pt x="5" y="20"/>
                  </a:cubicBezTo>
                  <a:cubicBezTo>
                    <a:pt x="4" y="21"/>
                    <a:pt x="2" y="21"/>
                    <a:pt x="1" y="20"/>
                  </a:cubicBezTo>
                  <a:cubicBezTo>
                    <a:pt x="0" y="19"/>
                    <a:pt x="0" y="17"/>
                    <a:pt x="2" y="16"/>
                  </a:cubicBezTo>
                  <a:cubicBezTo>
                    <a:pt x="19" y="1"/>
                    <a:pt x="19" y="1"/>
                    <a:pt x="19" y="1"/>
                  </a:cubicBezTo>
                  <a:cubicBezTo>
                    <a:pt x="20" y="0"/>
                    <a:pt x="22" y="1"/>
                    <a:pt x="23" y="2"/>
                  </a:cubicBezTo>
                  <a:cubicBezTo>
                    <a:pt x="23" y="3"/>
                    <a:pt x="23" y="4"/>
                    <a:pt x="22" y="5"/>
                  </a:cubicBez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28" name="Freeform 129"/>
            <p:cNvSpPr/>
            <p:nvPr/>
          </p:nvSpPr>
          <p:spPr bwMode="auto">
            <a:xfrm>
              <a:off x="6808788" y="5591176"/>
              <a:ext cx="69850" cy="68263"/>
            </a:xfrm>
            <a:custGeom>
              <a:avLst/>
              <a:gdLst>
                <a:gd name="T0" fmla="*/ 25 w 26"/>
                <a:gd name="T1" fmla="*/ 24 h 25"/>
                <a:gd name="T2" fmla="*/ 24 w 26"/>
                <a:gd name="T3" fmla="*/ 25 h 25"/>
                <a:gd name="T4" fmla="*/ 21 w 26"/>
                <a:gd name="T5" fmla="*/ 22 h 25"/>
                <a:gd name="T6" fmla="*/ 18 w 26"/>
                <a:gd name="T7" fmla="*/ 6 h 25"/>
                <a:gd name="T8" fmla="*/ 3 w 26"/>
                <a:gd name="T9" fmla="*/ 5 h 25"/>
                <a:gd name="T10" fmla="*/ 0 w 26"/>
                <a:gd name="T11" fmla="*/ 2 h 25"/>
                <a:gd name="T12" fmla="*/ 3 w 26"/>
                <a:gd name="T13" fmla="*/ 0 h 25"/>
                <a:gd name="T14" fmla="*/ 20 w 26"/>
                <a:gd name="T15" fmla="*/ 1 h 25"/>
                <a:gd name="T16" fmla="*/ 23 w 26"/>
                <a:gd name="T17" fmla="*/ 3 h 25"/>
                <a:gd name="T18" fmla="*/ 26 w 26"/>
                <a:gd name="T19" fmla="*/ 22 h 25"/>
                <a:gd name="T20" fmla="*/ 25 w 26"/>
                <a:gd name="T21" fmla="*/ 24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6" h="25">
                  <a:moveTo>
                    <a:pt x="25" y="24"/>
                  </a:moveTo>
                  <a:cubicBezTo>
                    <a:pt x="25" y="24"/>
                    <a:pt x="24" y="24"/>
                    <a:pt x="24" y="25"/>
                  </a:cubicBezTo>
                  <a:cubicBezTo>
                    <a:pt x="22" y="25"/>
                    <a:pt x="21" y="24"/>
                    <a:pt x="21" y="22"/>
                  </a:cubicBezTo>
                  <a:cubicBezTo>
                    <a:pt x="18" y="6"/>
                    <a:pt x="18" y="6"/>
                    <a:pt x="18" y="6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1" y="5"/>
                    <a:pt x="0" y="4"/>
                    <a:pt x="0" y="2"/>
                  </a:cubicBezTo>
                  <a:cubicBezTo>
                    <a:pt x="0" y="1"/>
                    <a:pt x="2" y="0"/>
                    <a:pt x="3" y="0"/>
                  </a:cubicBezTo>
                  <a:cubicBezTo>
                    <a:pt x="20" y="1"/>
                    <a:pt x="20" y="1"/>
                    <a:pt x="20" y="1"/>
                  </a:cubicBezTo>
                  <a:cubicBezTo>
                    <a:pt x="22" y="1"/>
                    <a:pt x="23" y="2"/>
                    <a:pt x="23" y="3"/>
                  </a:cubicBezTo>
                  <a:cubicBezTo>
                    <a:pt x="26" y="22"/>
                    <a:pt x="26" y="22"/>
                    <a:pt x="26" y="22"/>
                  </a:cubicBezTo>
                  <a:cubicBezTo>
                    <a:pt x="26" y="22"/>
                    <a:pt x="26" y="23"/>
                    <a:pt x="25" y="24"/>
                  </a:cubicBez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29" name="Freeform 130"/>
            <p:cNvSpPr/>
            <p:nvPr/>
          </p:nvSpPr>
          <p:spPr bwMode="auto">
            <a:xfrm>
              <a:off x="6824663" y="5532438"/>
              <a:ext cx="65088" cy="19050"/>
            </a:xfrm>
            <a:custGeom>
              <a:avLst/>
              <a:gdLst>
                <a:gd name="T0" fmla="*/ 23 w 24"/>
                <a:gd name="T1" fmla="*/ 5 h 7"/>
                <a:gd name="T2" fmla="*/ 21 w 24"/>
                <a:gd name="T3" fmla="*/ 6 h 7"/>
                <a:gd name="T4" fmla="*/ 3 w 24"/>
                <a:gd name="T5" fmla="*/ 7 h 7"/>
                <a:gd name="T6" fmla="*/ 0 w 24"/>
                <a:gd name="T7" fmla="*/ 5 h 7"/>
                <a:gd name="T8" fmla="*/ 3 w 24"/>
                <a:gd name="T9" fmla="*/ 2 h 7"/>
                <a:gd name="T10" fmla="*/ 21 w 24"/>
                <a:gd name="T11" fmla="*/ 1 h 7"/>
                <a:gd name="T12" fmla="*/ 24 w 24"/>
                <a:gd name="T13" fmla="*/ 3 h 7"/>
                <a:gd name="T14" fmla="*/ 23 w 24"/>
                <a:gd name="T1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" h="7">
                  <a:moveTo>
                    <a:pt x="23" y="5"/>
                  </a:moveTo>
                  <a:cubicBezTo>
                    <a:pt x="22" y="5"/>
                    <a:pt x="22" y="6"/>
                    <a:pt x="21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2" y="7"/>
                    <a:pt x="0" y="6"/>
                    <a:pt x="0" y="5"/>
                  </a:cubicBezTo>
                  <a:cubicBezTo>
                    <a:pt x="0" y="3"/>
                    <a:pt x="1" y="2"/>
                    <a:pt x="3" y="2"/>
                  </a:cubicBezTo>
                  <a:cubicBezTo>
                    <a:pt x="21" y="1"/>
                    <a:pt x="21" y="1"/>
                    <a:pt x="21" y="1"/>
                  </a:cubicBezTo>
                  <a:cubicBezTo>
                    <a:pt x="22" y="0"/>
                    <a:pt x="24" y="2"/>
                    <a:pt x="24" y="3"/>
                  </a:cubicBezTo>
                  <a:cubicBezTo>
                    <a:pt x="24" y="4"/>
                    <a:pt x="23" y="5"/>
                    <a:pt x="23" y="5"/>
                  </a:cubicBez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30" name="Freeform 131"/>
            <p:cNvSpPr/>
            <p:nvPr/>
          </p:nvSpPr>
          <p:spPr bwMode="auto">
            <a:xfrm>
              <a:off x="6751638" y="5403851"/>
              <a:ext cx="96838" cy="279400"/>
            </a:xfrm>
            <a:custGeom>
              <a:avLst/>
              <a:gdLst>
                <a:gd name="T0" fmla="*/ 2 w 36"/>
                <a:gd name="T1" fmla="*/ 0 h 103"/>
                <a:gd name="T2" fmla="*/ 0 w 36"/>
                <a:gd name="T3" fmla="*/ 1 h 103"/>
                <a:gd name="T4" fmla="*/ 0 w 36"/>
                <a:gd name="T5" fmla="*/ 103 h 103"/>
                <a:gd name="T6" fmla="*/ 2 w 36"/>
                <a:gd name="T7" fmla="*/ 103 h 103"/>
                <a:gd name="T8" fmla="*/ 36 w 36"/>
                <a:gd name="T9" fmla="*/ 52 h 103"/>
                <a:gd name="T10" fmla="*/ 2 w 36"/>
                <a:gd name="T11" fmla="*/ 0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" h="103">
                  <a:moveTo>
                    <a:pt x="2" y="0"/>
                  </a:moveTo>
                  <a:cubicBezTo>
                    <a:pt x="1" y="0"/>
                    <a:pt x="0" y="1"/>
                    <a:pt x="0" y="1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03"/>
                    <a:pt x="1" y="103"/>
                    <a:pt x="2" y="103"/>
                  </a:cubicBezTo>
                  <a:cubicBezTo>
                    <a:pt x="20" y="103"/>
                    <a:pt x="36" y="80"/>
                    <a:pt x="36" y="52"/>
                  </a:cubicBezTo>
                  <a:cubicBezTo>
                    <a:pt x="36" y="23"/>
                    <a:pt x="20" y="0"/>
                    <a:pt x="2" y="0"/>
                  </a:cubicBez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31" name="Freeform 132"/>
            <p:cNvSpPr/>
            <p:nvPr/>
          </p:nvSpPr>
          <p:spPr bwMode="auto">
            <a:xfrm>
              <a:off x="6670676" y="5403851"/>
              <a:ext cx="169863" cy="98425"/>
            </a:xfrm>
            <a:custGeom>
              <a:avLst/>
              <a:gdLst>
                <a:gd name="T0" fmla="*/ 0 w 63"/>
                <a:gd name="T1" fmla="*/ 33 h 36"/>
                <a:gd name="T2" fmla="*/ 63 w 63"/>
                <a:gd name="T3" fmla="*/ 32 h 36"/>
                <a:gd name="T4" fmla="*/ 32 w 63"/>
                <a:gd name="T5" fmla="*/ 0 h 36"/>
                <a:gd name="T6" fmla="*/ 0 w 63"/>
                <a:gd name="T7" fmla="*/ 33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36">
                  <a:moveTo>
                    <a:pt x="0" y="33"/>
                  </a:moveTo>
                  <a:cubicBezTo>
                    <a:pt x="22" y="35"/>
                    <a:pt x="41" y="36"/>
                    <a:pt x="63" y="32"/>
                  </a:cubicBezTo>
                  <a:cubicBezTo>
                    <a:pt x="58" y="14"/>
                    <a:pt x="46" y="0"/>
                    <a:pt x="32" y="0"/>
                  </a:cubicBezTo>
                  <a:cubicBezTo>
                    <a:pt x="17" y="0"/>
                    <a:pt x="5" y="14"/>
                    <a:pt x="0" y="33"/>
                  </a:cubicBez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32" name="Freeform 133"/>
            <p:cNvSpPr/>
            <p:nvPr/>
          </p:nvSpPr>
          <p:spPr bwMode="auto">
            <a:xfrm>
              <a:off x="6608763" y="5532438"/>
              <a:ext cx="65088" cy="19050"/>
            </a:xfrm>
            <a:custGeom>
              <a:avLst/>
              <a:gdLst>
                <a:gd name="T0" fmla="*/ 23 w 24"/>
                <a:gd name="T1" fmla="*/ 7 h 7"/>
                <a:gd name="T2" fmla="*/ 21 w 24"/>
                <a:gd name="T3" fmla="*/ 7 h 7"/>
                <a:gd name="T4" fmla="*/ 2 w 24"/>
                <a:gd name="T5" fmla="*/ 6 h 7"/>
                <a:gd name="T6" fmla="*/ 0 w 24"/>
                <a:gd name="T7" fmla="*/ 3 h 7"/>
                <a:gd name="T8" fmla="*/ 3 w 24"/>
                <a:gd name="T9" fmla="*/ 1 h 7"/>
                <a:gd name="T10" fmla="*/ 21 w 24"/>
                <a:gd name="T11" fmla="*/ 2 h 7"/>
                <a:gd name="T12" fmla="*/ 23 w 24"/>
                <a:gd name="T13" fmla="*/ 5 h 7"/>
                <a:gd name="T14" fmla="*/ 23 w 24"/>
                <a:gd name="T15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" h="7">
                  <a:moveTo>
                    <a:pt x="23" y="7"/>
                  </a:moveTo>
                  <a:cubicBezTo>
                    <a:pt x="22" y="7"/>
                    <a:pt x="21" y="7"/>
                    <a:pt x="21" y="7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0" y="4"/>
                    <a:pt x="0" y="3"/>
                  </a:cubicBezTo>
                  <a:cubicBezTo>
                    <a:pt x="0" y="2"/>
                    <a:pt x="1" y="0"/>
                    <a:pt x="3" y="1"/>
                  </a:cubicBezTo>
                  <a:cubicBezTo>
                    <a:pt x="21" y="2"/>
                    <a:pt x="21" y="2"/>
                    <a:pt x="21" y="2"/>
                  </a:cubicBezTo>
                  <a:cubicBezTo>
                    <a:pt x="22" y="2"/>
                    <a:pt x="24" y="3"/>
                    <a:pt x="23" y="5"/>
                  </a:cubicBezTo>
                  <a:cubicBezTo>
                    <a:pt x="23" y="6"/>
                    <a:pt x="23" y="6"/>
                    <a:pt x="23" y="7"/>
                  </a:cubicBez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33" name="Oval 134"/>
            <p:cNvSpPr>
              <a:spLocks noChangeArrowheads="1"/>
            </p:cNvSpPr>
            <p:nvPr/>
          </p:nvSpPr>
          <p:spPr bwMode="auto">
            <a:xfrm>
              <a:off x="6705601" y="5441951"/>
              <a:ext cx="26988" cy="26988"/>
            </a:xfrm>
            <a:prstGeom prst="ellipse">
              <a:avLst/>
            </a:pr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34" name="Oval 135"/>
            <p:cNvSpPr>
              <a:spLocks noChangeArrowheads="1"/>
            </p:cNvSpPr>
            <p:nvPr/>
          </p:nvSpPr>
          <p:spPr bwMode="auto">
            <a:xfrm>
              <a:off x="6775451" y="5441951"/>
              <a:ext cx="26988" cy="26988"/>
            </a:xfrm>
            <a:prstGeom prst="ellipse">
              <a:avLst/>
            </a:pr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6907258" y="5197964"/>
            <a:ext cx="447482" cy="369417"/>
            <a:chOff x="5703888" y="5268913"/>
            <a:chExt cx="509588" cy="420688"/>
          </a:xfrm>
        </p:grpSpPr>
        <p:sp>
          <p:nvSpPr>
            <p:cNvPr id="614" name="Freeform 136"/>
            <p:cNvSpPr/>
            <p:nvPr/>
          </p:nvSpPr>
          <p:spPr bwMode="auto">
            <a:xfrm>
              <a:off x="5703888" y="5268913"/>
              <a:ext cx="420688" cy="368300"/>
            </a:xfrm>
            <a:custGeom>
              <a:avLst/>
              <a:gdLst>
                <a:gd name="T0" fmla="*/ 147 w 155"/>
                <a:gd name="T1" fmla="*/ 30 h 136"/>
                <a:gd name="T2" fmla="*/ 85 w 155"/>
                <a:gd name="T3" fmla="*/ 30 h 136"/>
                <a:gd name="T4" fmla="*/ 85 w 155"/>
                <a:gd name="T5" fmla="*/ 8 h 136"/>
                <a:gd name="T6" fmla="*/ 77 w 155"/>
                <a:gd name="T7" fmla="*/ 0 h 136"/>
                <a:gd name="T8" fmla="*/ 13 w 155"/>
                <a:gd name="T9" fmla="*/ 0 h 136"/>
                <a:gd name="T10" fmla="*/ 5 w 155"/>
                <a:gd name="T11" fmla="*/ 8 h 136"/>
                <a:gd name="T12" fmla="*/ 5 w 155"/>
                <a:gd name="T13" fmla="*/ 26 h 136"/>
                <a:gd name="T14" fmla="*/ 0 w 155"/>
                <a:gd name="T15" fmla="*/ 33 h 136"/>
                <a:gd name="T16" fmla="*/ 0 w 155"/>
                <a:gd name="T17" fmla="*/ 128 h 136"/>
                <a:gd name="T18" fmla="*/ 8 w 155"/>
                <a:gd name="T19" fmla="*/ 136 h 136"/>
                <a:gd name="T20" fmla="*/ 147 w 155"/>
                <a:gd name="T21" fmla="*/ 136 h 136"/>
                <a:gd name="T22" fmla="*/ 155 w 155"/>
                <a:gd name="T23" fmla="*/ 128 h 136"/>
                <a:gd name="T24" fmla="*/ 155 w 155"/>
                <a:gd name="T25" fmla="*/ 38 h 136"/>
                <a:gd name="T26" fmla="*/ 147 w 155"/>
                <a:gd name="T27" fmla="*/ 3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5" h="136">
                  <a:moveTo>
                    <a:pt x="147" y="30"/>
                  </a:moveTo>
                  <a:cubicBezTo>
                    <a:pt x="85" y="30"/>
                    <a:pt x="85" y="30"/>
                    <a:pt x="85" y="30"/>
                  </a:cubicBezTo>
                  <a:cubicBezTo>
                    <a:pt x="85" y="8"/>
                    <a:pt x="85" y="8"/>
                    <a:pt x="85" y="8"/>
                  </a:cubicBezTo>
                  <a:cubicBezTo>
                    <a:pt x="85" y="3"/>
                    <a:pt x="82" y="0"/>
                    <a:pt x="77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9" y="0"/>
                    <a:pt x="5" y="3"/>
                    <a:pt x="5" y="8"/>
                  </a:cubicBezTo>
                  <a:cubicBezTo>
                    <a:pt x="5" y="26"/>
                    <a:pt x="5" y="26"/>
                    <a:pt x="5" y="26"/>
                  </a:cubicBezTo>
                  <a:cubicBezTo>
                    <a:pt x="2" y="27"/>
                    <a:pt x="0" y="30"/>
                    <a:pt x="0" y="33"/>
                  </a:cubicBezTo>
                  <a:cubicBezTo>
                    <a:pt x="0" y="128"/>
                    <a:pt x="0" y="128"/>
                    <a:pt x="0" y="128"/>
                  </a:cubicBezTo>
                  <a:cubicBezTo>
                    <a:pt x="0" y="133"/>
                    <a:pt x="4" y="136"/>
                    <a:pt x="8" y="136"/>
                  </a:cubicBezTo>
                  <a:cubicBezTo>
                    <a:pt x="147" y="136"/>
                    <a:pt x="147" y="136"/>
                    <a:pt x="147" y="136"/>
                  </a:cubicBezTo>
                  <a:cubicBezTo>
                    <a:pt x="151" y="136"/>
                    <a:pt x="155" y="133"/>
                    <a:pt x="155" y="128"/>
                  </a:cubicBezTo>
                  <a:cubicBezTo>
                    <a:pt x="155" y="38"/>
                    <a:pt x="155" y="38"/>
                    <a:pt x="155" y="38"/>
                  </a:cubicBezTo>
                  <a:cubicBezTo>
                    <a:pt x="155" y="33"/>
                    <a:pt x="151" y="30"/>
                    <a:pt x="147" y="30"/>
                  </a:cubicBez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15" name="Freeform 137"/>
            <p:cNvSpPr/>
            <p:nvPr/>
          </p:nvSpPr>
          <p:spPr bwMode="auto">
            <a:xfrm>
              <a:off x="5715001" y="5341938"/>
              <a:ext cx="454025" cy="295275"/>
            </a:xfrm>
            <a:custGeom>
              <a:avLst/>
              <a:gdLst>
                <a:gd name="T0" fmla="*/ 152 w 168"/>
                <a:gd name="T1" fmla="*/ 100 h 109"/>
                <a:gd name="T2" fmla="*/ 143 w 168"/>
                <a:gd name="T3" fmla="*/ 109 h 109"/>
                <a:gd name="T4" fmla="*/ 7 w 168"/>
                <a:gd name="T5" fmla="*/ 109 h 109"/>
                <a:gd name="T6" fmla="*/ 1 w 168"/>
                <a:gd name="T7" fmla="*/ 100 h 109"/>
                <a:gd name="T8" fmla="*/ 16 w 168"/>
                <a:gd name="T9" fmla="*/ 8 h 109"/>
                <a:gd name="T10" fmla="*/ 25 w 168"/>
                <a:gd name="T11" fmla="*/ 0 h 109"/>
                <a:gd name="T12" fmla="*/ 161 w 168"/>
                <a:gd name="T13" fmla="*/ 0 h 109"/>
                <a:gd name="T14" fmla="*/ 167 w 168"/>
                <a:gd name="T15" fmla="*/ 8 h 109"/>
                <a:gd name="T16" fmla="*/ 152 w 168"/>
                <a:gd name="T17" fmla="*/ 10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8" h="109">
                  <a:moveTo>
                    <a:pt x="152" y="100"/>
                  </a:moveTo>
                  <a:cubicBezTo>
                    <a:pt x="151" y="105"/>
                    <a:pt x="147" y="109"/>
                    <a:pt x="143" y="109"/>
                  </a:cubicBezTo>
                  <a:cubicBezTo>
                    <a:pt x="7" y="109"/>
                    <a:pt x="7" y="109"/>
                    <a:pt x="7" y="109"/>
                  </a:cubicBezTo>
                  <a:cubicBezTo>
                    <a:pt x="3" y="109"/>
                    <a:pt x="0" y="105"/>
                    <a:pt x="1" y="100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7" y="4"/>
                    <a:pt x="21" y="0"/>
                    <a:pt x="25" y="0"/>
                  </a:cubicBezTo>
                  <a:cubicBezTo>
                    <a:pt x="161" y="0"/>
                    <a:pt x="161" y="0"/>
                    <a:pt x="161" y="0"/>
                  </a:cubicBezTo>
                  <a:cubicBezTo>
                    <a:pt x="165" y="0"/>
                    <a:pt x="168" y="4"/>
                    <a:pt x="167" y="8"/>
                  </a:cubicBezTo>
                  <a:lnTo>
                    <a:pt x="152" y="100"/>
                  </a:lnTo>
                  <a:close/>
                </a:path>
              </a:pathLst>
            </a:cu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16" name="Freeform 138"/>
            <p:cNvSpPr/>
            <p:nvPr/>
          </p:nvSpPr>
          <p:spPr bwMode="auto">
            <a:xfrm>
              <a:off x="6013451" y="5486401"/>
              <a:ext cx="200025" cy="203200"/>
            </a:xfrm>
            <a:custGeom>
              <a:avLst/>
              <a:gdLst>
                <a:gd name="T0" fmla="*/ 72 w 74"/>
                <a:gd name="T1" fmla="*/ 58 h 75"/>
                <a:gd name="T2" fmla="*/ 72 w 74"/>
                <a:gd name="T3" fmla="*/ 66 h 75"/>
                <a:gd name="T4" fmla="*/ 66 w 74"/>
                <a:gd name="T5" fmla="*/ 72 h 75"/>
                <a:gd name="T6" fmla="*/ 57 w 74"/>
                <a:gd name="T7" fmla="*/ 72 h 75"/>
                <a:gd name="T8" fmla="*/ 2 w 74"/>
                <a:gd name="T9" fmla="*/ 17 h 75"/>
                <a:gd name="T10" fmla="*/ 2 w 74"/>
                <a:gd name="T11" fmla="*/ 9 h 75"/>
                <a:gd name="T12" fmla="*/ 8 w 74"/>
                <a:gd name="T13" fmla="*/ 2 h 75"/>
                <a:gd name="T14" fmla="*/ 17 w 74"/>
                <a:gd name="T15" fmla="*/ 2 h 75"/>
                <a:gd name="T16" fmla="*/ 72 w 74"/>
                <a:gd name="T17" fmla="*/ 5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4" h="75">
                  <a:moveTo>
                    <a:pt x="72" y="58"/>
                  </a:moveTo>
                  <a:cubicBezTo>
                    <a:pt x="74" y="60"/>
                    <a:pt x="74" y="64"/>
                    <a:pt x="72" y="66"/>
                  </a:cubicBezTo>
                  <a:cubicBezTo>
                    <a:pt x="66" y="72"/>
                    <a:pt x="66" y="72"/>
                    <a:pt x="66" y="72"/>
                  </a:cubicBezTo>
                  <a:cubicBezTo>
                    <a:pt x="63" y="75"/>
                    <a:pt x="60" y="75"/>
                    <a:pt x="57" y="72"/>
                  </a:cubicBezTo>
                  <a:cubicBezTo>
                    <a:pt x="2" y="17"/>
                    <a:pt x="2" y="17"/>
                    <a:pt x="2" y="17"/>
                  </a:cubicBezTo>
                  <a:cubicBezTo>
                    <a:pt x="0" y="15"/>
                    <a:pt x="0" y="11"/>
                    <a:pt x="2" y="9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11" y="0"/>
                    <a:pt x="14" y="0"/>
                    <a:pt x="17" y="2"/>
                  </a:cubicBezTo>
                  <a:lnTo>
                    <a:pt x="72" y="58"/>
                  </a:ln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17" name="Freeform 139"/>
            <p:cNvSpPr/>
            <p:nvPr/>
          </p:nvSpPr>
          <p:spPr bwMode="auto">
            <a:xfrm>
              <a:off x="6132513" y="5607051"/>
              <a:ext cx="80963" cy="82550"/>
            </a:xfrm>
            <a:custGeom>
              <a:avLst/>
              <a:gdLst>
                <a:gd name="T0" fmla="*/ 0 w 30"/>
                <a:gd name="T1" fmla="*/ 14 h 30"/>
                <a:gd name="T2" fmla="*/ 13 w 30"/>
                <a:gd name="T3" fmla="*/ 27 h 30"/>
                <a:gd name="T4" fmla="*/ 22 w 30"/>
                <a:gd name="T5" fmla="*/ 27 h 30"/>
                <a:gd name="T6" fmla="*/ 28 w 30"/>
                <a:gd name="T7" fmla="*/ 21 h 30"/>
                <a:gd name="T8" fmla="*/ 28 w 30"/>
                <a:gd name="T9" fmla="*/ 13 h 30"/>
                <a:gd name="T10" fmla="*/ 15 w 30"/>
                <a:gd name="T11" fmla="*/ 0 h 30"/>
                <a:gd name="T12" fmla="*/ 0 w 30"/>
                <a:gd name="T13" fmla="*/ 14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0" h="30">
                  <a:moveTo>
                    <a:pt x="0" y="14"/>
                  </a:moveTo>
                  <a:cubicBezTo>
                    <a:pt x="13" y="27"/>
                    <a:pt x="13" y="27"/>
                    <a:pt x="13" y="27"/>
                  </a:cubicBezTo>
                  <a:cubicBezTo>
                    <a:pt x="16" y="30"/>
                    <a:pt x="19" y="30"/>
                    <a:pt x="22" y="27"/>
                  </a:cubicBezTo>
                  <a:cubicBezTo>
                    <a:pt x="28" y="21"/>
                    <a:pt x="28" y="21"/>
                    <a:pt x="28" y="21"/>
                  </a:cubicBezTo>
                  <a:cubicBezTo>
                    <a:pt x="30" y="19"/>
                    <a:pt x="30" y="15"/>
                    <a:pt x="28" y="13"/>
                  </a:cubicBezTo>
                  <a:cubicBezTo>
                    <a:pt x="15" y="0"/>
                    <a:pt x="15" y="0"/>
                    <a:pt x="15" y="0"/>
                  </a:cubicBezTo>
                  <a:lnTo>
                    <a:pt x="0" y="14"/>
                  </a:ln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18" name="Freeform 140"/>
            <p:cNvSpPr/>
            <p:nvPr/>
          </p:nvSpPr>
          <p:spPr bwMode="auto">
            <a:xfrm>
              <a:off x="5888038" y="5360988"/>
              <a:ext cx="249238" cy="249238"/>
            </a:xfrm>
            <a:custGeom>
              <a:avLst/>
              <a:gdLst>
                <a:gd name="T0" fmla="*/ 76 w 92"/>
                <a:gd name="T1" fmla="*/ 16 h 92"/>
                <a:gd name="T2" fmla="*/ 76 w 92"/>
                <a:gd name="T3" fmla="*/ 76 h 92"/>
                <a:gd name="T4" fmla="*/ 16 w 92"/>
                <a:gd name="T5" fmla="*/ 76 h 92"/>
                <a:gd name="T6" fmla="*/ 16 w 92"/>
                <a:gd name="T7" fmla="*/ 16 h 92"/>
                <a:gd name="T8" fmla="*/ 76 w 92"/>
                <a:gd name="T9" fmla="*/ 16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2" h="92">
                  <a:moveTo>
                    <a:pt x="76" y="16"/>
                  </a:moveTo>
                  <a:cubicBezTo>
                    <a:pt x="92" y="33"/>
                    <a:pt x="92" y="60"/>
                    <a:pt x="76" y="76"/>
                  </a:cubicBezTo>
                  <a:cubicBezTo>
                    <a:pt x="59" y="92"/>
                    <a:pt x="33" y="92"/>
                    <a:pt x="16" y="76"/>
                  </a:cubicBezTo>
                  <a:cubicBezTo>
                    <a:pt x="0" y="60"/>
                    <a:pt x="0" y="33"/>
                    <a:pt x="16" y="16"/>
                  </a:cubicBezTo>
                  <a:cubicBezTo>
                    <a:pt x="33" y="0"/>
                    <a:pt x="59" y="0"/>
                    <a:pt x="76" y="16"/>
                  </a:cubicBez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19" name="Freeform 141"/>
            <p:cNvSpPr/>
            <p:nvPr/>
          </p:nvSpPr>
          <p:spPr bwMode="auto">
            <a:xfrm>
              <a:off x="5922963" y="5395913"/>
              <a:ext cx="179388" cy="179388"/>
            </a:xfrm>
            <a:custGeom>
              <a:avLst/>
              <a:gdLst>
                <a:gd name="T0" fmla="*/ 54 w 66"/>
                <a:gd name="T1" fmla="*/ 12 h 66"/>
                <a:gd name="T2" fmla="*/ 54 w 66"/>
                <a:gd name="T3" fmla="*/ 55 h 66"/>
                <a:gd name="T4" fmla="*/ 11 w 66"/>
                <a:gd name="T5" fmla="*/ 55 h 66"/>
                <a:gd name="T6" fmla="*/ 11 w 66"/>
                <a:gd name="T7" fmla="*/ 12 h 66"/>
                <a:gd name="T8" fmla="*/ 54 w 66"/>
                <a:gd name="T9" fmla="*/ 12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6" h="66">
                  <a:moveTo>
                    <a:pt x="54" y="12"/>
                  </a:moveTo>
                  <a:cubicBezTo>
                    <a:pt x="66" y="24"/>
                    <a:pt x="66" y="43"/>
                    <a:pt x="54" y="55"/>
                  </a:cubicBezTo>
                  <a:cubicBezTo>
                    <a:pt x="42" y="66"/>
                    <a:pt x="23" y="66"/>
                    <a:pt x="11" y="55"/>
                  </a:cubicBezTo>
                  <a:cubicBezTo>
                    <a:pt x="0" y="43"/>
                    <a:pt x="0" y="24"/>
                    <a:pt x="11" y="12"/>
                  </a:cubicBezTo>
                  <a:cubicBezTo>
                    <a:pt x="23" y="0"/>
                    <a:pt x="42" y="0"/>
                    <a:pt x="54" y="12"/>
                  </a:cubicBez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20" name="Freeform 142"/>
            <p:cNvSpPr/>
            <p:nvPr/>
          </p:nvSpPr>
          <p:spPr bwMode="auto">
            <a:xfrm>
              <a:off x="5934076" y="5410201"/>
              <a:ext cx="125413" cy="122238"/>
            </a:xfrm>
            <a:custGeom>
              <a:avLst/>
              <a:gdLst>
                <a:gd name="T0" fmla="*/ 4 w 46"/>
                <a:gd name="T1" fmla="*/ 45 h 45"/>
                <a:gd name="T2" fmla="*/ 46 w 46"/>
                <a:gd name="T3" fmla="*/ 3 h 45"/>
                <a:gd name="T4" fmla="*/ 39 w 46"/>
                <a:gd name="T5" fmla="*/ 0 h 45"/>
                <a:gd name="T6" fmla="*/ 0 w 46"/>
                <a:gd name="T7" fmla="*/ 38 h 45"/>
                <a:gd name="T8" fmla="*/ 4 w 46"/>
                <a:gd name="T9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45">
                  <a:moveTo>
                    <a:pt x="4" y="45"/>
                  </a:moveTo>
                  <a:cubicBezTo>
                    <a:pt x="46" y="3"/>
                    <a:pt x="46" y="3"/>
                    <a:pt x="46" y="3"/>
                  </a:cubicBezTo>
                  <a:cubicBezTo>
                    <a:pt x="43" y="2"/>
                    <a:pt x="41" y="1"/>
                    <a:pt x="39" y="0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1" y="41"/>
                    <a:pt x="2" y="43"/>
                    <a:pt x="4" y="45"/>
                  </a:cubicBez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21" name="Freeform 143"/>
            <p:cNvSpPr/>
            <p:nvPr/>
          </p:nvSpPr>
          <p:spPr bwMode="auto">
            <a:xfrm>
              <a:off x="5967413" y="5441951"/>
              <a:ext cx="120650" cy="122238"/>
            </a:xfrm>
            <a:custGeom>
              <a:avLst/>
              <a:gdLst>
                <a:gd name="T0" fmla="*/ 7 w 45"/>
                <a:gd name="T1" fmla="*/ 45 h 45"/>
                <a:gd name="T2" fmla="*/ 45 w 45"/>
                <a:gd name="T3" fmla="*/ 6 h 45"/>
                <a:gd name="T4" fmla="*/ 42 w 45"/>
                <a:gd name="T5" fmla="*/ 0 h 45"/>
                <a:gd name="T6" fmla="*/ 0 w 45"/>
                <a:gd name="T7" fmla="*/ 41 h 45"/>
                <a:gd name="T8" fmla="*/ 7 w 45"/>
                <a:gd name="T9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45">
                  <a:moveTo>
                    <a:pt x="7" y="45"/>
                  </a:moveTo>
                  <a:cubicBezTo>
                    <a:pt x="45" y="6"/>
                    <a:pt x="45" y="6"/>
                    <a:pt x="45" y="6"/>
                  </a:cubicBezTo>
                  <a:cubicBezTo>
                    <a:pt x="45" y="4"/>
                    <a:pt x="43" y="2"/>
                    <a:pt x="42" y="0"/>
                  </a:cubicBezTo>
                  <a:cubicBezTo>
                    <a:pt x="0" y="41"/>
                    <a:pt x="0" y="41"/>
                    <a:pt x="0" y="41"/>
                  </a:cubicBezTo>
                  <a:cubicBezTo>
                    <a:pt x="2" y="43"/>
                    <a:pt x="4" y="44"/>
                    <a:pt x="7" y="45"/>
                  </a:cubicBez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6260938" y="5157538"/>
            <a:ext cx="285775" cy="447481"/>
            <a:chOff x="5124451" y="5222876"/>
            <a:chExt cx="325438" cy="509587"/>
          </a:xfrm>
        </p:grpSpPr>
        <p:sp>
          <p:nvSpPr>
            <p:cNvPr id="609" name="Freeform 144"/>
            <p:cNvSpPr/>
            <p:nvPr/>
          </p:nvSpPr>
          <p:spPr bwMode="auto">
            <a:xfrm>
              <a:off x="5124451" y="5302251"/>
              <a:ext cx="263525" cy="284163"/>
            </a:xfrm>
            <a:custGeom>
              <a:avLst/>
              <a:gdLst>
                <a:gd name="T0" fmla="*/ 97 w 97"/>
                <a:gd name="T1" fmla="*/ 18 h 105"/>
                <a:gd name="T2" fmla="*/ 38 w 97"/>
                <a:gd name="T3" fmla="*/ 99 h 105"/>
                <a:gd name="T4" fmla="*/ 3 w 97"/>
                <a:gd name="T5" fmla="*/ 102 h 105"/>
                <a:gd name="T6" fmla="*/ 3 w 97"/>
                <a:gd name="T7" fmla="*/ 68 h 105"/>
                <a:gd name="T8" fmla="*/ 77 w 97"/>
                <a:gd name="T9" fmla="*/ 0 h 105"/>
                <a:gd name="T10" fmla="*/ 97 w 97"/>
                <a:gd name="T11" fmla="*/ 18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7" h="105">
                  <a:moveTo>
                    <a:pt x="97" y="18"/>
                  </a:moveTo>
                  <a:cubicBezTo>
                    <a:pt x="97" y="18"/>
                    <a:pt x="49" y="92"/>
                    <a:pt x="38" y="99"/>
                  </a:cubicBezTo>
                  <a:cubicBezTo>
                    <a:pt x="32" y="103"/>
                    <a:pt x="7" y="105"/>
                    <a:pt x="3" y="102"/>
                  </a:cubicBezTo>
                  <a:cubicBezTo>
                    <a:pt x="0" y="99"/>
                    <a:pt x="0" y="74"/>
                    <a:pt x="3" y="68"/>
                  </a:cubicBezTo>
                  <a:cubicBezTo>
                    <a:pt x="9" y="55"/>
                    <a:pt x="77" y="0"/>
                    <a:pt x="77" y="0"/>
                  </a:cubicBezTo>
                  <a:lnTo>
                    <a:pt x="97" y="18"/>
                  </a:lnTo>
                  <a:close/>
                </a:path>
              </a:pathLst>
            </a:cu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10" name="Freeform 145"/>
            <p:cNvSpPr/>
            <p:nvPr/>
          </p:nvSpPr>
          <p:spPr bwMode="auto">
            <a:xfrm>
              <a:off x="5241926" y="5319713"/>
              <a:ext cx="207963" cy="412750"/>
            </a:xfrm>
            <a:custGeom>
              <a:avLst/>
              <a:gdLst>
                <a:gd name="T0" fmla="*/ 57 w 77"/>
                <a:gd name="T1" fmla="*/ 0 h 152"/>
                <a:gd name="T2" fmla="*/ 71 w 77"/>
                <a:gd name="T3" fmla="*/ 121 h 152"/>
                <a:gd name="T4" fmla="*/ 38 w 77"/>
                <a:gd name="T5" fmla="*/ 152 h 152"/>
                <a:gd name="T6" fmla="*/ 5 w 77"/>
                <a:gd name="T7" fmla="*/ 121 h 152"/>
                <a:gd name="T8" fmla="*/ 19 w 77"/>
                <a:gd name="T9" fmla="*/ 0 h 152"/>
                <a:gd name="T10" fmla="*/ 57 w 77"/>
                <a:gd name="T11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7" h="152">
                  <a:moveTo>
                    <a:pt x="57" y="0"/>
                  </a:moveTo>
                  <a:cubicBezTo>
                    <a:pt x="57" y="0"/>
                    <a:pt x="77" y="105"/>
                    <a:pt x="71" y="121"/>
                  </a:cubicBezTo>
                  <a:cubicBezTo>
                    <a:pt x="68" y="129"/>
                    <a:pt x="44" y="152"/>
                    <a:pt x="38" y="152"/>
                  </a:cubicBezTo>
                  <a:cubicBezTo>
                    <a:pt x="32" y="152"/>
                    <a:pt x="8" y="129"/>
                    <a:pt x="5" y="121"/>
                  </a:cubicBezTo>
                  <a:cubicBezTo>
                    <a:pt x="0" y="105"/>
                    <a:pt x="19" y="0"/>
                    <a:pt x="19" y="0"/>
                  </a:cubicBezTo>
                  <a:lnTo>
                    <a:pt x="57" y="0"/>
                  </a:ln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11" name="Freeform 146"/>
            <p:cNvSpPr/>
            <p:nvPr/>
          </p:nvSpPr>
          <p:spPr bwMode="auto">
            <a:xfrm>
              <a:off x="5270501" y="5222876"/>
              <a:ext cx="146050" cy="119063"/>
            </a:xfrm>
            <a:custGeom>
              <a:avLst/>
              <a:gdLst>
                <a:gd name="T0" fmla="*/ 54 w 54"/>
                <a:gd name="T1" fmla="*/ 31 h 44"/>
                <a:gd name="T2" fmla="*/ 41 w 54"/>
                <a:gd name="T3" fmla="*/ 44 h 44"/>
                <a:gd name="T4" fmla="*/ 13 w 54"/>
                <a:gd name="T5" fmla="*/ 44 h 44"/>
                <a:gd name="T6" fmla="*/ 0 w 54"/>
                <a:gd name="T7" fmla="*/ 31 h 44"/>
                <a:gd name="T8" fmla="*/ 0 w 54"/>
                <a:gd name="T9" fmla="*/ 13 h 44"/>
                <a:gd name="T10" fmla="*/ 13 w 54"/>
                <a:gd name="T11" fmla="*/ 0 h 44"/>
                <a:gd name="T12" fmla="*/ 41 w 54"/>
                <a:gd name="T13" fmla="*/ 0 h 44"/>
                <a:gd name="T14" fmla="*/ 54 w 54"/>
                <a:gd name="T15" fmla="*/ 13 h 44"/>
                <a:gd name="T16" fmla="*/ 54 w 54"/>
                <a:gd name="T17" fmla="*/ 31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4" h="44">
                  <a:moveTo>
                    <a:pt x="54" y="31"/>
                  </a:moveTo>
                  <a:cubicBezTo>
                    <a:pt x="54" y="39"/>
                    <a:pt x="48" y="44"/>
                    <a:pt x="41" y="44"/>
                  </a:cubicBezTo>
                  <a:cubicBezTo>
                    <a:pt x="13" y="44"/>
                    <a:pt x="13" y="44"/>
                    <a:pt x="13" y="44"/>
                  </a:cubicBezTo>
                  <a:cubicBezTo>
                    <a:pt x="6" y="44"/>
                    <a:pt x="0" y="39"/>
                    <a:pt x="0" y="31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6"/>
                    <a:pt x="6" y="0"/>
                    <a:pt x="13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8" y="0"/>
                    <a:pt x="54" y="6"/>
                    <a:pt x="54" y="13"/>
                  </a:cubicBezTo>
                  <a:lnTo>
                    <a:pt x="54" y="31"/>
                  </a:ln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12" name="Freeform 147"/>
            <p:cNvSpPr/>
            <p:nvPr/>
          </p:nvSpPr>
          <p:spPr bwMode="auto">
            <a:xfrm>
              <a:off x="5251451" y="5518151"/>
              <a:ext cx="184150" cy="184150"/>
            </a:xfrm>
            <a:custGeom>
              <a:avLst/>
              <a:gdLst>
                <a:gd name="T0" fmla="*/ 65 w 68"/>
                <a:gd name="T1" fmla="*/ 0 h 68"/>
                <a:gd name="T2" fmla="*/ 0 w 68"/>
                <a:gd name="T3" fmla="*/ 34 h 68"/>
                <a:gd name="T4" fmla="*/ 1 w 68"/>
                <a:gd name="T5" fmla="*/ 48 h 68"/>
                <a:gd name="T6" fmla="*/ 18 w 68"/>
                <a:gd name="T7" fmla="*/ 68 h 68"/>
                <a:gd name="T8" fmla="*/ 68 w 68"/>
                <a:gd name="T9" fmla="*/ 39 h 68"/>
                <a:gd name="T10" fmla="*/ 65 w 68"/>
                <a:gd name="T11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8" h="68">
                  <a:moveTo>
                    <a:pt x="65" y="0"/>
                  </a:moveTo>
                  <a:cubicBezTo>
                    <a:pt x="37" y="13"/>
                    <a:pt x="12" y="28"/>
                    <a:pt x="0" y="34"/>
                  </a:cubicBezTo>
                  <a:cubicBezTo>
                    <a:pt x="0" y="41"/>
                    <a:pt x="0" y="46"/>
                    <a:pt x="1" y="48"/>
                  </a:cubicBezTo>
                  <a:cubicBezTo>
                    <a:pt x="3" y="53"/>
                    <a:pt x="10" y="61"/>
                    <a:pt x="18" y="68"/>
                  </a:cubicBezTo>
                  <a:cubicBezTo>
                    <a:pt x="40" y="57"/>
                    <a:pt x="56" y="47"/>
                    <a:pt x="68" y="39"/>
                  </a:cubicBezTo>
                  <a:cubicBezTo>
                    <a:pt x="68" y="30"/>
                    <a:pt x="67" y="15"/>
                    <a:pt x="65" y="0"/>
                  </a:cubicBez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13" name="Freeform 148"/>
            <p:cNvSpPr/>
            <p:nvPr/>
          </p:nvSpPr>
          <p:spPr bwMode="auto">
            <a:xfrm>
              <a:off x="5260976" y="5353051"/>
              <a:ext cx="155575" cy="180975"/>
            </a:xfrm>
            <a:custGeom>
              <a:avLst/>
              <a:gdLst>
                <a:gd name="T0" fmla="*/ 52 w 58"/>
                <a:gd name="T1" fmla="*/ 0 h 67"/>
                <a:gd name="T2" fmla="*/ 6 w 58"/>
                <a:gd name="T3" fmla="*/ 23 h 67"/>
                <a:gd name="T4" fmla="*/ 0 w 58"/>
                <a:gd name="T5" fmla="*/ 67 h 67"/>
                <a:gd name="T6" fmla="*/ 58 w 58"/>
                <a:gd name="T7" fmla="*/ 36 h 67"/>
                <a:gd name="T8" fmla="*/ 52 w 58"/>
                <a:gd name="T9" fmla="*/ 0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67">
                  <a:moveTo>
                    <a:pt x="52" y="0"/>
                  </a:moveTo>
                  <a:cubicBezTo>
                    <a:pt x="34" y="9"/>
                    <a:pt x="16" y="18"/>
                    <a:pt x="6" y="23"/>
                  </a:cubicBezTo>
                  <a:cubicBezTo>
                    <a:pt x="4" y="37"/>
                    <a:pt x="2" y="53"/>
                    <a:pt x="0" y="67"/>
                  </a:cubicBezTo>
                  <a:cubicBezTo>
                    <a:pt x="26" y="56"/>
                    <a:pt x="45" y="45"/>
                    <a:pt x="58" y="36"/>
                  </a:cubicBezTo>
                  <a:cubicBezTo>
                    <a:pt x="56" y="22"/>
                    <a:pt x="54" y="8"/>
                    <a:pt x="52" y="0"/>
                  </a:cubicBez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5582556" y="5157538"/>
            <a:ext cx="317837" cy="447482"/>
            <a:chOff x="4424363" y="5222876"/>
            <a:chExt cx="361950" cy="509588"/>
          </a:xfrm>
        </p:grpSpPr>
        <p:sp>
          <p:nvSpPr>
            <p:cNvPr id="594" name="Freeform 149"/>
            <p:cNvSpPr/>
            <p:nvPr/>
          </p:nvSpPr>
          <p:spPr bwMode="auto">
            <a:xfrm>
              <a:off x="4489451" y="5222876"/>
              <a:ext cx="231775" cy="509588"/>
            </a:xfrm>
            <a:custGeom>
              <a:avLst/>
              <a:gdLst>
                <a:gd name="T0" fmla="*/ 69 w 86"/>
                <a:gd name="T1" fmla="*/ 111 h 188"/>
                <a:gd name="T2" fmla="*/ 69 w 86"/>
                <a:gd name="T3" fmla="*/ 27 h 188"/>
                <a:gd name="T4" fmla="*/ 43 w 86"/>
                <a:gd name="T5" fmla="*/ 0 h 188"/>
                <a:gd name="T6" fmla="*/ 16 w 86"/>
                <a:gd name="T7" fmla="*/ 27 h 188"/>
                <a:gd name="T8" fmla="*/ 16 w 86"/>
                <a:gd name="T9" fmla="*/ 111 h 188"/>
                <a:gd name="T10" fmla="*/ 0 w 86"/>
                <a:gd name="T11" fmla="*/ 145 h 188"/>
                <a:gd name="T12" fmla="*/ 43 w 86"/>
                <a:gd name="T13" fmla="*/ 188 h 188"/>
                <a:gd name="T14" fmla="*/ 86 w 86"/>
                <a:gd name="T15" fmla="*/ 145 h 188"/>
                <a:gd name="T16" fmla="*/ 69 w 86"/>
                <a:gd name="T17" fmla="*/ 111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6" h="188">
                  <a:moveTo>
                    <a:pt x="69" y="111"/>
                  </a:moveTo>
                  <a:cubicBezTo>
                    <a:pt x="69" y="27"/>
                    <a:pt x="69" y="27"/>
                    <a:pt x="69" y="27"/>
                  </a:cubicBezTo>
                  <a:cubicBezTo>
                    <a:pt x="69" y="12"/>
                    <a:pt x="57" y="0"/>
                    <a:pt x="43" y="0"/>
                  </a:cubicBezTo>
                  <a:cubicBezTo>
                    <a:pt x="28" y="0"/>
                    <a:pt x="16" y="12"/>
                    <a:pt x="16" y="27"/>
                  </a:cubicBezTo>
                  <a:cubicBezTo>
                    <a:pt x="16" y="111"/>
                    <a:pt x="16" y="111"/>
                    <a:pt x="16" y="111"/>
                  </a:cubicBezTo>
                  <a:cubicBezTo>
                    <a:pt x="6" y="119"/>
                    <a:pt x="0" y="131"/>
                    <a:pt x="0" y="145"/>
                  </a:cubicBezTo>
                  <a:cubicBezTo>
                    <a:pt x="0" y="168"/>
                    <a:pt x="19" y="188"/>
                    <a:pt x="43" y="188"/>
                  </a:cubicBezTo>
                  <a:cubicBezTo>
                    <a:pt x="67" y="188"/>
                    <a:pt x="86" y="168"/>
                    <a:pt x="86" y="145"/>
                  </a:cubicBezTo>
                  <a:cubicBezTo>
                    <a:pt x="86" y="131"/>
                    <a:pt x="79" y="119"/>
                    <a:pt x="69" y="111"/>
                  </a:cubicBez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95" name="Oval 150"/>
            <p:cNvSpPr>
              <a:spLocks noChangeArrowheads="1"/>
            </p:cNvSpPr>
            <p:nvPr/>
          </p:nvSpPr>
          <p:spPr bwMode="auto">
            <a:xfrm>
              <a:off x="4540251" y="5551488"/>
              <a:ext cx="130175" cy="127000"/>
            </a:xfrm>
            <a:prstGeom prst="ellipse">
              <a:avLst/>
            </a:pr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96" name="Freeform 151"/>
            <p:cNvSpPr/>
            <p:nvPr/>
          </p:nvSpPr>
          <p:spPr bwMode="auto">
            <a:xfrm>
              <a:off x="4581526" y="5273676"/>
              <a:ext cx="47625" cy="325438"/>
            </a:xfrm>
            <a:custGeom>
              <a:avLst/>
              <a:gdLst>
                <a:gd name="T0" fmla="*/ 18 w 18"/>
                <a:gd name="T1" fmla="*/ 8 h 120"/>
                <a:gd name="T2" fmla="*/ 9 w 18"/>
                <a:gd name="T3" fmla="*/ 0 h 120"/>
                <a:gd name="T4" fmla="*/ 9 w 18"/>
                <a:gd name="T5" fmla="*/ 0 h 120"/>
                <a:gd name="T6" fmla="*/ 0 w 18"/>
                <a:gd name="T7" fmla="*/ 8 h 120"/>
                <a:gd name="T8" fmla="*/ 0 w 18"/>
                <a:gd name="T9" fmla="*/ 113 h 120"/>
                <a:gd name="T10" fmla="*/ 9 w 18"/>
                <a:gd name="T11" fmla="*/ 120 h 120"/>
                <a:gd name="T12" fmla="*/ 9 w 18"/>
                <a:gd name="T13" fmla="*/ 120 h 120"/>
                <a:gd name="T14" fmla="*/ 18 w 18"/>
                <a:gd name="T15" fmla="*/ 113 h 120"/>
                <a:gd name="T16" fmla="*/ 18 w 18"/>
                <a:gd name="T17" fmla="*/ 8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" h="120">
                  <a:moveTo>
                    <a:pt x="18" y="8"/>
                  </a:moveTo>
                  <a:cubicBezTo>
                    <a:pt x="18" y="4"/>
                    <a:pt x="14" y="0"/>
                    <a:pt x="9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0" y="113"/>
                    <a:pt x="0" y="113"/>
                    <a:pt x="0" y="113"/>
                  </a:cubicBezTo>
                  <a:cubicBezTo>
                    <a:pt x="0" y="117"/>
                    <a:pt x="4" y="120"/>
                    <a:pt x="9" y="120"/>
                  </a:cubicBezTo>
                  <a:cubicBezTo>
                    <a:pt x="9" y="120"/>
                    <a:pt x="9" y="120"/>
                    <a:pt x="9" y="120"/>
                  </a:cubicBezTo>
                  <a:cubicBezTo>
                    <a:pt x="14" y="120"/>
                    <a:pt x="18" y="117"/>
                    <a:pt x="18" y="113"/>
                  </a:cubicBezTo>
                  <a:lnTo>
                    <a:pt x="18" y="8"/>
                  </a:ln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97" name="Freeform 152"/>
            <p:cNvSpPr/>
            <p:nvPr/>
          </p:nvSpPr>
          <p:spPr bwMode="auto">
            <a:xfrm>
              <a:off x="4424363" y="5287963"/>
              <a:ext cx="85725" cy="61913"/>
            </a:xfrm>
            <a:custGeom>
              <a:avLst/>
              <a:gdLst>
                <a:gd name="T0" fmla="*/ 54 w 54"/>
                <a:gd name="T1" fmla="*/ 39 h 39"/>
                <a:gd name="T2" fmla="*/ 27 w 54"/>
                <a:gd name="T3" fmla="*/ 0 h 39"/>
                <a:gd name="T4" fmla="*/ 0 w 54"/>
                <a:gd name="T5" fmla="*/ 39 h 39"/>
                <a:gd name="T6" fmla="*/ 54 w 54"/>
                <a:gd name="T7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39">
                  <a:moveTo>
                    <a:pt x="54" y="39"/>
                  </a:moveTo>
                  <a:lnTo>
                    <a:pt x="27" y="0"/>
                  </a:lnTo>
                  <a:lnTo>
                    <a:pt x="0" y="39"/>
                  </a:lnTo>
                  <a:lnTo>
                    <a:pt x="54" y="39"/>
                  </a:ln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98" name="Rectangle 153"/>
            <p:cNvSpPr>
              <a:spLocks noChangeArrowheads="1"/>
            </p:cNvSpPr>
            <p:nvPr/>
          </p:nvSpPr>
          <p:spPr bwMode="auto">
            <a:xfrm>
              <a:off x="4459288" y="5341938"/>
              <a:ext cx="12700" cy="180975"/>
            </a:xfrm>
            <a:prstGeom prst="rect">
              <a:avLst/>
            </a:pr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99" name="Freeform 154"/>
            <p:cNvSpPr/>
            <p:nvPr/>
          </p:nvSpPr>
          <p:spPr bwMode="auto">
            <a:xfrm>
              <a:off x="4700588" y="5287963"/>
              <a:ext cx="85725" cy="61913"/>
            </a:xfrm>
            <a:custGeom>
              <a:avLst/>
              <a:gdLst>
                <a:gd name="T0" fmla="*/ 0 w 54"/>
                <a:gd name="T1" fmla="*/ 39 h 39"/>
                <a:gd name="T2" fmla="*/ 27 w 54"/>
                <a:gd name="T3" fmla="*/ 0 h 39"/>
                <a:gd name="T4" fmla="*/ 54 w 54"/>
                <a:gd name="T5" fmla="*/ 39 h 39"/>
                <a:gd name="T6" fmla="*/ 0 w 54"/>
                <a:gd name="T7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39">
                  <a:moveTo>
                    <a:pt x="0" y="39"/>
                  </a:moveTo>
                  <a:lnTo>
                    <a:pt x="27" y="0"/>
                  </a:lnTo>
                  <a:lnTo>
                    <a:pt x="54" y="39"/>
                  </a:lnTo>
                  <a:lnTo>
                    <a:pt x="0" y="39"/>
                  </a:lnTo>
                  <a:close/>
                </a:path>
              </a:pathLst>
            </a:custGeom>
            <a:solidFill>
              <a:srgbClr val="A1C9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00" name="Rectangle 155"/>
            <p:cNvSpPr>
              <a:spLocks noChangeArrowheads="1"/>
            </p:cNvSpPr>
            <p:nvPr/>
          </p:nvSpPr>
          <p:spPr bwMode="auto">
            <a:xfrm>
              <a:off x="4735513" y="5341938"/>
              <a:ext cx="15875" cy="180975"/>
            </a:xfrm>
            <a:prstGeom prst="rect">
              <a:avLst/>
            </a:prstGeom>
            <a:solidFill>
              <a:srgbClr val="A1C9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01" name="Freeform 156"/>
            <p:cNvSpPr/>
            <p:nvPr/>
          </p:nvSpPr>
          <p:spPr bwMode="auto">
            <a:xfrm>
              <a:off x="4613276" y="5303838"/>
              <a:ext cx="38100" cy="11113"/>
            </a:xfrm>
            <a:custGeom>
              <a:avLst/>
              <a:gdLst>
                <a:gd name="T0" fmla="*/ 14 w 14"/>
                <a:gd name="T1" fmla="*/ 2 h 4"/>
                <a:gd name="T2" fmla="*/ 12 w 14"/>
                <a:gd name="T3" fmla="*/ 4 h 4"/>
                <a:gd name="T4" fmla="*/ 2 w 14"/>
                <a:gd name="T5" fmla="*/ 4 h 4"/>
                <a:gd name="T6" fmla="*/ 0 w 14"/>
                <a:gd name="T7" fmla="*/ 2 h 4"/>
                <a:gd name="T8" fmla="*/ 0 w 14"/>
                <a:gd name="T9" fmla="*/ 2 h 4"/>
                <a:gd name="T10" fmla="*/ 2 w 14"/>
                <a:gd name="T11" fmla="*/ 0 h 4"/>
                <a:gd name="T12" fmla="*/ 12 w 14"/>
                <a:gd name="T13" fmla="*/ 0 h 4"/>
                <a:gd name="T14" fmla="*/ 14 w 14"/>
                <a:gd name="T15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" h="4">
                  <a:moveTo>
                    <a:pt x="14" y="2"/>
                  </a:moveTo>
                  <a:cubicBezTo>
                    <a:pt x="14" y="3"/>
                    <a:pt x="13" y="4"/>
                    <a:pt x="1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3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3" y="0"/>
                    <a:pt x="14" y="1"/>
                    <a:pt x="14" y="2"/>
                  </a:cubicBez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02" name="Freeform 157"/>
            <p:cNvSpPr/>
            <p:nvPr/>
          </p:nvSpPr>
          <p:spPr bwMode="auto">
            <a:xfrm>
              <a:off x="4613276" y="5330826"/>
              <a:ext cx="38100" cy="11113"/>
            </a:xfrm>
            <a:custGeom>
              <a:avLst/>
              <a:gdLst>
                <a:gd name="T0" fmla="*/ 14 w 14"/>
                <a:gd name="T1" fmla="*/ 2 h 4"/>
                <a:gd name="T2" fmla="*/ 12 w 14"/>
                <a:gd name="T3" fmla="*/ 4 h 4"/>
                <a:gd name="T4" fmla="*/ 2 w 14"/>
                <a:gd name="T5" fmla="*/ 4 h 4"/>
                <a:gd name="T6" fmla="*/ 0 w 14"/>
                <a:gd name="T7" fmla="*/ 2 h 4"/>
                <a:gd name="T8" fmla="*/ 0 w 14"/>
                <a:gd name="T9" fmla="*/ 2 h 4"/>
                <a:gd name="T10" fmla="*/ 2 w 14"/>
                <a:gd name="T11" fmla="*/ 0 h 4"/>
                <a:gd name="T12" fmla="*/ 12 w 14"/>
                <a:gd name="T13" fmla="*/ 0 h 4"/>
                <a:gd name="T14" fmla="*/ 14 w 14"/>
                <a:gd name="T15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" h="4">
                  <a:moveTo>
                    <a:pt x="14" y="2"/>
                  </a:moveTo>
                  <a:cubicBezTo>
                    <a:pt x="14" y="3"/>
                    <a:pt x="13" y="4"/>
                    <a:pt x="1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3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3" y="0"/>
                    <a:pt x="14" y="1"/>
                    <a:pt x="14" y="2"/>
                  </a:cubicBez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03" name="Freeform 158"/>
            <p:cNvSpPr/>
            <p:nvPr/>
          </p:nvSpPr>
          <p:spPr bwMode="auto">
            <a:xfrm>
              <a:off x="4613276" y="5357813"/>
              <a:ext cx="38100" cy="11113"/>
            </a:xfrm>
            <a:custGeom>
              <a:avLst/>
              <a:gdLst>
                <a:gd name="T0" fmla="*/ 14 w 14"/>
                <a:gd name="T1" fmla="*/ 2 h 4"/>
                <a:gd name="T2" fmla="*/ 12 w 14"/>
                <a:gd name="T3" fmla="*/ 4 h 4"/>
                <a:gd name="T4" fmla="*/ 2 w 14"/>
                <a:gd name="T5" fmla="*/ 4 h 4"/>
                <a:gd name="T6" fmla="*/ 0 w 14"/>
                <a:gd name="T7" fmla="*/ 2 h 4"/>
                <a:gd name="T8" fmla="*/ 0 w 14"/>
                <a:gd name="T9" fmla="*/ 2 h 4"/>
                <a:gd name="T10" fmla="*/ 2 w 14"/>
                <a:gd name="T11" fmla="*/ 0 h 4"/>
                <a:gd name="T12" fmla="*/ 12 w 14"/>
                <a:gd name="T13" fmla="*/ 0 h 4"/>
                <a:gd name="T14" fmla="*/ 14 w 14"/>
                <a:gd name="T15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" h="4">
                  <a:moveTo>
                    <a:pt x="14" y="2"/>
                  </a:moveTo>
                  <a:cubicBezTo>
                    <a:pt x="14" y="3"/>
                    <a:pt x="13" y="4"/>
                    <a:pt x="1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3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3" y="0"/>
                    <a:pt x="14" y="1"/>
                    <a:pt x="14" y="2"/>
                  </a:cubicBez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04" name="Freeform 159"/>
            <p:cNvSpPr/>
            <p:nvPr/>
          </p:nvSpPr>
          <p:spPr bwMode="auto">
            <a:xfrm>
              <a:off x="4613276" y="5384801"/>
              <a:ext cx="38100" cy="9525"/>
            </a:xfrm>
            <a:custGeom>
              <a:avLst/>
              <a:gdLst>
                <a:gd name="T0" fmla="*/ 14 w 14"/>
                <a:gd name="T1" fmla="*/ 2 h 3"/>
                <a:gd name="T2" fmla="*/ 12 w 14"/>
                <a:gd name="T3" fmla="*/ 3 h 3"/>
                <a:gd name="T4" fmla="*/ 2 w 14"/>
                <a:gd name="T5" fmla="*/ 3 h 3"/>
                <a:gd name="T6" fmla="*/ 0 w 14"/>
                <a:gd name="T7" fmla="*/ 2 h 3"/>
                <a:gd name="T8" fmla="*/ 0 w 14"/>
                <a:gd name="T9" fmla="*/ 2 h 3"/>
                <a:gd name="T10" fmla="*/ 2 w 14"/>
                <a:gd name="T11" fmla="*/ 0 h 3"/>
                <a:gd name="T12" fmla="*/ 12 w 14"/>
                <a:gd name="T13" fmla="*/ 0 h 3"/>
                <a:gd name="T14" fmla="*/ 14 w 14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" h="3">
                  <a:moveTo>
                    <a:pt x="14" y="2"/>
                  </a:moveTo>
                  <a:cubicBezTo>
                    <a:pt x="14" y="3"/>
                    <a:pt x="13" y="3"/>
                    <a:pt x="1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1" y="3"/>
                    <a:pt x="0" y="3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3" y="0"/>
                    <a:pt x="14" y="0"/>
                    <a:pt x="14" y="2"/>
                  </a:cubicBez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05" name="Freeform 160"/>
            <p:cNvSpPr/>
            <p:nvPr/>
          </p:nvSpPr>
          <p:spPr bwMode="auto">
            <a:xfrm>
              <a:off x="4613276" y="5410201"/>
              <a:ext cx="38100" cy="11113"/>
            </a:xfrm>
            <a:custGeom>
              <a:avLst/>
              <a:gdLst>
                <a:gd name="T0" fmla="*/ 14 w 14"/>
                <a:gd name="T1" fmla="*/ 2 h 4"/>
                <a:gd name="T2" fmla="*/ 12 w 14"/>
                <a:gd name="T3" fmla="*/ 4 h 4"/>
                <a:gd name="T4" fmla="*/ 2 w 14"/>
                <a:gd name="T5" fmla="*/ 4 h 4"/>
                <a:gd name="T6" fmla="*/ 0 w 14"/>
                <a:gd name="T7" fmla="*/ 2 h 4"/>
                <a:gd name="T8" fmla="*/ 0 w 14"/>
                <a:gd name="T9" fmla="*/ 2 h 4"/>
                <a:gd name="T10" fmla="*/ 2 w 14"/>
                <a:gd name="T11" fmla="*/ 0 h 4"/>
                <a:gd name="T12" fmla="*/ 12 w 14"/>
                <a:gd name="T13" fmla="*/ 0 h 4"/>
                <a:gd name="T14" fmla="*/ 14 w 14"/>
                <a:gd name="T15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" h="4">
                  <a:moveTo>
                    <a:pt x="14" y="2"/>
                  </a:moveTo>
                  <a:cubicBezTo>
                    <a:pt x="14" y="3"/>
                    <a:pt x="13" y="4"/>
                    <a:pt x="1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3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3" y="0"/>
                    <a:pt x="14" y="1"/>
                    <a:pt x="14" y="2"/>
                  </a:cubicBez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06" name="Freeform 161"/>
            <p:cNvSpPr/>
            <p:nvPr/>
          </p:nvSpPr>
          <p:spPr bwMode="auto">
            <a:xfrm>
              <a:off x="4613276" y="5437188"/>
              <a:ext cx="38100" cy="11113"/>
            </a:xfrm>
            <a:custGeom>
              <a:avLst/>
              <a:gdLst>
                <a:gd name="T0" fmla="*/ 14 w 14"/>
                <a:gd name="T1" fmla="*/ 2 h 4"/>
                <a:gd name="T2" fmla="*/ 12 w 14"/>
                <a:gd name="T3" fmla="*/ 4 h 4"/>
                <a:gd name="T4" fmla="*/ 2 w 14"/>
                <a:gd name="T5" fmla="*/ 4 h 4"/>
                <a:gd name="T6" fmla="*/ 0 w 14"/>
                <a:gd name="T7" fmla="*/ 2 h 4"/>
                <a:gd name="T8" fmla="*/ 0 w 14"/>
                <a:gd name="T9" fmla="*/ 2 h 4"/>
                <a:gd name="T10" fmla="*/ 2 w 14"/>
                <a:gd name="T11" fmla="*/ 0 h 4"/>
                <a:gd name="T12" fmla="*/ 12 w 14"/>
                <a:gd name="T13" fmla="*/ 0 h 4"/>
                <a:gd name="T14" fmla="*/ 14 w 14"/>
                <a:gd name="T15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" h="4">
                  <a:moveTo>
                    <a:pt x="14" y="2"/>
                  </a:moveTo>
                  <a:cubicBezTo>
                    <a:pt x="14" y="3"/>
                    <a:pt x="13" y="4"/>
                    <a:pt x="1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3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3" y="0"/>
                    <a:pt x="14" y="1"/>
                    <a:pt x="14" y="2"/>
                  </a:cubicBez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07" name="Freeform 162"/>
            <p:cNvSpPr/>
            <p:nvPr/>
          </p:nvSpPr>
          <p:spPr bwMode="auto">
            <a:xfrm>
              <a:off x="4613276" y="5464176"/>
              <a:ext cx="38100" cy="11113"/>
            </a:xfrm>
            <a:custGeom>
              <a:avLst/>
              <a:gdLst>
                <a:gd name="T0" fmla="*/ 14 w 14"/>
                <a:gd name="T1" fmla="*/ 2 h 4"/>
                <a:gd name="T2" fmla="*/ 12 w 14"/>
                <a:gd name="T3" fmla="*/ 4 h 4"/>
                <a:gd name="T4" fmla="*/ 2 w 14"/>
                <a:gd name="T5" fmla="*/ 4 h 4"/>
                <a:gd name="T6" fmla="*/ 0 w 14"/>
                <a:gd name="T7" fmla="*/ 2 h 4"/>
                <a:gd name="T8" fmla="*/ 0 w 14"/>
                <a:gd name="T9" fmla="*/ 2 h 4"/>
                <a:gd name="T10" fmla="*/ 2 w 14"/>
                <a:gd name="T11" fmla="*/ 0 h 4"/>
                <a:gd name="T12" fmla="*/ 12 w 14"/>
                <a:gd name="T13" fmla="*/ 0 h 4"/>
                <a:gd name="T14" fmla="*/ 14 w 14"/>
                <a:gd name="T15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" h="4">
                  <a:moveTo>
                    <a:pt x="14" y="2"/>
                  </a:moveTo>
                  <a:cubicBezTo>
                    <a:pt x="14" y="3"/>
                    <a:pt x="13" y="4"/>
                    <a:pt x="1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3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3" y="0"/>
                    <a:pt x="14" y="1"/>
                    <a:pt x="14" y="2"/>
                  </a:cubicBez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08" name="Freeform 163"/>
            <p:cNvSpPr/>
            <p:nvPr/>
          </p:nvSpPr>
          <p:spPr bwMode="auto">
            <a:xfrm>
              <a:off x="4613276" y="5491163"/>
              <a:ext cx="38100" cy="11113"/>
            </a:xfrm>
            <a:custGeom>
              <a:avLst/>
              <a:gdLst>
                <a:gd name="T0" fmla="*/ 14 w 14"/>
                <a:gd name="T1" fmla="*/ 2 h 4"/>
                <a:gd name="T2" fmla="*/ 12 w 14"/>
                <a:gd name="T3" fmla="*/ 4 h 4"/>
                <a:gd name="T4" fmla="*/ 2 w 14"/>
                <a:gd name="T5" fmla="*/ 4 h 4"/>
                <a:gd name="T6" fmla="*/ 0 w 14"/>
                <a:gd name="T7" fmla="*/ 2 h 4"/>
                <a:gd name="T8" fmla="*/ 0 w 14"/>
                <a:gd name="T9" fmla="*/ 2 h 4"/>
                <a:gd name="T10" fmla="*/ 2 w 14"/>
                <a:gd name="T11" fmla="*/ 0 h 4"/>
                <a:gd name="T12" fmla="*/ 12 w 14"/>
                <a:gd name="T13" fmla="*/ 0 h 4"/>
                <a:gd name="T14" fmla="*/ 14 w 14"/>
                <a:gd name="T15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" h="4">
                  <a:moveTo>
                    <a:pt x="14" y="2"/>
                  </a:moveTo>
                  <a:cubicBezTo>
                    <a:pt x="14" y="3"/>
                    <a:pt x="13" y="4"/>
                    <a:pt x="1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3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3" y="0"/>
                    <a:pt x="14" y="1"/>
                    <a:pt x="14" y="2"/>
                  </a:cubicBez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4774529" y="5170084"/>
            <a:ext cx="447482" cy="422390"/>
            <a:chOff x="3673476" y="5237163"/>
            <a:chExt cx="509588" cy="481013"/>
          </a:xfrm>
        </p:grpSpPr>
        <p:sp>
          <p:nvSpPr>
            <p:cNvPr id="587" name="Freeform 164"/>
            <p:cNvSpPr/>
            <p:nvPr/>
          </p:nvSpPr>
          <p:spPr bwMode="auto">
            <a:xfrm>
              <a:off x="3911601" y="5578476"/>
              <a:ext cx="176213" cy="138113"/>
            </a:xfrm>
            <a:custGeom>
              <a:avLst/>
              <a:gdLst>
                <a:gd name="T0" fmla="*/ 81 w 111"/>
                <a:gd name="T1" fmla="*/ 87 h 87"/>
                <a:gd name="T2" fmla="*/ 111 w 111"/>
                <a:gd name="T3" fmla="*/ 87 h 87"/>
                <a:gd name="T4" fmla="*/ 17 w 111"/>
                <a:gd name="T5" fmla="*/ 0 h 87"/>
                <a:gd name="T6" fmla="*/ 0 w 111"/>
                <a:gd name="T7" fmla="*/ 13 h 87"/>
                <a:gd name="T8" fmla="*/ 81 w 111"/>
                <a:gd name="T9" fmla="*/ 8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" h="87">
                  <a:moveTo>
                    <a:pt x="81" y="87"/>
                  </a:moveTo>
                  <a:lnTo>
                    <a:pt x="111" y="87"/>
                  </a:lnTo>
                  <a:lnTo>
                    <a:pt x="17" y="0"/>
                  </a:lnTo>
                  <a:lnTo>
                    <a:pt x="0" y="13"/>
                  </a:lnTo>
                  <a:lnTo>
                    <a:pt x="81" y="87"/>
                  </a:lnTo>
                  <a:close/>
                </a:path>
              </a:pathLst>
            </a:cu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88" name="Freeform 165"/>
            <p:cNvSpPr/>
            <p:nvPr/>
          </p:nvSpPr>
          <p:spPr bwMode="auto">
            <a:xfrm>
              <a:off x="3765551" y="5578476"/>
              <a:ext cx="176213" cy="138113"/>
            </a:xfrm>
            <a:custGeom>
              <a:avLst/>
              <a:gdLst>
                <a:gd name="T0" fmla="*/ 31 w 111"/>
                <a:gd name="T1" fmla="*/ 87 h 87"/>
                <a:gd name="T2" fmla="*/ 0 w 111"/>
                <a:gd name="T3" fmla="*/ 87 h 87"/>
                <a:gd name="T4" fmla="*/ 96 w 111"/>
                <a:gd name="T5" fmla="*/ 0 h 87"/>
                <a:gd name="T6" fmla="*/ 111 w 111"/>
                <a:gd name="T7" fmla="*/ 13 h 87"/>
                <a:gd name="T8" fmla="*/ 31 w 111"/>
                <a:gd name="T9" fmla="*/ 8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" h="87">
                  <a:moveTo>
                    <a:pt x="31" y="87"/>
                  </a:moveTo>
                  <a:lnTo>
                    <a:pt x="0" y="87"/>
                  </a:lnTo>
                  <a:lnTo>
                    <a:pt x="96" y="0"/>
                  </a:lnTo>
                  <a:lnTo>
                    <a:pt x="111" y="13"/>
                  </a:lnTo>
                  <a:lnTo>
                    <a:pt x="31" y="87"/>
                  </a:lnTo>
                  <a:close/>
                </a:path>
              </a:pathLst>
            </a:cu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89" name="Rectangle 166"/>
            <p:cNvSpPr>
              <a:spLocks noChangeArrowheads="1"/>
            </p:cNvSpPr>
            <p:nvPr/>
          </p:nvSpPr>
          <p:spPr bwMode="auto">
            <a:xfrm>
              <a:off x="3911601" y="5395913"/>
              <a:ext cx="33338" cy="322263"/>
            </a:xfrm>
            <a:prstGeom prst="rect">
              <a:avLst/>
            </a:pr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90" name="Freeform 167"/>
            <p:cNvSpPr/>
            <p:nvPr/>
          </p:nvSpPr>
          <p:spPr bwMode="auto">
            <a:xfrm>
              <a:off x="3673476" y="5237163"/>
              <a:ext cx="509588" cy="42863"/>
            </a:xfrm>
            <a:custGeom>
              <a:avLst/>
              <a:gdLst>
                <a:gd name="T0" fmla="*/ 188 w 188"/>
                <a:gd name="T1" fmla="*/ 10 h 16"/>
                <a:gd name="T2" fmla="*/ 177 w 188"/>
                <a:gd name="T3" fmla="*/ 0 h 16"/>
                <a:gd name="T4" fmla="*/ 10 w 188"/>
                <a:gd name="T5" fmla="*/ 0 h 16"/>
                <a:gd name="T6" fmla="*/ 0 w 188"/>
                <a:gd name="T7" fmla="*/ 10 h 16"/>
                <a:gd name="T8" fmla="*/ 0 w 188"/>
                <a:gd name="T9" fmla="*/ 16 h 16"/>
                <a:gd name="T10" fmla="*/ 188 w 188"/>
                <a:gd name="T11" fmla="*/ 16 h 16"/>
                <a:gd name="T12" fmla="*/ 188 w 188"/>
                <a:gd name="T13" fmla="*/ 1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8" h="16">
                  <a:moveTo>
                    <a:pt x="188" y="10"/>
                  </a:moveTo>
                  <a:cubicBezTo>
                    <a:pt x="188" y="4"/>
                    <a:pt x="183" y="0"/>
                    <a:pt x="177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5" y="0"/>
                    <a:pt x="0" y="4"/>
                    <a:pt x="0" y="10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188" y="16"/>
                    <a:pt x="188" y="16"/>
                    <a:pt x="188" y="16"/>
                  </a:cubicBezTo>
                  <a:lnTo>
                    <a:pt x="188" y="10"/>
                  </a:ln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91" name="Freeform 168"/>
            <p:cNvSpPr/>
            <p:nvPr/>
          </p:nvSpPr>
          <p:spPr bwMode="auto">
            <a:xfrm>
              <a:off x="3676651" y="5280026"/>
              <a:ext cx="503238" cy="311150"/>
            </a:xfrm>
            <a:custGeom>
              <a:avLst/>
              <a:gdLst>
                <a:gd name="T0" fmla="*/ 0 w 186"/>
                <a:gd name="T1" fmla="*/ 0 h 115"/>
                <a:gd name="T2" fmla="*/ 0 w 186"/>
                <a:gd name="T3" fmla="*/ 105 h 115"/>
                <a:gd name="T4" fmla="*/ 10 w 186"/>
                <a:gd name="T5" fmla="*/ 115 h 115"/>
                <a:gd name="T6" fmla="*/ 176 w 186"/>
                <a:gd name="T7" fmla="*/ 115 h 115"/>
                <a:gd name="T8" fmla="*/ 186 w 186"/>
                <a:gd name="T9" fmla="*/ 105 h 115"/>
                <a:gd name="T10" fmla="*/ 186 w 186"/>
                <a:gd name="T11" fmla="*/ 0 h 115"/>
                <a:gd name="T12" fmla="*/ 0 w 186"/>
                <a:gd name="T13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6" h="115">
                  <a:moveTo>
                    <a:pt x="0" y="0"/>
                  </a:moveTo>
                  <a:cubicBezTo>
                    <a:pt x="0" y="105"/>
                    <a:pt x="0" y="105"/>
                    <a:pt x="0" y="105"/>
                  </a:cubicBezTo>
                  <a:cubicBezTo>
                    <a:pt x="0" y="111"/>
                    <a:pt x="4" y="115"/>
                    <a:pt x="10" y="115"/>
                  </a:cubicBezTo>
                  <a:cubicBezTo>
                    <a:pt x="176" y="115"/>
                    <a:pt x="176" y="115"/>
                    <a:pt x="176" y="115"/>
                  </a:cubicBezTo>
                  <a:cubicBezTo>
                    <a:pt x="181" y="115"/>
                    <a:pt x="186" y="111"/>
                    <a:pt x="186" y="105"/>
                  </a:cubicBezTo>
                  <a:cubicBezTo>
                    <a:pt x="186" y="0"/>
                    <a:pt x="186" y="0"/>
                    <a:pt x="186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92" name="Freeform 169"/>
            <p:cNvSpPr>
              <a:spLocks noEditPoints="1"/>
            </p:cNvSpPr>
            <p:nvPr/>
          </p:nvSpPr>
          <p:spPr bwMode="auto">
            <a:xfrm>
              <a:off x="3752851" y="5364163"/>
              <a:ext cx="357188" cy="115888"/>
            </a:xfrm>
            <a:custGeom>
              <a:avLst/>
              <a:gdLst>
                <a:gd name="T0" fmla="*/ 46 w 132"/>
                <a:gd name="T1" fmla="*/ 22 h 43"/>
                <a:gd name="T2" fmla="*/ 44 w 132"/>
                <a:gd name="T3" fmla="*/ 10 h 43"/>
                <a:gd name="T4" fmla="*/ 41 w 132"/>
                <a:gd name="T5" fmla="*/ 22 h 43"/>
                <a:gd name="T6" fmla="*/ 28 w 132"/>
                <a:gd name="T7" fmla="*/ 25 h 43"/>
                <a:gd name="T8" fmla="*/ 30 w 132"/>
                <a:gd name="T9" fmla="*/ 27 h 43"/>
                <a:gd name="T10" fmla="*/ 40 w 132"/>
                <a:gd name="T11" fmla="*/ 37 h 43"/>
                <a:gd name="T12" fmla="*/ 42 w 132"/>
                <a:gd name="T13" fmla="*/ 39 h 43"/>
                <a:gd name="T14" fmla="*/ 45 w 132"/>
                <a:gd name="T15" fmla="*/ 37 h 43"/>
                <a:gd name="T16" fmla="*/ 54 w 132"/>
                <a:gd name="T17" fmla="*/ 27 h 43"/>
                <a:gd name="T18" fmla="*/ 54 w 132"/>
                <a:gd name="T19" fmla="*/ 22 h 43"/>
                <a:gd name="T20" fmla="*/ 73 w 132"/>
                <a:gd name="T21" fmla="*/ 34 h 43"/>
                <a:gd name="T22" fmla="*/ 76 w 132"/>
                <a:gd name="T23" fmla="*/ 1 h 43"/>
                <a:gd name="T24" fmla="*/ 73 w 132"/>
                <a:gd name="T25" fmla="*/ 2 h 43"/>
                <a:gd name="T26" fmla="*/ 63 w 132"/>
                <a:gd name="T27" fmla="*/ 12 h 43"/>
                <a:gd name="T28" fmla="*/ 65 w 132"/>
                <a:gd name="T29" fmla="*/ 15 h 43"/>
                <a:gd name="T30" fmla="*/ 72 w 132"/>
                <a:gd name="T31" fmla="*/ 9 h 43"/>
                <a:gd name="T32" fmla="*/ 61 w 132"/>
                <a:gd name="T33" fmla="*/ 34 h 43"/>
                <a:gd name="T34" fmla="*/ 59 w 132"/>
                <a:gd name="T35" fmla="*/ 37 h 43"/>
                <a:gd name="T36" fmla="*/ 61 w 132"/>
                <a:gd name="T37" fmla="*/ 39 h 43"/>
                <a:gd name="T38" fmla="*/ 79 w 132"/>
                <a:gd name="T39" fmla="*/ 39 h 43"/>
                <a:gd name="T40" fmla="*/ 79 w 132"/>
                <a:gd name="T41" fmla="*/ 34 h 43"/>
                <a:gd name="T42" fmla="*/ 15 w 132"/>
                <a:gd name="T43" fmla="*/ 38 h 43"/>
                <a:gd name="T44" fmla="*/ 17 w 132"/>
                <a:gd name="T45" fmla="*/ 5 h 43"/>
                <a:gd name="T46" fmla="*/ 15 w 132"/>
                <a:gd name="T47" fmla="*/ 6 h 43"/>
                <a:gd name="T48" fmla="*/ 5 w 132"/>
                <a:gd name="T49" fmla="*/ 18 h 43"/>
                <a:gd name="T50" fmla="*/ 8 w 132"/>
                <a:gd name="T51" fmla="*/ 18 h 43"/>
                <a:gd name="T52" fmla="*/ 10 w 132"/>
                <a:gd name="T53" fmla="*/ 38 h 43"/>
                <a:gd name="T54" fmla="*/ 0 w 132"/>
                <a:gd name="T55" fmla="*/ 41 h 43"/>
                <a:gd name="T56" fmla="*/ 3 w 132"/>
                <a:gd name="T57" fmla="*/ 43 h 43"/>
                <a:gd name="T58" fmla="*/ 20 w 132"/>
                <a:gd name="T59" fmla="*/ 42 h 43"/>
                <a:gd name="T60" fmla="*/ 22 w 132"/>
                <a:gd name="T61" fmla="*/ 40 h 43"/>
                <a:gd name="T62" fmla="*/ 130 w 132"/>
                <a:gd name="T63" fmla="*/ 21 h 43"/>
                <a:gd name="T64" fmla="*/ 124 w 132"/>
                <a:gd name="T65" fmla="*/ 2 h 43"/>
                <a:gd name="T66" fmla="*/ 112 w 132"/>
                <a:gd name="T67" fmla="*/ 1 h 43"/>
                <a:gd name="T68" fmla="*/ 106 w 132"/>
                <a:gd name="T69" fmla="*/ 9 h 43"/>
                <a:gd name="T70" fmla="*/ 107 w 132"/>
                <a:gd name="T71" fmla="*/ 12 h 43"/>
                <a:gd name="T72" fmla="*/ 108 w 132"/>
                <a:gd name="T73" fmla="*/ 12 h 43"/>
                <a:gd name="T74" fmla="*/ 111 w 132"/>
                <a:gd name="T75" fmla="*/ 9 h 43"/>
                <a:gd name="T76" fmla="*/ 117 w 132"/>
                <a:gd name="T77" fmla="*/ 4 h 43"/>
                <a:gd name="T78" fmla="*/ 127 w 132"/>
                <a:gd name="T79" fmla="*/ 11 h 43"/>
                <a:gd name="T80" fmla="*/ 107 w 132"/>
                <a:gd name="T81" fmla="*/ 32 h 43"/>
                <a:gd name="T82" fmla="*/ 106 w 132"/>
                <a:gd name="T83" fmla="*/ 36 h 43"/>
                <a:gd name="T84" fmla="*/ 107 w 132"/>
                <a:gd name="T85" fmla="*/ 36 h 43"/>
                <a:gd name="T86" fmla="*/ 125 w 132"/>
                <a:gd name="T87" fmla="*/ 40 h 43"/>
                <a:gd name="T88" fmla="*/ 128 w 132"/>
                <a:gd name="T89" fmla="*/ 39 h 43"/>
                <a:gd name="T90" fmla="*/ 126 w 132"/>
                <a:gd name="T91" fmla="*/ 36 h 43"/>
                <a:gd name="T92" fmla="*/ 130 w 132"/>
                <a:gd name="T93" fmla="*/ 21 h 43"/>
                <a:gd name="T94" fmla="*/ 101 w 132"/>
                <a:gd name="T95" fmla="*/ 24 h 43"/>
                <a:gd name="T96" fmla="*/ 85 w 132"/>
                <a:gd name="T97" fmla="*/ 27 h 43"/>
                <a:gd name="T98" fmla="*/ 85 w 132"/>
                <a:gd name="T99" fmla="*/ 31 h 43"/>
                <a:gd name="T100" fmla="*/ 86 w 132"/>
                <a:gd name="T101" fmla="*/ 31 h 43"/>
                <a:gd name="T102" fmla="*/ 102 w 132"/>
                <a:gd name="T103" fmla="*/ 29 h 43"/>
                <a:gd name="T104" fmla="*/ 104 w 132"/>
                <a:gd name="T105" fmla="*/ 26 h 43"/>
                <a:gd name="T106" fmla="*/ 102 w 132"/>
                <a:gd name="T107" fmla="*/ 9 h 43"/>
                <a:gd name="T108" fmla="*/ 84 w 132"/>
                <a:gd name="T109" fmla="*/ 11 h 43"/>
                <a:gd name="T110" fmla="*/ 86 w 132"/>
                <a:gd name="T111" fmla="*/ 13 h 43"/>
                <a:gd name="T112" fmla="*/ 102 w 132"/>
                <a:gd name="T113" fmla="*/ 14 h 43"/>
                <a:gd name="T114" fmla="*/ 104 w 132"/>
                <a:gd name="T115" fmla="*/ 1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32" h="43">
                  <a:moveTo>
                    <a:pt x="54" y="22"/>
                  </a:moveTo>
                  <a:cubicBezTo>
                    <a:pt x="46" y="22"/>
                    <a:pt x="46" y="22"/>
                    <a:pt x="46" y="22"/>
                  </a:cubicBezTo>
                  <a:cubicBezTo>
                    <a:pt x="46" y="12"/>
                    <a:pt x="46" y="12"/>
                    <a:pt x="46" y="12"/>
                  </a:cubicBezTo>
                  <a:cubicBezTo>
                    <a:pt x="46" y="11"/>
                    <a:pt x="46" y="10"/>
                    <a:pt x="44" y="10"/>
                  </a:cubicBezTo>
                  <a:cubicBezTo>
                    <a:pt x="43" y="10"/>
                    <a:pt x="42" y="11"/>
                    <a:pt x="42" y="12"/>
                  </a:cubicBezTo>
                  <a:cubicBezTo>
                    <a:pt x="41" y="22"/>
                    <a:pt x="41" y="22"/>
                    <a:pt x="41" y="22"/>
                  </a:cubicBezTo>
                  <a:cubicBezTo>
                    <a:pt x="30" y="22"/>
                    <a:pt x="30" y="22"/>
                    <a:pt x="30" y="22"/>
                  </a:cubicBezTo>
                  <a:cubicBezTo>
                    <a:pt x="29" y="22"/>
                    <a:pt x="28" y="23"/>
                    <a:pt x="28" y="25"/>
                  </a:cubicBezTo>
                  <a:cubicBezTo>
                    <a:pt x="28" y="26"/>
                    <a:pt x="29" y="26"/>
                    <a:pt x="29" y="27"/>
                  </a:cubicBezTo>
                  <a:cubicBezTo>
                    <a:pt x="30" y="27"/>
                    <a:pt x="30" y="27"/>
                    <a:pt x="30" y="27"/>
                  </a:cubicBezTo>
                  <a:cubicBezTo>
                    <a:pt x="41" y="27"/>
                    <a:pt x="41" y="27"/>
                    <a:pt x="41" y="27"/>
                  </a:cubicBezTo>
                  <a:cubicBezTo>
                    <a:pt x="40" y="37"/>
                    <a:pt x="40" y="37"/>
                    <a:pt x="40" y="37"/>
                  </a:cubicBezTo>
                  <a:cubicBezTo>
                    <a:pt x="40" y="38"/>
                    <a:pt x="41" y="39"/>
                    <a:pt x="41" y="39"/>
                  </a:cubicBezTo>
                  <a:cubicBezTo>
                    <a:pt x="42" y="39"/>
                    <a:pt x="42" y="39"/>
                    <a:pt x="42" y="39"/>
                  </a:cubicBezTo>
                  <a:cubicBezTo>
                    <a:pt x="42" y="39"/>
                    <a:pt x="42" y="39"/>
                    <a:pt x="42" y="39"/>
                  </a:cubicBezTo>
                  <a:cubicBezTo>
                    <a:pt x="44" y="39"/>
                    <a:pt x="45" y="39"/>
                    <a:pt x="45" y="37"/>
                  </a:cubicBezTo>
                  <a:cubicBezTo>
                    <a:pt x="45" y="27"/>
                    <a:pt x="45" y="27"/>
                    <a:pt x="45" y="27"/>
                  </a:cubicBezTo>
                  <a:cubicBezTo>
                    <a:pt x="54" y="27"/>
                    <a:pt x="54" y="27"/>
                    <a:pt x="54" y="27"/>
                  </a:cubicBezTo>
                  <a:cubicBezTo>
                    <a:pt x="56" y="27"/>
                    <a:pt x="57" y="26"/>
                    <a:pt x="57" y="25"/>
                  </a:cubicBezTo>
                  <a:cubicBezTo>
                    <a:pt x="57" y="23"/>
                    <a:pt x="56" y="22"/>
                    <a:pt x="54" y="22"/>
                  </a:cubicBezTo>
                  <a:close/>
                  <a:moveTo>
                    <a:pt x="79" y="34"/>
                  </a:moveTo>
                  <a:cubicBezTo>
                    <a:pt x="73" y="34"/>
                    <a:pt x="73" y="34"/>
                    <a:pt x="73" y="34"/>
                  </a:cubicBezTo>
                  <a:cubicBezTo>
                    <a:pt x="77" y="4"/>
                    <a:pt x="77" y="4"/>
                    <a:pt x="77" y="4"/>
                  </a:cubicBezTo>
                  <a:cubicBezTo>
                    <a:pt x="77" y="3"/>
                    <a:pt x="77" y="2"/>
                    <a:pt x="76" y="1"/>
                  </a:cubicBezTo>
                  <a:cubicBezTo>
                    <a:pt x="76" y="1"/>
                    <a:pt x="75" y="1"/>
                    <a:pt x="75" y="1"/>
                  </a:cubicBezTo>
                  <a:cubicBezTo>
                    <a:pt x="74" y="1"/>
                    <a:pt x="74" y="1"/>
                    <a:pt x="73" y="2"/>
                  </a:cubicBezTo>
                  <a:cubicBezTo>
                    <a:pt x="64" y="11"/>
                    <a:pt x="64" y="11"/>
                    <a:pt x="64" y="11"/>
                  </a:cubicBezTo>
                  <a:cubicBezTo>
                    <a:pt x="63" y="11"/>
                    <a:pt x="63" y="12"/>
                    <a:pt x="63" y="12"/>
                  </a:cubicBezTo>
                  <a:cubicBezTo>
                    <a:pt x="63" y="13"/>
                    <a:pt x="63" y="14"/>
                    <a:pt x="64" y="14"/>
                  </a:cubicBezTo>
                  <a:cubicBezTo>
                    <a:pt x="64" y="15"/>
                    <a:pt x="65" y="15"/>
                    <a:pt x="65" y="15"/>
                  </a:cubicBezTo>
                  <a:cubicBezTo>
                    <a:pt x="66" y="15"/>
                    <a:pt x="66" y="15"/>
                    <a:pt x="67" y="14"/>
                  </a:cubicBezTo>
                  <a:cubicBezTo>
                    <a:pt x="72" y="9"/>
                    <a:pt x="72" y="9"/>
                    <a:pt x="72" y="9"/>
                  </a:cubicBezTo>
                  <a:cubicBezTo>
                    <a:pt x="69" y="34"/>
                    <a:pt x="69" y="34"/>
                    <a:pt x="69" y="34"/>
                  </a:cubicBezTo>
                  <a:cubicBezTo>
                    <a:pt x="61" y="34"/>
                    <a:pt x="61" y="34"/>
                    <a:pt x="61" y="34"/>
                  </a:cubicBezTo>
                  <a:cubicBezTo>
                    <a:pt x="60" y="34"/>
                    <a:pt x="60" y="35"/>
                    <a:pt x="59" y="35"/>
                  </a:cubicBezTo>
                  <a:cubicBezTo>
                    <a:pt x="59" y="36"/>
                    <a:pt x="59" y="36"/>
                    <a:pt x="59" y="37"/>
                  </a:cubicBezTo>
                  <a:cubicBezTo>
                    <a:pt x="59" y="38"/>
                    <a:pt x="59" y="38"/>
                    <a:pt x="60" y="39"/>
                  </a:cubicBezTo>
                  <a:cubicBezTo>
                    <a:pt x="60" y="39"/>
                    <a:pt x="61" y="39"/>
                    <a:pt x="61" y="39"/>
                  </a:cubicBezTo>
                  <a:cubicBezTo>
                    <a:pt x="61" y="39"/>
                    <a:pt x="61" y="39"/>
                    <a:pt x="61" y="39"/>
                  </a:cubicBezTo>
                  <a:cubicBezTo>
                    <a:pt x="79" y="39"/>
                    <a:pt x="79" y="39"/>
                    <a:pt x="79" y="39"/>
                  </a:cubicBezTo>
                  <a:cubicBezTo>
                    <a:pt x="80" y="38"/>
                    <a:pt x="81" y="37"/>
                    <a:pt x="81" y="36"/>
                  </a:cubicBezTo>
                  <a:cubicBezTo>
                    <a:pt x="81" y="35"/>
                    <a:pt x="80" y="34"/>
                    <a:pt x="79" y="34"/>
                  </a:cubicBezTo>
                  <a:close/>
                  <a:moveTo>
                    <a:pt x="20" y="38"/>
                  </a:moveTo>
                  <a:cubicBezTo>
                    <a:pt x="15" y="38"/>
                    <a:pt x="15" y="38"/>
                    <a:pt x="15" y="38"/>
                  </a:cubicBezTo>
                  <a:cubicBezTo>
                    <a:pt x="19" y="8"/>
                    <a:pt x="19" y="8"/>
                    <a:pt x="19" y="8"/>
                  </a:cubicBezTo>
                  <a:cubicBezTo>
                    <a:pt x="19" y="7"/>
                    <a:pt x="18" y="6"/>
                    <a:pt x="17" y="5"/>
                  </a:cubicBezTo>
                  <a:cubicBezTo>
                    <a:pt x="17" y="5"/>
                    <a:pt x="17" y="5"/>
                    <a:pt x="16" y="5"/>
                  </a:cubicBezTo>
                  <a:cubicBezTo>
                    <a:pt x="16" y="5"/>
                    <a:pt x="15" y="5"/>
                    <a:pt x="15" y="6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6"/>
                    <a:pt x="4" y="17"/>
                    <a:pt x="5" y="18"/>
                  </a:cubicBezTo>
                  <a:cubicBezTo>
                    <a:pt x="5" y="18"/>
                    <a:pt x="6" y="19"/>
                    <a:pt x="7" y="19"/>
                  </a:cubicBezTo>
                  <a:cubicBezTo>
                    <a:pt x="7" y="19"/>
                    <a:pt x="8" y="19"/>
                    <a:pt x="8" y="18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0" y="38"/>
                    <a:pt x="10" y="38"/>
                    <a:pt x="10" y="38"/>
                  </a:cubicBezTo>
                  <a:cubicBezTo>
                    <a:pt x="3" y="38"/>
                    <a:pt x="3" y="38"/>
                    <a:pt x="3" y="38"/>
                  </a:cubicBezTo>
                  <a:cubicBezTo>
                    <a:pt x="1" y="38"/>
                    <a:pt x="0" y="39"/>
                    <a:pt x="0" y="41"/>
                  </a:cubicBezTo>
                  <a:cubicBezTo>
                    <a:pt x="0" y="42"/>
                    <a:pt x="1" y="42"/>
                    <a:pt x="2" y="43"/>
                  </a:cubicBezTo>
                  <a:cubicBezTo>
                    <a:pt x="2" y="43"/>
                    <a:pt x="2" y="43"/>
                    <a:pt x="3" y="43"/>
                  </a:cubicBezTo>
                  <a:cubicBezTo>
                    <a:pt x="3" y="43"/>
                    <a:pt x="3" y="43"/>
                    <a:pt x="3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1" y="42"/>
                    <a:pt x="21" y="42"/>
                    <a:pt x="22" y="42"/>
                  </a:cubicBezTo>
                  <a:cubicBezTo>
                    <a:pt x="22" y="41"/>
                    <a:pt x="22" y="41"/>
                    <a:pt x="22" y="40"/>
                  </a:cubicBezTo>
                  <a:cubicBezTo>
                    <a:pt x="22" y="39"/>
                    <a:pt x="21" y="38"/>
                    <a:pt x="20" y="38"/>
                  </a:cubicBezTo>
                  <a:close/>
                  <a:moveTo>
                    <a:pt x="130" y="21"/>
                  </a:moveTo>
                  <a:cubicBezTo>
                    <a:pt x="132" y="17"/>
                    <a:pt x="132" y="13"/>
                    <a:pt x="131" y="10"/>
                  </a:cubicBezTo>
                  <a:cubicBezTo>
                    <a:pt x="130" y="6"/>
                    <a:pt x="128" y="4"/>
                    <a:pt x="124" y="2"/>
                  </a:cubicBezTo>
                  <a:cubicBezTo>
                    <a:pt x="122" y="0"/>
                    <a:pt x="119" y="0"/>
                    <a:pt x="117" y="0"/>
                  </a:cubicBezTo>
                  <a:cubicBezTo>
                    <a:pt x="115" y="0"/>
                    <a:pt x="113" y="0"/>
                    <a:pt x="112" y="1"/>
                  </a:cubicBezTo>
                  <a:cubicBezTo>
                    <a:pt x="109" y="2"/>
                    <a:pt x="107" y="5"/>
                    <a:pt x="107" y="7"/>
                  </a:cubicBezTo>
                  <a:cubicBezTo>
                    <a:pt x="106" y="8"/>
                    <a:pt x="106" y="9"/>
                    <a:pt x="106" y="9"/>
                  </a:cubicBezTo>
                  <a:cubicBezTo>
                    <a:pt x="106" y="9"/>
                    <a:pt x="106" y="10"/>
                    <a:pt x="106" y="11"/>
                  </a:cubicBezTo>
                  <a:cubicBezTo>
                    <a:pt x="106" y="11"/>
                    <a:pt x="107" y="11"/>
                    <a:pt x="107" y="12"/>
                  </a:cubicBezTo>
                  <a:cubicBezTo>
                    <a:pt x="108" y="12"/>
                    <a:pt x="108" y="12"/>
                    <a:pt x="108" y="12"/>
                  </a:cubicBezTo>
                  <a:cubicBezTo>
                    <a:pt x="108" y="12"/>
                    <a:pt x="108" y="12"/>
                    <a:pt x="108" y="12"/>
                  </a:cubicBezTo>
                  <a:cubicBezTo>
                    <a:pt x="109" y="12"/>
                    <a:pt x="110" y="11"/>
                    <a:pt x="110" y="10"/>
                  </a:cubicBezTo>
                  <a:cubicBezTo>
                    <a:pt x="110" y="9"/>
                    <a:pt x="111" y="9"/>
                    <a:pt x="111" y="9"/>
                  </a:cubicBezTo>
                  <a:cubicBezTo>
                    <a:pt x="111" y="8"/>
                    <a:pt x="112" y="6"/>
                    <a:pt x="114" y="5"/>
                  </a:cubicBezTo>
                  <a:cubicBezTo>
                    <a:pt x="115" y="5"/>
                    <a:pt x="116" y="4"/>
                    <a:pt x="117" y="4"/>
                  </a:cubicBezTo>
                  <a:cubicBezTo>
                    <a:pt x="118" y="4"/>
                    <a:pt x="120" y="5"/>
                    <a:pt x="122" y="6"/>
                  </a:cubicBezTo>
                  <a:cubicBezTo>
                    <a:pt x="125" y="7"/>
                    <a:pt x="126" y="9"/>
                    <a:pt x="127" y="11"/>
                  </a:cubicBezTo>
                  <a:cubicBezTo>
                    <a:pt x="128" y="13"/>
                    <a:pt x="127" y="16"/>
                    <a:pt x="126" y="19"/>
                  </a:cubicBezTo>
                  <a:cubicBezTo>
                    <a:pt x="123" y="25"/>
                    <a:pt x="116" y="30"/>
                    <a:pt x="107" y="32"/>
                  </a:cubicBezTo>
                  <a:cubicBezTo>
                    <a:pt x="106" y="32"/>
                    <a:pt x="105" y="33"/>
                    <a:pt x="105" y="34"/>
                  </a:cubicBezTo>
                  <a:cubicBezTo>
                    <a:pt x="105" y="35"/>
                    <a:pt x="105" y="36"/>
                    <a:pt x="106" y="36"/>
                  </a:cubicBezTo>
                  <a:cubicBezTo>
                    <a:pt x="107" y="36"/>
                    <a:pt x="107" y="36"/>
                    <a:pt x="107" y="36"/>
                  </a:cubicBezTo>
                  <a:cubicBezTo>
                    <a:pt x="107" y="36"/>
                    <a:pt x="107" y="36"/>
                    <a:pt x="107" y="36"/>
                  </a:cubicBezTo>
                  <a:cubicBezTo>
                    <a:pt x="125" y="40"/>
                    <a:pt x="125" y="40"/>
                    <a:pt x="125" y="40"/>
                  </a:cubicBezTo>
                  <a:cubicBezTo>
                    <a:pt x="125" y="40"/>
                    <a:pt x="125" y="40"/>
                    <a:pt x="125" y="40"/>
                  </a:cubicBezTo>
                  <a:cubicBezTo>
                    <a:pt x="125" y="40"/>
                    <a:pt x="125" y="40"/>
                    <a:pt x="125" y="40"/>
                  </a:cubicBezTo>
                  <a:cubicBezTo>
                    <a:pt x="127" y="40"/>
                    <a:pt x="127" y="40"/>
                    <a:pt x="128" y="39"/>
                  </a:cubicBezTo>
                  <a:cubicBezTo>
                    <a:pt x="128" y="38"/>
                    <a:pt x="128" y="38"/>
                    <a:pt x="127" y="37"/>
                  </a:cubicBezTo>
                  <a:cubicBezTo>
                    <a:pt x="127" y="36"/>
                    <a:pt x="127" y="36"/>
                    <a:pt x="126" y="36"/>
                  </a:cubicBezTo>
                  <a:cubicBezTo>
                    <a:pt x="116" y="34"/>
                    <a:pt x="116" y="34"/>
                    <a:pt x="116" y="34"/>
                  </a:cubicBezTo>
                  <a:cubicBezTo>
                    <a:pt x="123" y="31"/>
                    <a:pt x="128" y="26"/>
                    <a:pt x="130" y="21"/>
                  </a:cubicBezTo>
                  <a:close/>
                  <a:moveTo>
                    <a:pt x="102" y="24"/>
                  </a:moveTo>
                  <a:cubicBezTo>
                    <a:pt x="101" y="24"/>
                    <a:pt x="101" y="24"/>
                    <a:pt x="101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85" y="27"/>
                    <a:pt x="85" y="27"/>
                    <a:pt x="85" y="27"/>
                  </a:cubicBezTo>
                  <a:cubicBezTo>
                    <a:pt x="84" y="27"/>
                    <a:pt x="83" y="28"/>
                    <a:pt x="84" y="29"/>
                  </a:cubicBezTo>
                  <a:cubicBezTo>
                    <a:pt x="84" y="30"/>
                    <a:pt x="84" y="31"/>
                    <a:pt x="85" y="31"/>
                  </a:cubicBezTo>
                  <a:cubicBezTo>
                    <a:pt x="85" y="31"/>
                    <a:pt x="85" y="31"/>
                    <a:pt x="86" y="31"/>
                  </a:cubicBezTo>
                  <a:cubicBezTo>
                    <a:pt x="86" y="31"/>
                    <a:pt x="86" y="31"/>
                    <a:pt x="86" y="31"/>
                  </a:cubicBezTo>
                  <a:cubicBezTo>
                    <a:pt x="86" y="31"/>
                    <a:pt x="86" y="31"/>
                    <a:pt x="86" y="31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3" y="28"/>
                    <a:pt x="103" y="28"/>
                    <a:pt x="103" y="28"/>
                  </a:cubicBezTo>
                  <a:cubicBezTo>
                    <a:pt x="104" y="27"/>
                    <a:pt x="104" y="26"/>
                    <a:pt x="104" y="26"/>
                  </a:cubicBezTo>
                  <a:cubicBezTo>
                    <a:pt x="104" y="25"/>
                    <a:pt x="103" y="24"/>
                    <a:pt x="102" y="24"/>
                  </a:cubicBezTo>
                  <a:close/>
                  <a:moveTo>
                    <a:pt x="102" y="9"/>
                  </a:moveTo>
                  <a:cubicBezTo>
                    <a:pt x="86" y="9"/>
                    <a:pt x="86" y="9"/>
                    <a:pt x="86" y="9"/>
                  </a:cubicBezTo>
                  <a:cubicBezTo>
                    <a:pt x="85" y="9"/>
                    <a:pt x="84" y="9"/>
                    <a:pt x="84" y="11"/>
                  </a:cubicBezTo>
                  <a:cubicBezTo>
                    <a:pt x="84" y="12"/>
                    <a:pt x="85" y="12"/>
                    <a:pt x="85" y="13"/>
                  </a:cubicBezTo>
                  <a:cubicBezTo>
                    <a:pt x="86" y="13"/>
                    <a:pt x="86" y="13"/>
                    <a:pt x="86" y="13"/>
                  </a:cubicBezTo>
                  <a:cubicBezTo>
                    <a:pt x="102" y="14"/>
                    <a:pt x="102" y="14"/>
                    <a:pt x="102" y="14"/>
                  </a:cubicBezTo>
                  <a:cubicBezTo>
                    <a:pt x="102" y="14"/>
                    <a:pt x="102" y="14"/>
                    <a:pt x="102" y="14"/>
                  </a:cubicBezTo>
                  <a:cubicBezTo>
                    <a:pt x="103" y="14"/>
                    <a:pt x="104" y="13"/>
                    <a:pt x="104" y="12"/>
                  </a:cubicBezTo>
                  <a:cubicBezTo>
                    <a:pt x="104" y="11"/>
                    <a:pt x="104" y="10"/>
                    <a:pt x="104" y="10"/>
                  </a:cubicBezTo>
                  <a:cubicBezTo>
                    <a:pt x="103" y="10"/>
                    <a:pt x="103" y="9"/>
                    <a:pt x="102" y="9"/>
                  </a:cubicBez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93" name="Freeform 170"/>
            <p:cNvSpPr/>
            <p:nvPr/>
          </p:nvSpPr>
          <p:spPr bwMode="auto">
            <a:xfrm>
              <a:off x="3673476" y="5551488"/>
              <a:ext cx="509588" cy="46038"/>
            </a:xfrm>
            <a:custGeom>
              <a:avLst/>
              <a:gdLst>
                <a:gd name="T0" fmla="*/ 0 w 188"/>
                <a:gd name="T1" fmla="*/ 7 h 17"/>
                <a:gd name="T2" fmla="*/ 10 w 188"/>
                <a:gd name="T3" fmla="*/ 17 h 17"/>
                <a:gd name="T4" fmla="*/ 177 w 188"/>
                <a:gd name="T5" fmla="*/ 17 h 17"/>
                <a:gd name="T6" fmla="*/ 188 w 188"/>
                <a:gd name="T7" fmla="*/ 7 h 17"/>
                <a:gd name="T8" fmla="*/ 188 w 188"/>
                <a:gd name="T9" fmla="*/ 0 h 17"/>
                <a:gd name="T10" fmla="*/ 0 w 188"/>
                <a:gd name="T11" fmla="*/ 0 h 17"/>
                <a:gd name="T12" fmla="*/ 0 w 188"/>
                <a:gd name="T13" fmla="*/ 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8" h="17">
                  <a:moveTo>
                    <a:pt x="0" y="7"/>
                  </a:moveTo>
                  <a:cubicBezTo>
                    <a:pt x="0" y="12"/>
                    <a:pt x="5" y="17"/>
                    <a:pt x="10" y="17"/>
                  </a:cubicBezTo>
                  <a:cubicBezTo>
                    <a:pt x="177" y="17"/>
                    <a:pt x="177" y="17"/>
                    <a:pt x="177" y="17"/>
                  </a:cubicBezTo>
                  <a:cubicBezTo>
                    <a:pt x="183" y="17"/>
                    <a:pt x="188" y="12"/>
                    <a:pt x="188" y="7"/>
                  </a:cubicBezTo>
                  <a:cubicBezTo>
                    <a:pt x="188" y="0"/>
                    <a:pt x="188" y="0"/>
                    <a:pt x="188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7"/>
                  </a:ln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3976261" y="5153355"/>
            <a:ext cx="437723" cy="454452"/>
            <a:chOff x="3001963" y="5218113"/>
            <a:chExt cx="498475" cy="517525"/>
          </a:xfrm>
        </p:grpSpPr>
        <p:sp>
          <p:nvSpPr>
            <p:cNvPr id="581" name="Freeform 171"/>
            <p:cNvSpPr>
              <a:spLocks noEditPoints="1"/>
            </p:cNvSpPr>
            <p:nvPr/>
          </p:nvSpPr>
          <p:spPr bwMode="auto">
            <a:xfrm>
              <a:off x="3001963" y="5218113"/>
              <a:ext cx="498475" cy="517525"/>
            </a:xfrm>
            <a:custGeom>
              <a:avLst/>
              <a:gdLst>
                <a:gd name="T0" fmla="*/ 174 w 184"/>
                <a:gd name="T1" fmla="*/ 58 h 191"/>
                <a:gd name="T2" fmla="*/ 150 w 184"/>
                <a:gd name="T3" fmla="*/ 26 h 191"/>
                <a:gd name="T4" fmla="*/ 73 w 184"/>
                <a:gd name="T5" fmla="*/ 3 h 191"/>
                <a:gd name="T6" fmla="*/ 24 w 184"/>
                <a:gd name="T7" fmla="*/ 20 h 191"/>
                <a:gd name="T8" fmla="*/ 8 w 184"/>
                <a:gd name="T9" fmla="*/ 76 h 191"/>
                <a:gd name="T10" fmla="*/ 70 w 184"/>
                <a:gd name="T11" fmla="*/ 122 h 191"/>
                <a:gd name="T12" fmla="*/ 58 w 184"/>
                <a:gd name="T13" fmla="*/ 173 h 191"/>
                <a:gd name="T14" fmla="*/ 104 w 184"/>
                <a:gd name="T15" fmla="*/ 189 h 191"/>
                <a:gd name="T16" fmla="*/ 160 w 184"/>
                <a:gd name="T17" fmla="*/ 160 h 191"/>
                <a:gd name="T18" fmla="*/ 174 w 184"/>
                <a:gd name="T19" fmla="*/ 58 h 191"/>
                <a:gd name="T20" fmla="*/ 100 w 184"/>
                <a:gd name="T21" fmla="*/ 176 h 191"/>
                <a:gd name="T22" fmla="*/ 76 w 184"/>
                <a:gd name="T23" fmla="*/ 155 h 191"/>
                <a:gd name="T24" fmla="*/ 102 w 184"/>
                <a:gd name="T25" fmla="*/ 136 h 191"/>
                <a:gd name="T26" fmla="*/ 126 w 184"/>
                <a:gd name="T27" fmla="*/ 157 h 191"/>
                <a:gd name="T28" fmla="*/ 100 w 184"/>
                <a:gd name="T29" fmla="*/ 176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4" h="191">
                  <a:moveTo>
                    <a:pt x="174" y="58"/>
                  </a:moveTo>
                  <a:cubicBezTo>
                    <a:pt x="170" y="45"/>
                    <a:pt x="161" y="34"/>
                    <a:pt x="150" y="26"/>
                  </a:cubicBezTo>
                  <a:cubicBezTo>
                    <a:pt x="130" y="9"/>
                    <a:pt x="100" y="0"/>
                    <a:pt x="73" y="3"/>
                  </a:cubicBezTo>
                  <a:cubicBezTo>
                    <a:pt x="65" y="3"/>
                    <a:pt x="39" y="7"/>
                    <a:pt x="24" y="20"/>
                  </a:cubicBezTo>
                  <a:cubicBezTo>
                    <a:pt x="6" y="35"/>
                    <a:pt x="0" y="61"/>
                    <a:pt x="8" y="76"/>
                  </a:cubicBezTo>
                  <a:cubicBezTo>
                    <a:pt x="23" y="104"/>
                    <a:pt x="66" y="102"/>
                    <a:pt x="70" y="122"/>
                  </a:cubicBezTo>
                  <a:cubicBezTo>
                    <a:pt x="74" y="145"/>
                    <a:pt x="47" y="148"/>
                    <a:pt x="58" y="173"/>
                  </a:cubicBezTo>
                  <a:cubicBezTo>
                    <a:pt x="65" y="189"/>
                    <a:pt x="90" y="191"/>
                    <a:pt x="104" y="189"/>
                  </a:cubicBezTo>
                  <a:cubicBezTo>
                    <a:pt x="126" y="187"/>
                    <a:pt x="146" y="178"/>
                    <a:pt x="160" y="160"/>
                  </a:cubicBezTo>
                  <a:cubicBezTo>
                    <a:pt x="180" y="134"/>
                    <a:pt x="184" y="89"/>
                    <a:pt x="174" y="58"/>
                  </a:cubicBezTo>
                  <a:close/>
                  <a:moveTo>
                    <a:pt x="100" y="176"/>
                  </a:moveTo>
                  <a:cubicBezTo>
                    <a:pt x="86" y="175"/>
                    <a:pt x="75" y="166"/>
                    <a:pt x="76" y="155"/>
                  </a:cubicBezTo>
                  <a:cubicBezTo>
                    <a:pt x="76" y="144"/>
                    <a:pt x="88" y="136"/>
                    <a:pt x="102" y="136"/>
                  </a:cubicBezTo>
                  <a:cubicBezTo>
                    <a:pt x="116" y="137"/>
                    <a:pt x="127" y="146"/>
                    <a:pt x="126" y="157"/>
                  </a:cubicBezTo>
                  <a:cubicBezTo>
                    <a:pt x="126" y="168"/>
                    <a:pt x="114" y="176"/>
                    <a:pt x="100" y="176"/>
                  </a:cubicBez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82" name="Oval 172"/>
            <p:cNvSpPr>
              <a:spLocks noChangeArrowheads="1"/>
            </p:cNvSpPr>
            <p:nvPr/>
          </p:nvSpPr>
          <p:spPr bwMode="auto">
            <a:xfrm>
              <a:off x="3051176" y="5334001"/>
              <a:ext cx="88900" cy="88900"/>
            </a:xfrm>
            <a:prstGeom prst="ellipse">
              <a:avLst/>
            </a:pr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83" name="Oval 173"/>
            <p:cNvSpPr>
              <a:spLocks noChangeArrowheads="1"/>
            </p:cNvSpPr>
            <p:nvPr/>
          </p:nvSpPr>
          <p:spPr bwMode="auto">
            <a:xfrm>
              <a:off x="3149601" y="5257801"/>
              <a:ext cx="88900" cy="92075"/>
            </a:xfrm>
            <a:prstGeom prst="ellipse">
              <a:avLst/>
            </a:pr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84" name="Oval 174"/>
            <p:cNvSpPr>
              <a:spLocks noChangeArrowheads="1"/>
            </p:cNvSpPr>
            <p:nvPr/>
          </p:nvSpPr>
          <p:spPr bwMode="auto">
            <a:xfrm>
              <a:off x="3276601" y="5283201"/>
              <a:ext cx="88900" cy="88900"/>
            </a:xfrm>
            <a:prstGeom prst="ellipse">
              <a:avLst/>
            </a:pr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85" name="Oval 175"/>
            <p:cNvSpPr>
              <a:spLocks noChangeArrowheads="1"/>
            </p:cNvSpPr>
            <p:nvPr/>
          </p:nvSpPr>
          <p:spPr bwMode="auto">
            <a:xfrm>
              <a:off x="3360738" y="5372101"/>
              <a:ext cx="92075" cy="92075"/>
            </a:xfrm>
            <a:prstGeom prst="ellipse">
              <a:avLst/>
            </a:pr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86" name="Oval 176"/>
            <p:cNvSpPr>
              <a:spLocks noChangeArrowheads="1"/>
            </p:cNvSpPr>
            <p:nvPr/>
          </p:nvSpPr>
          <p:spPr bwMode="auto">
            <a:xfrm>
              <a:off x="3360738" y="5491163"/>
              <a:ext cx="92075" cy="88900"/>
            </a:xfrm>
            <a:prstGeom prst="ellipse">
              <a:avLst/>
            </a:pr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3169628" y="5167295"/>
            <a:ext cx="446088" cy="427966"/>
            <a:chOff x="2320926" y="5233988"/>
            <a:chExt cx="508000" cy="487363"/>
          </a:xfrm>
        </p:grpSpPr>
        <p:sp>
          <p:nvSpPr>
            <p:cNvPr id="576" name="Freeform 177"/>
            <p:cNvSpPr/>
            <p:nvPr/>
          </p:nvSpPr>
          <p:spPr bwMode="auto">
            <a:xfrm>
              <a:off x="2320926" y="5233988"/>
              <a:ext cx="508000" cy="487363"/>
            </a:xfrm>
            <a:custGeom>
              <a:avLst/>
              <a:gdLst>
                <a:gd name="T0" fmla="*/ 89 w 188"/>
                <a:gd name="T1" fmla="*/ 3 h 180"/>
                <a:gd name="T2" fmla="*/ 94 w 188"/>
                <a:gd name="T3" fmla="*/ 0 h 180"/>
                <a:gd name="T4" fmla="*/ 99 w 188"/>
                <a:gd name="T5" fmla="*/ 3 h 180"/>
                <a:gd name="T6" fmla="*/ 125 w 188"/>
                <a:gd name="T7" fmla="*/ 56 h 180"/>
                <a:gd name="T8" fmla="*/ 183 w 188"/>
                <a:gd name="T9" fmla="*/ 65 h 180"/>
                <a:gd name="T10" fmla="*/ 187 w 188"/>
                <a:gd name="T11" fmla="*/ 68 h 180"/>
                <a:gd name="T12" fmla="*/ 186 w 188"/>
                <a:gd name="T13" fmla="*/ 74 h 180"/>
                <a:gd name="T14" fmla="*/ 144 w 188"/>
                <a:gd name="T15" fmla="*/ 115 h 180"/>
                <a:gd name="T16" fmla="*/ 154 w 188"/>
                <a:gd name="T17" fmla="*/ 173 h 180"/>
                <a:gd name="T18" fmla="*/ 152 w 188"/>
                <a:gd name="T19" fmla="*/ 178 h 180"/>
                <a:gd name="T20" fmla="*/ 146 w 188"/>
                <a:gd name="T21" fmla="*/ 179 h 180"/>
                <a:gd name="T22" fmla="*/ 94 w 188"/>
                <a:gd name="T23" fmla="*/ 151 h 180"/>
                <a:gd name="T24" fmla="*/ 42 w 188"/>
                <a:gd name="T25" fmla="*/ 179 h 180"/>
                <a:gd name="T26" fmla="*/ 36 w 188"/>
                <a:gd name="T27" fmla="*/ 178 h 180"/>
                <a:gd name="T28" fmla="*/ 34 w 188"/>
                <a:gd name="T29" fmla="*/ 173 h 180"/>
                <a:gd name="T30" fmla="*/ 44 w 188"/>
                <a:gd name="T31" fmla="*/ 115 h 180"/>
                <a:gd name="T32" fmla="*/ 2 w 188"/>
                <a:gd name="T33" fmla="*/ 74 h 180"/>
                <a:gd name="T34" fmla="*/ 0 w 188"/>
                <a:gd name="T35" fmla="*/ 68 h 180"/>
                <a:gd name="T36" fmla="*/ 5 w 188"/>
                <a:gd name="T37" fmla="*/ 65 h 180"/>
                <a:gd name="T38" fmla="*/ 63 w 188"/>
                <a:gd name="T39" fmla="*/ 56 h 180"/>
                <a:gd name="T40" fmla="*/ 89 w 188"/>
                <a:gd name="T41" fmla="*/ 3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88" h="180">
                  <a:moveTo>
                    <a:pt x="89" y="3"/>
                  </a:moveTo>
                  <a:cubicBezTo>
                    <a:pt x="90" y="2"/>
                    <a:pt x="92" y="0"/>
                    <a:pt x="94" y="0"/>
                  </a:cubicBezTo>
                  <a:cubicBezTo>
                    <a:pt x="96" y="0"/>
                    <a:pt x="98" y="2"/>
                    <a:pt x="99" y="3"/>
                  </a:cubicBezTo>
                  <a:cubicBezTo>
                    <a:pt x="125" y="56"/>
                    <a:pt x="125" y="56"/>
                    <a:pt x="125" y="56"/>
                  </a:cubicBezTo>
                  <a:cubicBezTo>
                    <a:pt x="183" y="65"/>
                    <a:pt x="183" y="65"/>
                    <a:pt x="183" y="65"/>
                  </a:cubicBezTo>
                  <a:cubicBezTo>
                    <a:pt x="185" y="65"/>
                    <a:pt x="187" y="66"/>
                    <a:pt x="187" y="68"/>
                  </a:cubicBezTo>
                  <a:cubicBezTo>
                    <a:pt x="188" y="70"/>
                    <a:pt x="187" y="72"/>
                    <a:pt x="186" y="74"/>
                  </a:cubicBezTo>
                  <a:cubicBezTo>
                    <a:pt x="144" y="115"/>
                    <a:pt x="144" y="115"/>
                    <a:pt x="144" y="115"/>
                  </a:cubicBezTo>
                  <a:cubicBezTo>
                    <a:pt x="154" y="173"/>
                    <a:pt x="154" y="173"/>
                    <a:pt x="154" y="173"/>
                  </a:cubicBezTo>
                  <a:cubicBezTo>
                    <a:pt x="154" y="175"/>
                    <a:pt x="153" y="177"/>
                    <a:pt x="152" y="178"/>
                  </a:cubicBezTo>
                  <a:cubicBezTo>
                    <a:pt x="150" y="179"/>
                    <a:pt x="148" y="180"/>
                    <a:pt x="146" y="179"/>
                  </a:cubicBezTo>
                  <a:cubicBezTo>
                    <a:pt x="94" y="151"/>
                    <a:pt x="94" y="151"/>
                    <a:pt x="94" y="151"/>
                  </a:cubicBezTo>
                  <a:cubicBezTo>
                    <a:pt x="42" y="179"/>
                    <a:pt x="42" y="179"/>
                    <a:pt x="42" y="179"/>
                  </a:cubicBezTo>
                  <a:cubicBezTo>
                    <a:pt x="40" y="180"/>
                    <a:pt x="38" y="180"/>
                    <a:pt x="36" y="178"/>
                  </a:cubicBezTo>
                  <a:cubicBezTo>
                    <a:pt x="34" y="177"/>
                    <a:pt x="34" y="175"/>
                    <a:pt x="34" y="173"/>
                  </a:cubicBezTo>
                  <a:cubicBezTo>
                    <a:pt x="44" y="115"/>
                    <a:pt x="44" y="115"/>
                    <a:pt x="44" y="115"/>
                  </a:cubicBezTo>
                  <a:cubicBezTo>
                    <a:pt x="2" y="74"/>
                    <a:pt x="2" y="74"/>
                    <a:pt x="2" y="74"/>
                  </a:cubicBezTo>
                  <a:cubicBezTo>
                    <a:pt x="0" y="72"/>
                    <a:pt x="0" y="70"/>
                    <a:pt x="0" y="68"/>
                  </a:cubicBezTo>
                  <a:cubicBezTo>
                    <a:pt x="1" y="66"/>
                    <a:pt x="3" y="65"/>
                    <a:pt x="5" y="65"/>
                  </a:cubicBezTo>
                  <a:cubicBezTo>
                    <a:pt x="63" y="56"/>
                    <a:pt x="63" y="56"/>
                    <a:pt x="63" y="56"/>
                  </a:cubicBezTo>
                  <a:lnTo>
                    <a:pt x="89" y="3"/>
                  </a:lnTo>
                  <a:close/>
                </a:path>
              </a:pathLst>
            </a:custGeom>
            <a:solidFill>
              <a:srgbClr val="EECC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77" name="Oval 178"/>
            <p:cNvSpPr>
              <a:spLocks noChangeArrowheads="1"/>
            </p:cNvSpPr>
            <p:nvPr/>
          </p:nvSpPr>
          <p:spPr bwMode="auto">
            <a:xfrm>
              <a:off x="2470151" y="5422901"/>
              <a:ext cx="55563" cy="57150"/>
            </a:xfrm>
            <a:prstGeom prst="ellipse">
              <a:avLst/>
            </a:pr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78" name="Oval 179"/>
            <p:cNvSpPr>
              <a:spLocks noChangeArrowheads="1"/>
            </p:cNvSpPr>
            <p:nvPr/>
          </p:nvSpPr>
          <p:spPr bwMode="auto">
            <a:xfrm>
              <a:off x="2620963" y="5422901"/>
              <a:ext cx="57150" cy="57150"/>
            </a:xfrm>
            <a:prstGeom prst="ellipse">
              <a:avLst/>
            </a:pr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79" name="Freeform 180"/>
            <p:cNvSpPr/>
            <p:nvPr/>
          </p:nvSpPr>
          <p:spPr bwMode="auto">
            <a:xfrm>
              <a:off x="2525713" y="5475288"/>
              <a:ext cx="98425" cy="47625"/>
            </a:xfrm>
            <a:custGeom>
              <a:avLst/>
              <a:gdLst>
                <a:gd name="T0" fmla="*/ 36 w 36"/>
                <a:gd name="T1" fmla="*/ 18 h 18"/>
                <a:gd name="T2" fmla="*/ 32 w 36"/>
                <a:gd name="T3" fmla="*/ 18 h 18"/>
                <a:gd name="T4" fmla="*/ 18 w 36"/>
                <a:gd name="T5" fmla="*/ 4 h 18"/>
                <a:gd name="T6" fmla="*/ 4 w 36"/>
                <a:gd name="T7" fmla="*/ 18 h 18"/>
                <a:gd name="T8" fmla="*/ 0 w 36"/>
                <a:gd name="T9" fmla="*/ 18 h 18"/>
                <a:gd name="T10" fmla="*/ 18 w 36"/>
                <a:gd name="T11" fmla="*/ 0 h 18"/>
                <a:gd name="T12" fmla="*/ 36 w 36"/>
                <a:gd name="T13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18">
                  <a:moveTo>
                    <a:pt x="36" y="18"/>
                  </a:moveTo>
                  <a:cubicBezTo>
                    <a:pt x="32" y="18"/>
                    <a:pt x="32" y="18"/>
                    <a:pt x="32" y="18"/>
                  </a:cubicBezTo>
                  <a:cubicBezTo>
                    <a:pt x="32" y="10"/>
                    <a:pt x="26" y="4"/>
                    <a:pt x="18" y="4"/>
                  </a:cubicBezTo>
                  <a:cubicBezTo>
                    <a:pt x="10" y="4"/>
                    <a:pt x="4" y="10"/>
                    <a:pt x="4" y="18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0" y="8"/>
                    <a:pt x="8" y="0"/>
                    <a:pt x="18" y="0"/>
                  </a:cubicBezTo>
                  <a:cubicBezTo>
                    <a:pt x="28" y="0"/>
                    <a:pt x="36" y="8"/>
                    <a:pt x="36" y="18"/>
                  </a:cubicBez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80" name="Freeform 181"/>
            <p:cNvSpPr/>
            <p:nvPr/>
          </p:nvSpPr>
          <p:spPr bwMode="auto">
            <a:xfrm>
              <a:off x="2490788" y="5522913"/>
              <a:ext cx="168275" cy="71438"/>
            </a:xfrm>
            <a:custGeom>
              <a:avLst/>
              <a:gdLst>
                <a:gd name="T0" fmla="*/ 31 w 62"/>
                <a:gd name="T1" fmla="*/ 26 h 26"/>
                <a:gd name="T2" fmla="*/ 0 w 62"/>
                <a:gd name="T3" fmla="*/ 0 h 26"/>
                <a:gd name="T4" fmla="*/ 4 w 62"/>
                <a:gd name="T5" fmla="*/ 0 h 26"/>
                <a:gd name="T6" fmla="*/ 31 w 62"/>
                <a:gd name="T7" fmla="*/ 22 h 26"/>
                <a:gd name="T8" fmla="*/ 58 w 62"/>
                <a:gd name="T9" fmla="*/ 0 h 26"/>
                <a:gd name="T10" fmla="*/ 62 w 62"/>
                <a:gd name="T11" fmla="*/ 0 h 26"/>
                <a:gd name="T12" fmla="*/ 31 w 62"/>
                <a:gd name="T13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2" h="26">
                  <a:moveTo>
                    <a:pt x="31" y="26"/>
                  </a:moveTo>
                  <a:cubicBezTo>
                    <a:pt x="14" y="26"/>
                    <a:pt x="0" y="14"/>
                    <a:pt x="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12"/>
                    <a:pt x="16" y="22"/>
                    <a:pt x="31" y="22"/>
                  </a:cubicBezTo>
                  <a:cubicBezTo>
                    <a:pt x="46" y="22"/>
                    <a:pt x="58" y="12"/>
                    <a:pt x="58" y="0"/>
                  </a:cubicBezTo>
                  <a:cubicBezTo>
                    <a:pt x="62" y="0"/>
                    <a:pt x="62" y="0"/>
                    <a:pt x="62" y="0"/>
                  </a:cubicBezTo>
                  <a:cubicBezTo>
                    <a:pt x="62" y="14"/>
                    <a:pt x="48" y="26"/>
                    <a:pt x="31" y="26"/>
                  </a:cubicBez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2410393" y="5157538"/>
            <a:ext cx="398691" cy="450270"/>
            <a:chOff x="1671638" y="5222876"/>
            <a:chExt cx="454025" cy="512763"/>
          </a:xfrm>
        </p:grpSpPr>
        <p:sp>
          <p:nvSpPr>
            <p:cNvPr id="552" name="Freeform 182"/>
            <p:cNvSpPr/>
            <p:nvPr/>
          </p:nvSpPr>
          <p:spPr bwMode="auto">
            <a:xfrm>
              <a:off x="1727201" y="5284788"/>
              <a:ext cx="60325" cy="68263"/>
            </a:xfrm>
            <a:custGeom>
              <a:avLst/>
              <a:gdLst>
                <a:gd name="T0" fmla="*/ 38 w 38"/>
                <a:gd name="T1" fmla="*/ 33 h 43"/>
                <a:gd name="T2" fmla="*/ 26 w 38"/>
                <a:gd name="T3" fmla="*/ 43 h 43"/>
                <a:gd name="T4" fmla="*/ 0 w 38"/>
                <a:gd name="T5" fmla="*/ 11 h 43"/>
                <a:gd name="T6" fmla="*/ 14 w 38"/>
                <a:gd name="T7" fmla="*/ 0 h 43"/>
                <a:gd name="T8" fmla="*/ 38 w 38"/>
                <a:gd name="T9" fmla="*/ 3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43">
                  <a:moveTo>
                    <a:pt x="38" y="33"/>
                  </a:moveTo>
                  <a:lnTo>
                    <a:pt x="26" y="43"/>
                  </a:lnTo>
                  <a:lnTo>
                    <a:pt x="0" y="11"/>
                  </a:lnTo>
                  <a:lnTo>
                    <a:pt x="14" y="0"/>
                  </a:lnTo>
                  <a:lnTo>
                    <a:pt x="38" y="33"/>
                  </a:ln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53" name="Freeform 183"/>
            <p:cNvSpPr/>
            <p:nvPr/>
          </p:nvSpPr>
          <p:spPr bwMode="auto">
            <a:xfrm>
              <a:off x="2009776" y="5284788"/>
              <a:ext cx="61913" cy="68263"/>
            </a:xfrm>
            <a:custGeom>
              <a:avLst/>
              <a:gdLst>
                <a:gd name="T0" fmla="*/ 0 w 39"/>
                <a:gd name="T1" fmla="*/ 33 h 43"/>
                <a:gd name="T2" fmla="*/ 13 w 39"/>
                <a:gd name="T3" fmla="*/ 43 h 43"/>
                <a:gd name="T4" fmla="*/ 39 w 39"/>
                <a:gd name="T5" fmla="*/ 11 h 43"/>
                <a:gd name="T6" fmla="*/ 25 w 39"/>
                <a:gd name="T7" fmla="*/ 0 h 43"/>
                <a:gd name="T8" fmla="*/ 0 w 39"/>
                <a:gd name="T9" fmla="*/ 3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3">
                  <a:moveTo>
                    <a:pt x="0" y="33"/>
                  </a:moveTo>
                  <a:lnTo>
                    <a:pt x="13" y="43"/>
                  </a:lnTo>
                  <a:lnTo>
                    <a:pt x="39" y="11"/>
                  </a:lnTo>
                  <a:lnTo>
                    <a:pt x="25" y="0"/>
                  </a:lnTo>
                  <a:lnTo>
                    <a:pt x="0" y="33"/>
                  </a:ln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54" name="Freeform 184"/>
            <p:cNvSpPr/>
            <p:nvPr/>
          </p:nvSpPr>
          <p:spPr bwMode="auto">
            <a:xfrm>
              <a:off x="1671638" y="5222876"/>
              <a:ext cx="128588" cy="130175"/>
            </a:xfrm>
            <a:custGeom>
              <a:avLst/>
              <a:gdLst>
                <a:gd name="T0" fmla="*/ 26 w 48"/>
                <a:gd name="T1" fmla="*/ 0 h 48"/>
                <a:gd name="T2" fmla="*/ 0 w 48"/>
                <a:gd name="T3" fmla="*/ 27 h 48"/>
                <a:gd name="T4" fmla="*/ 9 w 48"/>
                <a:gd name="T5" fmla="*/ 48 h 48"/>
                <a:gd name="T6" fmla="*/ 48 w 48"/>
                <a:gd name="T7" fmla="*/ 14 h 48"/>
                <a:gd name="T8" fmla="*/ 26 w 48"/>
                <a:gd name="T9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48">
                  <a:moveTo>
                    <a:pt x="26" y="0"/>
                  </a:moveTo>
                  <a:cubicBezTo>
                    <a:pt x="11" y="0"/>
                    <a:pt x="0" y="12"/>
                    <a:pt x="0" y="27"/>
                  </a:cubicBezTo>
                  <a:cubicBezTo>
                    <a:pt x="0" y="35"/>
                    <a:pt x="3" y="43"/>
                    <a:pt x="9" y="48"/>
                  </a:cubicBezTo>
                  <a:cubicBezTo>
                    <a:pt x="19" y="38"/>
                    <a:pt x="37" y="22"/>
                    <a:pt x="48" y="14"/>
                  </a:cubicBezTo>
                  <a:cubicBezTo>
                    <a:pt x="44" y="6"/>
                    <a:pt x="35" y="0"/>
                    <a:pt x="26" y="0"/>
                  </a:cubicBez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55" name="Freeform 185"/>
            <p:cNvSpPr/>
            <p:nvPr/>
          </p:nvSpPr>
          <p:spPr bwMode="auto">
            <a:xfrm>
              <a:off x="1992313" y="5222876"/>
              <a:ext cx="133350" cy="127000"/>
            </a:xfrm>
            <a:custGeom>
              <a:avLst/>
              <a:gdLst>
                <a:gd name="T0" fmla="*/ 23 w 49"/>
                <a:gd name="T1" fmla="*/ 0 h 47"/>
                <a:gd name="T2" fmla="*/ 49 w 49"/>
                <a:gd name="T3" fmla="*/ 27 h 47"/>
                <a:gd name="T4" fmla="*/ 40 w 49"/>
                <a:gd name="T5" fmla="*/ 47 h 47"/>
                <a:gd name="T6" fmla="*/ 0 w 49"/>
                <a:gd name="T7" fmla="*/ 14 h 47"/>
                <a:gd name="T8" fmla="*/ 23 w 49"/>
                <a:gd name="T9" fmla="*/ 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" h="47">
                  <a:moveTo>
                    <a:pt x="23" y="0"/>
                  </a:moveTo>
                  <a:cubicBezTo>
                    <a:pt x="37" y="0"/>
                    <a:pt x="49" y="12"/>
                    <a:pt x="49" y="27"/>
                  </a:cubicBezTo>
                  <a:cubicBezTo>
                    <a:pt x="49" y="35"/>
                    <a:pt x="46" y="42"/>
                    <a:pt x="40" y="47"/>
                  </a:cubicBezTo>
                  <a:cubicBezTo>
                    <a:pt x="29" y="38"/>
                    <a:pt x="12" y="22"/>
                    <a:pt x="0" y="14"/>
                  </a:cubicBezTo>
                  <a:cubicBezTo>
                    <a:pt x="5" y="6"/>
                    <a:pt x="13" y="0"/>
                    <a:pt x="23" y="0"/>
                  </a:cubicBez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56" name="Rectangle 186"/>
            <p:cNvSpPr>
              <a:spLocks noChangeArrowheads="1"/>
            </p:cNvSpPr>
            <p:nvPr/>
          </p:nvSpPr>
          <p:spPr bwMode="auto">
            <a:xfrm>
              <a:off x="1884363" y="5233988"/>
              <a:ext cx="25400" cy="46038"/>
            </a:xfrm>
            <a:prstGeom prst="rect">
              <a:avLst/>
            </a:pr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57" name="Freeform 187"/>
            <p:cNvSpPr/>
            <p:nvPr/>
          </p:nvSpPr>
          <p:spPr bwMode="auto">
            <a:xfrm>
              <a:off x="1836738" y="5222876"/>
              <a:ext cx="123825" cy="19050"/>
            </a:xfrm>
            <a:custGeom>
              <a:avLst/>
              <a:gdLst>
                <a:gd name="T0" fmla="*/ 46 w 46"/>
                <a:gd name="T1" fmla="*/ 4 h 7"/>
                <a:gd name="T2" fmla="*/ 42 w 46"/>
                <a:gd name="T3" fmla="*/ 7 h 7"/>
                <a:gd name="T4" fmla="*/ 4 w 46"/>
                <a:gd name="T5" fmla="*/ 7 h 7"/>
                <a:gd name="T6" fmla="*/ 0 w 46"/>
                <a:gd name="T7" fmla="*/ 4 h 7"/>
                <a:gd name="T8" fmla="*/ 0 w 46"/>
                <a:gd name="T9" fmla="*/ 4 h 7"/>
                <a:gd name="T10" fmla="*/ 4 w 46"/>
                <a:gd name="T11" fmla="*/ 0 h 7"/>
                <a:gd name="T12" fmla="*/ 42 w 46"/>
                <a:gd name="T13" fmla="*/ 0 h 7"/>
                <a:gd name="T14" fmla="*/ 46 w 46"/>
                <a:gd name="T15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6" h="7">
                  <a:moveTo>
                    <a:pt x="46" y="4"/>
                  </a:moveTo>
                  <a:cubicBezTo>
                    <a:pt x="46" y="6"/>
                    <a:pt x="44" y="7"/>
                    <a:pt x="42" y="7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2" y="7"/>
                    <a:pt x="0" y="6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42" y="0"/>
                    <a:pt x="42" y="0"/>
                    <a:pt x="42" y="0"/>
                  </a:cubicBezTo>
                  <a:cubicBezTo>
                    <a:pt x="44" y="0"/>
                    <a:pt x="46" y="2"/>
                    <a:pt x="46" y="4"/>
                  </a:cubicBezTo>
                  <a:close/>
                </a:path>
              </a:pathLst>
            </a:cu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58" name="Freeform 188"/>
            <p:cNvSpPr/>
            <p:nvPr/>
          </p:nvSpPr>
          <p:spPr bwMode="auto">
            <a:xfrm>
              <a:off x="1738313" y="5572126"/>
              <a:ext cx="111125" cy="163513"/>
            </a:xfrm>
            <a:custGeom>
              <a:avLst/>
              <a:gdLst>
                <a:gd name="T0" fmla="*/ 12 w 41"/>
                <a:gd name="T1" fmla="*/ 56 h 60"/>
                <a:gd name="T2" fmla="*/ 4 w 41"/>
                <a:gd name="T3" fmla="*/ 58 h 60"/>
                <a:gd name="T4" fmla="*/ 4 w 41"/>
                <a:gd name="T5" fmla="*/ 58 h 60"/>
                <a:gd name="T6" fmla="*/ 2 w 41"/>
                <a:gd name="T7" fmla="*/ 49 h 60"/>
                <a:gd name="T8" fmla="*/ 29 w 41"/>
                <a:gd name="T9" fmla="*/ 4 h 60"/>
                <a:gd name="T10" fmla="*/ 37 w 41"/>
                <a:gd name="T11" fmla="*/ 1 h 60"/>
                <a:gd name="T12" fmla="*/ 37 w 41"/>
                <a:gd name="T13" fmla="*/ 1 h 60"/>
                <a:gd name="T14" fmla="*/ 39 w 41"/>
                <a:gd name="T15" fmla="*/ 10 h 60"/>
                <a:gd name="T16" fmla="*/ 12 w 41"/>
                <a:gd name="T17" fmla="*/ 5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1" h="60">
                  <a:moveTo>
                    <a:pt x="12" y="56"/>
                  </a:moveTo>
                  <a:cubicBezTo>
                    <a:pt x="10" y="59"/>
                    <a:pt x="7" y="60"/>
                    <a:pt x="4" y="58"/>
                  </a:cubicBezTo>
                  <a:cubicBezTo>
                    <a:pt x="4" y="58"/>
                    <a:pt x="4" y="58"/>
                    <a:pt x="4" y="58"/>
                  </a:cubicBezTo>
                  <a:cubicBezTo>
                    <a:pt x="1" y="56"/>
                    <a:pt x="0" y="52"/>
                    <a:pt x="2" y="49"/>
                  </a:cubicBezTo>
                  <a:cubicBezTo>
                    <a:pt x="29" y="4"/>
                    <a:pt x="29" y="4"/>
                    <a:pt x="29" y="4"/>
                  </a:cubicBezTo>
                  <a:cubicBezTo>
                    <a:pt x="31" y="1"/>
                    <a:pt x="34" y="0"/>
                    <a:pt x="37" y="1"/>
                  </a:cubicBezTo>
                  <a:cubicBezTo>
                    <a:pt x="37" y="1"/>
                    <a:pt x="37" y="1"/>
                    <a:pt x="37" y="1"/>
                  </a:cubicBezTo>
                  <a:cubicBezTo>
                    <a:pt x="40" y="3"/>
                    <a:pt x="41" y="7"/>
                    <a:pt x="39" y="10"/>
                  </a:cubicBezTo>
                  <a:lnTo>
                    <a:pt x="12" y="56"/>
                  </a:lnTo>
                  <a:close/>
                </a:path>
              </a:pathLst>
            </a:cu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59" name="Freeform 189"/>
            <p:cNvSpPr/>
            <p:nvPr/>
          </p:nvSpPr>
          <p:spPr bwMode="auto">
            <a:xfrm>
              <a:off x="1946276" y="5572126"/>
              <a:ext cx="111125" cy="163513"/>
            </a:xfrm>
            <a:custGeom>
              <a:avLst/>
              <a:gdLst>
                <a:gd name="T0" fmla="*/ 29 w 41"/>
                <a:gd name="T1" fmla="*/ 56 h 60"/>
                <a:gd name="T2" fmla="*/ 37 w 41"/>
                <a:gd name="T3" fmla="*/ 58 h 60"/>
                <a:gd name="T4" fmla="*/ 37 w 41"/>
                <a:gd name="T5" fmla="*/ 58 h 60"/>
                <a:gd name="T6" fmla="*/ 39 w 41"/>
                <a:gd name="T7" fmla="*/ 49 h 60"/>
                <a:gd name="T8" fmla="*/ 12 w 41"/>
                <a:gd name="T9" fmla="*/ 4 h 60"/>
                <a:gd name="T10" fmla="*/ 3 w 41"/>
                <a:gd name="T11" fmla="*/ 1 h 60"/>
                <a:gd name="T12" fmla="*/ 3 w 41"/>
                <a:gd name="T13" fmla="*/ 1 h 60"/>
                <a:gd name="T14" fmla="*/ 1 w 41"/>
                <a:gd name="T15" fmla="*/ 10 h 60"/>
                <a:gd name="T16" fmla="*/ 29 w 41"/>
                <a:gd name="T17" fmla="*/ 5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1" h="60">
                  <a:moveTo>
                    <a:pt x="29" y="56"/>
                  </a:moveTo>
                  <a:cubicBezTo>
                    <a:pt x="30" y="59"/>
                    <a:pt x="34" y="60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40" y="56"/>
                    <a:pt x="41" y="52"/>
                    <a:pt x="39" y="49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0" y="1"/>
                    <a:pt x="6" y="0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1" y="3"/>
                    <a:pt x="0" y="7"/>
                    <a:pt x="1" y="10"/>
                  </a:cubicBezTo>
                  <a:lnTo>
                    <a:pt x="29" y="56"/>
                  </a:lnTo>
                  <a:close/>
                </a:path>
              </a:pathLst>
            </a:cu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60" name="Oval 190"/>
            <p:cNvSpPr>
              <a:spLocks noChangeArrowheads="1"/>
            </p:cNvSpPr>
            <p:nvPr/>
          </p:nvSpPr>
          <p:spPr bwMode="auto">
            <a:xfrm>
              <a:off x="1687513" y="5273676"/>
              <a:ext cx="422275" cy="423863"/>
            </a:xfrm>
            <a:prstGeom prst="ellipse">
              <a:avLst/>
            </a:pr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61" name="Oval 191"/>
            <p:cNvSpPr>
              <a:spLocks noChangeArrowheads="1"/>
            </p:cNvSpPr>
            <p:nvPr/>
          </p:nvSpPr>
          <p:spPr bwMode="auto">
            <a:xfrm>
              <a:off x="1708151" y="5295901"/>
              <a:ext cx="376238" cy="376238"/>
            </a:xfrm>
            <a:prstGeom prst="ellipse">
              <a:avLst/>
            </a:pr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62" name="Freeform 192"/>
            <p:cNvSpPr/>
            <p:nvPr/>
          </p:nvSpPr>
          <p:spPr bwMode="auto">
            <a:xfrm>
              <a:off x="1735138" y="5491163"/>
              <a:ext cx="41275" cy="7938"/>
            </a:xfrm>
            <a:custGeom>
              <a:avLst/>
              <a:gdLst>
                <a:gd name="T0" fmla="*/ 1 w 15"/>
                <a:gd name="T1" fmla="*/ 3 h 3"/>
                <a:gd name="T2" fmla="*/ 0 w 15"/>
                <a:gd name="T3" fmla="*/ 1 h 3"/>
                <a:gd name="T4" fmla="*/ 0 w 15"/>
                <a:gd name="T5" fmla="*/ 1 h 3"/>
                <a:gd name="T6" fmla="*/ 1 w 15"/>
                <a:gd name="T7" fmla="*/ 0 h 3"/>
                <a:gd name="T8" fmla="*/ 1 w 15"/>
                <a:gd name="T9" fmla="*/ 0 h 3"/>
                <a:gd name="T10" fmla="*/ 13 w 15"/>
                <a:gd name="T11" fmla="*/ 0 h 3"/>
                <a:gd name="T12" fmla="*/ 15 w 15"/>
                <a:gd name="T13" fmla="*/ 1 h 3"/>
                <a:gd name="T14" fmla="*/ 15 w 15"/>
                <a:gd name="T15" fmla="*/ 1 h 3"/>
                <a:gd name="T16" fmla="*/ 13 w 15"/>
                <a:gd name="T17" fmla="*/ 3 h 3"/>
                <a:gd name="T18" fmla="*/ 13 w 15"/>
                <a:gd name="T19" fmla="*/ 3 h 3"/>
                <a:gd name="T20" fmla="*/ 1 w 15"/>
                <a:gd name="T2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" h="3">
                  <a:moveTo>
                    <a:pt x="1" y="3"/>
                  </a:moveTo>
                  <a:cubicBezTo>
                    <a:pt x="0" y="3"/>
                    <a:pt x="0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4" y="0"/>
                    <a:pt x="15" y="0"/>
                    <a:pt x="15" y="1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5" y="2"/>
                    <a:pt x="14" y="3"/>
                    <a:pt x="13" y="3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" y="3"/>
                    <a:pt x="1" y="3"/>
                    <a:pt x="1" y="3"/>
                  </a:cubicBez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63" name="Freeform 193"/>
            <p:cNvSpPr/>
            <p:nvPr/>
          </p:nvSpPr>
          <p:spPr bwMode="auto">
            <a:xfrm>
              <a:off x="2025651" y="5491163"/>
              <a:ext cx="34925" cy="7938"/>
            </a:xfrm>
            <a:custGeom>
              <a:avLst/>
              <a:gdLst>
                <a:gd name="T0" fmla="*/ 1 w 13"/>
                <a:gd name="T1" fmla="*/ 3 h 3"/>
                <a:gd name="T2" fmla="*/ 0 w 13"/>
                <a:gd name="T3" fmla="*/ 1 h 3"/>
                <a:gd name="T4" fmla="*/ 0 w 13"/>
                <a:gd name="T5" fmla="*/ 1 h 3"/>
                <a:gd name="T6" fmla="*/ 1 w 13"/>
                <a:gd name="T7" fmla="*/ 0 h 3"/>
                <a:gd name="T8" fmla="*/ 1 w 13"/>
                <a:gd name="T9" fmla="*/ 0 h 3"/>
                <a:gd name="T10" fmla="*/ 12 w 13"/>
                <a:gd name="T11" fmla="*/ 0 h 3"/>
                <a:gd name="T12" fmla="*/ 13 w 13"/>
                <a:gd name="T13" fmla="*/ 1 h 3"/>
                <a:gd name="T14" fmla="*/ 13 w 13"/>
                <a:gd name="T15" fmla="*/ 1 h 3"/>
                <a:gd name="T16" fmla="*/ 12 w 13"/>
                <a:gd name="T17" fmla="*/ 3 h 3"/>
                <a:gd name="T18" fmla="*/ 12 w 13"/>
                <a:gd name="T19" fmla="*/ 3 h 3"/>
                <a:gd name="T20" fmla="*/ 1 w 13"/>
                <a:gd name="T2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" h="3">
                  <a:moveTo>
                    <a:pt x="1" y="3"/>
                  </a:moveTo>
                  <a:cubicBezTo>
                    <a:pt x="0" y="3"/>
                    <a:pt x="0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3" y="0"/>
                    <a:pt x="13" y="1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3" y="2"/>
                    <a:pt x="12" y="3"/>
                    <a:pt x="12" y="3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" y="3"/>
                    <a:pt x="1" y="3"/>
                    <a:pt x="1" y="3"/>
                  </a:cubicBez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64" name="Freeform 194"/>
            <p:cNvSpPr/>
            <p:nvPr/>
          </p:nvSpPr>
          <p:spPr bwMode="auto">
            <a:xfrm>
              <a:off x="1892301" y="5314951"/>
              <a:ext cx="9525" cy="41275"/>
            </a:xfrm>
            <a:custGeom>
              <a:avLst/>
              <a:gdLst>
                <a:gd name="T0" fmla="*/ 0 w 3"/>
                <a:gd name="T1" fmla="*/ 14 h 15"/>
                <a:gd name="T2" fmla="*/ 0 w 3"/>
                <a:gd name="T3" fmla="*/ 1 h 15"/>
                <a:gd name="T4" fmla="*/ 1 w 3"/>
                <a:gd name="T5" fmla="*/ 0 h 15"/>
                <a:gd name="T6" fmla="*/ 1 w 3"/>
                <a:gd name="T7" fmla="*/ 0 h 15"/>
                <a:gd name="T8" fmla="*/ 3 w 3"/>
                <a:gd name="T9" fmla="*/ 1 h 15"/>
                <a:gd name="T10" fmla="*/ 3 w 3"/>
                <a:gd name="T11" fmla="*/ 1 h 15"/>
                <a:gd name="T12" fmla="*/ 3 w 3"/>
                <a:gd name="T13" fmla="*/ 14 h 15"/>
                <a:gd name="T14" fmla="*/ 1 w 3"/>
                <a:gd name="T15" fmla="*/ 15 h 15"/>
                <a:gd name="T16" fmla="*/ 1 w 3"/>
                <a:gd name="T17" fmla="*/ 15 h 15"/>
                <a:gd name="T18" fmla="*/ 0 w 3"/>
                <a:gd name="T19" fmla="*/ 14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" h="15">
                  <a:moveTo>
                    <a:pt x="0" y="14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0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4"/>
                    <a:pt x="3" y="14"/>
                    <a:pt x="3" y="14"/>
                  </a:cubicBezTo>
                  <a:cubicBezTo>
                    <a:pt x="3" y="15"/>
                    <a:pt x="2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cubicBezTo>
                    <a:pt x="0" y="15"/>
                    <a:pt x="0" y="15"/>
                    <a:pt x="0" y="14"/>
                  </a:cubicBez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65" name="Freeform 195"/>
            <p:cNvSpPr/>
            <p:nvPr/>
          </p:nvSpPr>
          <p:spPr bwMode="auto">
            <a:xfrm>
              <a:off x="1887538" y="5618163"/>
              <a:ext cx="7938" cy="34925"/>
            </a:xfrm>
            <a:custGeom>
              <a:avLst/>
              <a:gdLst>
                <a:gd name="T0" fmla="*/ 0 w 3"/>
                <a:gd name="T1" fmla="*/ 12 h 13"/>
                <a:gd name="T2" fmla="*/ 0 w 3"/>
                <a:gd name="T3" fmla="*/ 2 h 13"/>
                <a:gd name="T4" fmla="*/ 1 w 3"/>
                <a:gd name="T5" fmla="*/ 0 h 13"/>
                <a:gd name="T6" fmla="*/ 1 w 3"/>
                <a:gd name="T7" fmla="*/ 0 h 13"/>
                <a:gd name="T8" fmla="*/ 3 w 3"/>
                <a:gd name="T9" fmla="*/ 2 h 13"/>
                <a:gd name="T10" fmla="*/ 3 w 3"/>
                <a:gd name="T11" fmla="*/ 2 h 13"/>
                <a:gd name="T12" fmla="*/ 3 w 3"/>
                <a:gd name="T13" fmla="*/ 12 h 13"/>
                <a:gd name="T14" fmla="*/ 1 w 3"/>
                <a:gd name="T15" fmla="*/ 13 h 13"/>
                <a:gd name="T16" fmla="*/ 1 w 3"/>
                <a:gd name="T17" fmla="*/ 13 h 13"/>
                <a:gd name="T18" fmla="*/ 0 w 3"/>
                <a:gd name="T19" fmla="*/ 12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" h="13">
                  <a:moveTo>
                    <a:pt x="0" y="1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0"/>
                    <a:pt x="3" y="1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12"/>
                    <a:pt x="3" y="12"/>
                    <a:pt x="3" y="12"/>
                  </a:cubicBezTo>
                  <a:cubicBezTo>
                    <a:pt x="3" y="13"/>
                    <a:pt x="2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cubicBezTo>
                    <a:pt x="0" y="13"/>
                    <a:pt x="0" y="13"/>
                    <a:pt x="0" y="12"/>
                  </a:cubicBez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66" name="Freeform 196"/>
            <p:cNvSpPr/>
            <p:nvPr/>
          </p:nvSpPr>
          <p:spPr bwMode="auto">
            <a:xfrm>
              <a:off x="1800226" y="5588001"/>
              <a:ext cx="25400" cy="28575"/>
            </a:xfrm>
            <a:custGeom>
              <a:avLst/>
              <a:gdLst>
                <a:gd name="T0" fmla="*/ 1 w 9"/>
                <a:gd name="T1" fmla="*/ 10 h 10"/>
                <a:gd name="T2" fmla="*/ 0 w 9"/>
                <a:gd name="T3" fmla="*/ 8 h 10"/>
                <a:gd name="T4" fmla="*/ 0 w 9"/>
                <a:gd name="T5" fmla="*/ 8 h 10"/>
                <a:gd name="T6" fmla="*/ 6 w 9"/>
                <a:gd name="T7" fmla="*/ 0 h 10"/>
                <a:gd name="T8" fmla="*/ 8 w 9"/>
                <a:gd name="T9" fmla="*/ 0 h 10"/>
                <a:gd name="T10" fmla="*/ 8 w 9"/>
                <a:gd name="T11" fmla="*/ 0 h 10"/>
                <a:gd name="T12" fmla="*/ 8 w 9"/>
                <a:gd name="T13" fmla="*/ 2 h 10"/>
                <a:gd name="T14" fmla="*/ 8 w 9"/>
                <a:gd name="T15" fmla="*/ 2 h 10"/>
                <a:gd name="T16" fmla="*/ 3 w 9"/>
                <a:gd name="T17" fmla="*/ 10 h 10"/>
                <a:gd name="T18" fmla="*/ 2 w 9"/>
                <a:gd name="T19" fmla="*/ 10 h 10"/>
                <a:gd name="T20" fmla="*/ 2 w 9"/>
                <a:gd name="T21" fmla="*/ 10 h 10"/>
                <a:gd name="T22" fmla="*/ 1 w 9"/>
                <a:gd name="T23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" h="10">
                  <a:moveTo>
                    <a:pt x="1" y="10"/>
                  </a:moveTo>
                  <a:cubicBezTo>
                    <a:pt x="0" y="9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0"/>
                    <a:pt x="7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9" y="1"/>
                    <a:pt x="9" y="2"/>
                    <a:pt x="8" y="2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2" y="10"/>
                    <a:pt x="2" y="10"/>
                  </a:cubicBezTo>
                  <a:cubicBezTo>
                    <a:pt x="1" y="10"/>
                    <a:pt x="1" y="10"/>
                    <a:pt x="1" y="10"/>
                  </a:cubicBez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67" name="Freeform 197"/>
            <p:cNvSpPr/>
            <p:nvPr/>
          </p:nvSpPr>
          <p:spPr bwMode="auto">
            <a:xfrm>
              <a:off x="1957388" y="5338763"/>
              <a:ext cx="25400" cy="30163"/>
            </a:xfrm>
            <a:custGeom>
              <a:avLst/>
              <a:gdLst>
                <a:gd name="T0" fmla="*/ 1 w 9"/>
                <a:gd name="T1" fmla="*/ 11 h 11"/>
                <a:gd name="T2" fmla="*/ 1 w 9"/>
                <a:gd name="T3" fmla="*/ 8 h 11"/>
                <a:gd name="T4" fmla="*/ 1 w 9"/>
                <a:gd name="T5" fmla="*/ 8 h 11"/>
                <a:gd name="T6" fmla="*/ 6 w 9"/>
                <a:gd name="T7" fmla="*/ 1 h 11"/>
                <a:gd name="T8" fmla="*/ 8 w 9"/>
                <a:gd name="T9" fmla="*/ 0 h 11"/>
                <a:gd name="T10" fmla="*/ 8 w 9"/>
                <a:gd name="T11" fmla="*/ 0 h 11"/>
                <a:gd name="T12" fmla="*/ 8 w 9"/>
                <a:gd name="T13" fmla="*/ 2 h 11"/>
                <a:gd name="T14" fmla="*/ 8 w 9"/>
                <a:gd name="T15" fmla="*/ 2 h 11"/>
                <a:gd name="T16" fmla="*/ 3 w 9"/>
                <a:gd name="T17" fmla="*/ 10 h 11"/>
                <a:gd name="T18" fmla="*/ 2 w 9"/>
                <a:gd name="T19" fmla="*/ 11 h 11"/>
                <a:gd name="T20" fmla="*/ 2 w 9"/>
                <a:gd name="T21" fmla="*/ 11 h 11"/>
                <a:gd name="T22" fmla="*/ 1 w 9"/>
                <a:gd name="T23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" h="11">
                  <a:moveTo>
                    <a:pt x="1" y="11"/>
                  </a:moveTo>
                  <a:cubicBezTo>
                    <a:pt x="0" y="10"/>
                    <a:pt x="0" y="9"/>
                    <a:pt x="1" y="8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0"/>
                    <a:pt x="7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9" y="1"/>
                    <a:pt x="9" y="2"/>
                    <a:pt x="8" y="2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2" y="11"/>
                    <a:pt x="2" y="11"/>
                  </a:cubicBezTo>
                  <a:cubicBezTo>
                    <a:pt x="2" y="11"/>
                    <a:pt x="2" y="11"/>
                    <a:pt x="2" y="11"/>
                  </a:cubicBezTo>
                  <a:cubicBezTo>
                    <a:pt x="2" y="11"/>
                    <a:pt x="1" y="11"/>
                    <a:pt x="1" y="11"/>
                  </a:cubicBez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68" name="Freeform 198"/>
            <p:cNvSpPr/>
            <p:nvPr/>
          </p:nvSpPr>
          <p:spPr bwMode="auto">
            <a:xfrm>
              <a:off x="1757363" y="5551488"/>
              <a:ext cx="30163" cy="19050"/>
            </a:xfrm>
            <a:custGeom>
              <a:avLst/>
              <a:gdLst>
                <a:gd name="T0" fmla="*/ 0 w 11"/>
                <a:gd name="T1" fmla="*/ 6 h 7"/>
                <a:gd name="T2" fmla="*/ 1 w 11"/>
                <a:gd name="T3" fmla="*/ 4 h 7"/>
                <a:gd name="T4" fmla="*/ 1 w 11"/>
                <a:gd name="T5" fmla="*/ 4 h 7"/>
                <a:gd name="T6" fmla="*/ 9 w 11"/>
                <a:gd name="T7" fmla="*/ 1 h 7"/>
                <a:gd name="T8" fmla="*/ 11 w 11"/>
                <a:gd name="T9" fmla="*/ 1 h 7"/>
                <a:gd name="T10" fmla="*/ 11 w 11"/>
                <a:gd name="T11" fmla="*/ 1 h 7"/>
                <a:gd name="T12" fmla="*/ 10 w 11"/>
                <a:gd name="T13" fmla="*/ 3 h 7"/>
                <a:gd name="T14" fmla="*/ 10 w 11"/>
                <a:gd name="T15" fmla="*/ 3 h 7"/>
                <a:gd name="T16" fmla="*/ 2 w 11"/>
                <a:gd name="T17" fmla="*/ 7 h 7"/>
                <a:gd name="T18" fmla="*/ 1 w 11"/>
                <a:gd name="T19" fmla="*/ 7 h 7"/>
                <a:gd name="T20" fmla="*/ 1 w 11"/>
                <a:gd name="T21" fmla="*/ 7 h 7"/>
                <a:gd name="T22" fmla="*/ 0 w 11"/>
                <a:gd name="T23" fmla="*/ 6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" h="7">
                  <a:moveTo>
                    <a:pt x="0" y="6"/>
                  </a:moveTo>
                  <a:cubicBezTo>
                    <a:pt x="0" y="5"/>
                    <a:pt x="0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9" y="1"/>
                    <a:pt x="9" y="1"/>
                    <a:pt x="9" y="1"/>
                  </a:cubicBezTo>
                  <a:cubicBezTo>
                    <a:pt x="9" y="0"/>
                    <a:pt x="10" y="1"/>
                    <a:pt x="11" y="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1" y="2"/>
                    <a:pt x="11" y="3"/>
                    <a:pt x="10" y="3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1" y="7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1" y="7"/>
                    <a:pt x="0" y="7"/>
                    <a:pt x="0" y="6"/>
                  </a:cubicBez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69" name="Freeform 199"/>
            <p:cNvSpPr/>
            <p:nvPr/>
          </p:nvSpPr>
          <p:spPr bwMode="auto">
            <a:xfrm>
              <a:off x="2009776" y="5395913"/>
              <a:ext cx="28575" cy="25400"/>
            </a:xfrm>
            <a:custGeom>
              <a:avLst/>
              <a:gdLst>
                <a:gd name="T0" fmla="*/ 0 w 11"/>
                <a:gd name="T1" fmla="*/ 9 h 9"/>
                <a:gd name="T2" fmla="*/ 1 w 11"/>
                <a:gd name="T3" fmla="*/ 7 h 9"/>
                <a:gd name="T4" fmla="*/ 1 w 11"/>
                <a:gd name="T5" fmla="*/ 7 h 9"/>
                <a:gd name="T6" fmla="*/ 8 w 11"/>
                <a:gd name="T7" fmla="*/ 1 h 9"/>
                <a:gd name="T8" fmla="*/ 10 w 11"/>
                <a:gd name="T9" fmla="*/ 1 h 9"/>
                <a:gd name="T10" fmla="*/ 10 w 11"/>
                <a:gd name="T11" fmla="*/ 1 h 9"/>
                <a:gd name="T12" fmla="*/ 10 w 11"/>
                <a:gd name="T13" fmla="*/ 3 h 9"/>
                <a:gd name="T14" fmla="*/ 10 w 11"/>
                <a:gd name="T15" fmla="*/ 3 h 9"/>
                <a:gd name="T16" fmla="*/ 3 w 11"/>
                <a:gd name="T17" fmla="*/ 9 h 9"/>
                <a:gd name="T18" fmla="*/ 2 w 11"/>
                <a:gd name="T19" fmla="*/ 9 h 9"/>
                <a:gd name="T20" fmla="*/ 2 w 11"/>
                <a:gd name="T21" fmla="*/ 9 h 9"/>
                <a:gd name="T22" fmla="*/ 0 w 11"/>
                <a:gd name="T2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" h="9">
                  <a:moveTo>
                    <a:pt x="0" y="9"/>
                  </a:moveTo>
                  <a:cubicBezTo>
                    <a:pt x="0" y="8"/>
                    <a:pt x="0" y="7"/>
                    <a:pt x="1" y="7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9" y="0"/>
                    <a:pt x="10" y="1"/>
                    <a:pt x="10" y="1"/>
                  </a:cubicBezTo>
                  <a:cubicBezTo>
                    <a:pt x="10" y="1"/>
                    <a:pt x="10" y="1"/>
                    <a:pt x="10" y="1"/>
                  </a:cubicBezTo>
                  <a:cubicBezTo>
                    <a:pt x="11" y="2"/>
                    <a:pt x="11" y="3"/>
                    <a:pt x="10" y="3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1" y="9"/>
                    <a:pt x="1" y="9"/>
                    <a:pt x="0" y="9"/>
                  </a:cubicBez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70" name="Freeform 200"/>
            <p:cNvSpPr/>
            <p:nvPr/>
          </p:nvSpPr>
          <p:spPr bwMode="auto">
            <a:xfrm>
              <a:off x="1814513" y="5353051"/>
              <a:ext cx="26988" cy="26988"/>
            </a:xfrm>
            <a:custGeom>
              <a:avLst/>
              <a:gdLst>
                <a:gd name="T0" fmla="*/ 7 w 10"/>
                <a:gd name="T1" fmla="*/ 10 h 10"/>
                <a:gd name="T2" fmla="*/ 1 w 10"/>
                <a:gd name="T3" fmla="*/ 3 h 10"/>
                <a:gd name="T4" fmla="*/ 1 w 10"/>
                <a:gd name="T5" fmla="*/ 1 h 10"/>
                <a:gd name="T6" fmla="*/ 1 w 10"/>
                <a:gd name="T7" fmla="*/ 1 h 10"/>
                <a:gd name="T8" fmla="*/ 3 w 10"/>
                <a:gd name="T9" fmla="*/ 1 h 10"/>
                <a:gd name="T10" fmla="*/ 3 w 10"/>
                <a:gd name="T11" fmla="*/ 1 h 10"/>
                <a:gd name="T12" fmla="*/ 9 w 10"/>
                <a:gd name="T13" fmla="*/ 8 h 10"/>
                <a:gd name="T14" fmla="*/ 9 w 10"/>
                <a:gd name="T15" fmla="*/ 10 h 10"/>
                <a:gd name="T16" fmla="*/ 9 w 10"/>
                <a:gd name="T17" fmla="*/ 10 h 10"/>
                <a:gd name="T18" fmla="*/ 8 w 10"/>
                <a:gd name="T19" fmla="*/ 10 h 10"/>
                <a:gd name="T20" fmla="*/ 8 w 10"/>
                <a:gd name="T21" fmla="*/ 10 h 10"/>
                <a:gd name="T22" fmla="*/ 7 w 10"/>
                <a:gd name="T23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" h="10">
                  <a:moveTo>
                    <a:pt x="7" y="10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0" y="2"/>
                    <a:pt x="0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2" y="0"/>
                    <a:pt x="3" y="0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9" y="8"/>
                    <a:pt x="9" y="8"/>
                    <a:pt x="9" y="8"/>
                  </a:cubicBezTo>
                  <a:cubicBezTo>
                    <a:pt x="10" y="8"/>
                    <a:pt x="10" y="9"/>
                    <a:pt x="9" y="10"/>
                  </a:cubicBezTo>
                  <a:cubicBezTo>
                    <a:pt x="9" y="10"/>
                    <a:pt x="9" y="10"/>
                    <a:pt x="9" y="10"/>
                  </a:cubicBezTo>
                  <a:cubicBezTo>
                    <a:pt x="9" y="10"/>
                    <a:pt x="8" y="10"/>
                    <a:pt x="8" y="10"/>
                  </a:cubicBezTo>
                  <a:cubicBezTo>
                    <a:pt x="8" y="10"/>
                    <a:pt x="8" y="10"/>
                    <a:pt x="8" y="10"/>
                  </a:cubicBezTo>
                  <a:cubicBezTo>
                    <a:pt x="8" y="10"/>
                    <a:pt x="7" y="10"/>
                    <a:pt x="7" y="10"/>
                  </a:cubicBez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71" name="Freeform 201"/>
            <p:cNvSpPr/>
            <p:nvPr/>
          </p:nvSpPr>
          <p:spPr bwMode="auto">
            <a:xfrm>
              <a:off x="1965326" y="5597526"/>
              <a:ext cx="25400" cy="28575"/>
            </a:xfrm>
            <a:custGeom>
              <a:avLst/>
              <a:gdLst>
                <a:gd name="T0" fmla="*/ 6 w 9"/>
                <a:gd name="T1" fmla="*/ 10 h 11"/>
                <a:gd name="T2" fmla="*/ 0 w 9"/>
                <a:gd name="T3" fmla="*/ 3 h 11"/>
                <a:gd name="T4" fmla="*/ 1 w 9"/>
                <a:gd name="T5" fmla="*/ 1 h 11"/>
                <a:gd name="T6" fmla="*/ 1 w 9"/>
                <a:gd name="T7" fmla="*/ 1 h 11"/>
                <a:gd name="T8" fmla="*/ 3 w 9"/>
                <a:gd name="T9" fmla="*/ 1 h 11"/>
                <a:gd name="T10" fmla="*/ 3 w 9"/>
                <a:gd name="T11" fmla="*/ 1 h 11"/>
                <a:gd name="T12" fmla="*/ 8 w 9"/>
                <a:gd name="T13" fmla="*/ 9 h 11"/>
                <a:gd name="T14" fmla="*/ 8 w 9"/>
                <a:gd name="T15" fmla="*/ 11 h 11"/>
                <a:gd name="T16" fmla="*/ 8 w 9"/>
                <a:gd name="T17" fmla="*/ 11 h 11"/>
                <a:gd name="T18" fmla="*/ 7 w 9"/>
                <a:gd name="T19" fmla="*/ 11 h 11"/>
                <a:gd name="T20" fmla="*/ 7 w 9"/>
                <a:gd name="T21" fmla="*/ 11 h 11"/>
                <a:gd name="T22" fmla="*/ 6 w 9"/>
                <a:gd name="T23" fmla="*/ 1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" h="11">
                  <a:moveTo>
                    <a:pt x="6" y="10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2" y="0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9" y="9"/>
                    <a:pt x="9" y="10"/>
                    <a:pt x="8" y="11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8" y="11"/>
                    <a:pt x="7" y="11"/>
                    <a:pt x="7" y="11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7" y="11"/>
                    <a:pt x="6" y="11"/>
                    <a:pt x="6" y="10"/>
                  </a:cubicBez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72" name="Freeform 202"/>
            <p:cNvSpPr/>
            <p:nvPr/>
          </p:nvSpPr>
          <p:spPr bwMode="auto">
            <a:xfrm>
              <a:off x="1765301" y="5411788"/>
              <a:ext cx="30163" cy="22225"/>
            </a:xfrm>
            <a:custGeom>
              <a:avLst/>
              <a:gdLst>
                <a:gd name="T0" fmla="*/ 9 w 11"/>
                <a:gd name="T1" fmla="*/ 7 h 8"/>
                <a:gd name="T2" fmla="*/ 1 w 11"/>
                <a:gd name="T3" fmla="*/ 3 h 8"/>
                <a:gd name="T4" fmla="*/ 1 w 11"/>
                <a:gd name="T5" fmla="*/ 1 h 8"/>
                <a:gd name="T6" fmla="*/ 1 w 11"/>
                <a:gd name="T7" fmla="*/ 1 h 8"/>
                <a:gd name="T8" fmla="*/ 3 w 11"/>
                <a:gd name="T9" fmla="*/ 1 h 8"/>
                <a:gd name="T10" fmla="*/ 3 w 11"/>
                <a:gd name="T11" fmla="*/ 1 h 8"/>
                <a:gd name="T12" fmla="*/ 10 w 11"/>
                <a:gd name="T13" fmla="*/ 5 h 8"/>
                <a:gd name="T14" fmla="*/ 11 w 11"/>
                <a:gd name="T15" fmla="*/ 7 h 8"/>
                <a:gd name="T16" fmla="*/ 11 w 11"/>
                <a:gd name="T17" fmla="*/ 7 h 8"/>
                <a:gd name="T18" fmla="*/ 9 w 11"/>
                <a:gd name="T19" fmla="*/ 8 h 8"/>
                <a:gd name="T20" fmla="*/ 9 w 11"/>
                <a:gd name="T21" fmla="*/ 8 h 8"/>
                <a:gd name="T22" fmla="*/ 9 w 11"/>
                <a:gd name="T23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" h="8">
                  <a:moveTo>
                    <a:pt x="9" y="7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0" y="3"/>
                    <a:pt x="0" y="2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2" y="0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10" y="5"/>
                    <a:pt x="10" y="5"/>
                    <a:pt x="10" y="5"/>
                  </a:cubicBezTo>
                  <a:cubicBezTo>
                    <a:pt x="11" y="5"/>
                    <a:pt x="11" y="6"/>
                    <a:pt x="11" y="7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0" y="7"/>
                    <a:pt x="10" y="8"/>
                    <a:pt x="9" y="8"/>
                  </a:cubicBezTo>
                  <a:cubicBezTo>
                    <a:pt x="9" y="8"/>
                    <a:pt x="9" y="8"/>
                    <a:pt x="9" y="8"/>
                  </a:cubicBezTo>
                  <a:cubicBezTo>
                    <a:pt x="9" y="8"/>
                    <a:pt x="9" y="8"/>
                    <a:pt x="9" y="7"/>
                  </a:cubicBez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73" name="Freeform 203"/>
            <p:cNvSpPr/>
            <p:nvPr/>
          </p:nvSpPr>
          <p:spPr bwMode="auto">
            <a:xfrm>
              <a:off x="2009776" y="5540376"/>
              <a:ext cx="28575" cy="20638"/>
            </a:xfrm>
            <a:custGeom>
              <a:avLst/>
              <a:gdLst>
                <a:gd name="T0" fmla="*/ 8 w 11"/>
                <a:gd name="T1" fmla="*/ 7 h 8"/>
                <a:gd name="T2" fmla="*/ 1 w 11"/>
                <a:gd name="T3" fmla="*/ 3 h 8"/>
                <a:gd name="T4" fmla="*/ 0 w 11"/>
                <a:gd name="T5" fmla="*/ 1 h 8"/>
                <a:gd name="T6" fmla="*/ 0 w 11"/>
                <a:gd name="T7" fmla="*/ 1 h 8"/>
                <a:gd name="T8" fmla="*/ 2 w 11"/>
                <a:gd name="T9" fmla="*/ 1 h 8"/>
                <a:gd name="T10" fmla="*/ 2 w 11"/>
                <a:gd name="T11" fmla="*/ 1 h 8"/>
                <a:gd name="T12" fmla="*/ 10 w 11"/>
                <a:gd name="T13" fmla="*/ 5 h 8"/>
                <a:gd name="T14" fmla="*/ 10 w 11"/>
                <a:gd name="T15" fmla="*/ 7 h 8"/>
                <a:gd name="T16" fmla="*/ 10 w 11"/>
                <a:gd name="T17" fmla="*/ 7 h 8"/>
                <a:gd name="T18" fmla="*/ 9 w 11"/>
                <a:gd name="T19" fmla="*/ 8 h 8"/>
                <a:gd name="T20" fmla="*/ 9 w 11"/>
                <a:gd name="T21" fmla="*/ 8 h 8"/>
                <a:gd name="T22" fmla="*/ 8 w 11"/>
                <a:gd name="T23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" h="8">
                  <a:moveTo>
                    <a:pt x="8" y="7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0" y="3"/>
                    <a:pt x="0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2" y="0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0" y="5"/>
                    <a:pt x="10" y="5"/>
                    <a:pt x="10" y="5"/>
                  </a:cubicBezTo>
                  <a:cubicBezTo>
                    <a:pt x="11" y="5"/>
                    <a:pt x="11" y="6"/>
                    <a:pt x="10" y="7"/>
                  </a:cubicBezTo>
                  <a:cubicBezTo>
                    <a:pt x="10" y="7"/>
                    <a:pt x="10" y="7"/>
                    <a:pt x="10" y="7"/>
                  </a:cubicBezTo>
                  <a:cubicBezTo>
                    <a:pt x="10" y="7"/>
                    <a:pt x="10" y="8"/>
                    <a:pt x="9" y="8"/>
                  </a:cubicBezTo>
                  <a:cubicBezTo>
                    <a:pt x="9" y="8"/>
                    <a:pt x="9" y="8"/>
                    <a:pt x="9" y="8"/>
                  </a:cubicBezTo>
                  <a:cubicBezTo>
                    <a:pt x="9" y="8"/>
                    <a:pt x="9" y="7"/>
                    <a:pt x="8" y="7"/>
                  </a:cubicBez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74" name="Freeform 204"/>
            <p:cNvSpPr/>
            <p:nvPr/>
          </p:nvSpPr>
          <p:spPr bwMode="auto">
            <a:xfrm>
              <a:off x="1887538" y="5434013"/>
              <a:ext cx="84138" cy="61913"/>
            </a:xfrm>
            <a:custGeom>
              <a:avLst/>
              <a:gdLst>
                <a:gd name="T0" fmla="*/ 31 w 31"/>
                <a:gd name="T1" fmla="*/ 0 h 23"/>
                <a:gd name="T2" fmla="*/ 6 w 31"/>
                <a:gd name="T3" fmla="*/ 12 h 23"/>
                <a:gd name="T4" fmla="*/ 3 w 31"/>
                <a:gd name="T5" fmla="*/ 19 h 23"/>
                <a:gd name="T6" fmla="*/ 11 w 31"/>
                <a:gd name="T7" fmla="*/ 19 h 23"/>
                <a:gd name="T8" fmla="*/ 31 w 31"/>
                <a:gd name="T9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3">
                  <a:moveTo>
                    <a:pt x="31" y="0"/>
                  </a:moveTo>
                  <a:cubicBezTo>
                    <a:pt x="6" y="12"/>
                    <a:pt x="6" y="12"/>
                    <a:pt x="6" y="12"/>
                  </a:cubicBezTo>
                  <a:cubicBezTo>
                    <a:pt x="6" y="12"/>
                    <a:pt x="0" y="15"/>
                    <a:pt x="3" y="19"/>
                  </a:cubicBezTo>
                  <a:cubicBezTo>
                    <a:pt x="6" y="23"/>
                    <a:pt x="11" y="19"/>
                    <a:pt x="11" y="19"/>
                  </a:cubicBezTo>
                  <a:lnTo>
                    <a:pt x="31" y="0"/>
                  </a:ln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75" name="Freeform 206"/>
            <p:cNvSpPr/>
            <p:nvPr/>
          </p:nvSpPr>
          <p:spPr bwMode="auto">
            <a:xfrm>
              <a:off x="1879601" y="5376863"/>
              <a:ext cx="38100" cy="119062"/>
            </a:xfrm>
            <a:custGeom>
              <a:avLst/>
              <a:gdLst>
                <a:gd name="T0" fmla="*/ 7 w 14"/>
                <a:gd name="T1" fmla="*/ 0 h 44"/>
                <a:gd name="T2" fmla="*/ 2 w 14"/>
                <a:gd name="T3" fmla="*/ 36 h 44"/>
                <a:gd name="T4" fmla="*/ 7 w 14"/>
                <a:gd name="T5" fmla="*/ 44 h 44"/>
                <a:gd name="T6" fmla="*/ 13 w 14"/>
                <a:gd name="T7" fmla="*/ 36 h 44"/>
                <a:gd name="T8" fmla="*/ 7 w 14"/>
                <a:gd name="T9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44">
                  <a:moveTo>
                    <a:pt x="7" y="0"/>
                  </a:moveTo>
                  <a:cubicBezTo>
                    <a:pt x="2" y="36"/>
                    <a:pt x="2" y="36"/>
                    <a:pt x="2" y="36"/>
                  </a:cubicBezTo>
                  <a:cubicBezTo>
                    <a:pt x="2" y="36"/>
                    <a:pt x="0" y="44"/>
                    <a:pt x="7" y="44"/>
                  </a:cubicBezTo>
                  <a:cubicBezTo>
                    <a:pt x="14" y="44"/>
                    <a:pt x="13" y="36"/>
                    <a:pt x="13" y="36"/>
                  </a:cubicBezTo>
                  <a:lnTo>
                    <a:pt x="7" y="0"/>
                  </a:ln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1602366" y="5197964"/>
            <a:ext cx="447482" cy="363840"/>
            <a:chOff x="966788" y="5268913"/>
            <a:chExt cx="509588" cy="414337"/>
          </a:xfrm>
        </p:grpSpPr>
        <p:sp>
          <p:nvSpPr>
            <p:cNvPr id="536" name="Freeform 207"/>
            <p:cNvSpPr/>
            <p:nvPr/>
          </p:nvSpPr>
          <p:spPr bwMode="auto">
            <a:xfrm>
              <a:off x="966788" y="5291138"/>
              <a:ext cx="509588" cy="392112"/>
            </a:xfrm>
            <a:custGeom>
              <a:avLst/>
              <a:gdLst>
                <a:gd name="T0" fmla="*/ 188 w 188"/>
                <a:gd name="T1" fmla="*/ 47 h 145"/>
                <a:gd name="T2" fmla="*/ 100 w 188"/>
                <a:gd name="T3" fmla="*/ 1 h 145"/>
                <a:gd name="T4" fmla="*/ 88 w 188"/>
                <a:gd name="T5" fmla="*/ 1 h 145"/>
                <a:gd name="T6" fmla="*/ 0 w 188"/>
                <a:gd name="T7" fmla="*/ 47 h 145"/>
                <a:gd name="T8" fmla="*/ 0 w 188"/>
                <a:gd name="T9" fmla="*/ 51 h 145"/>
                <a:gd name="T10" fmla="*/ 0 w 188"/>
                <a:gd name="T11" fmla="*/ 52 h 145"/>
                <a:gd name="T12" fmla="*/ 0 w 188"/>
                <a:gd name="T13" fmla="*/ 133 h 145"/>
                <a:gd name="T14" fmla="*/ 13 w 188"/>
                <a:gd name="T15" fmla="*/ 145 h 145"/>
                <a:gd name="T16" fmla="*/ 175 w 188"/>
                <a:gd name="T17" fmla="*/ 145 h 145"/>
                <a:gd name="T18" fmla="*/ 188 w 188"/>
                <a:gd name="T19" fmla="*/ 133 h 145"/>
                <a:gd name="T20" fmla="*/ 188 w 188"/>
                <a:gd name="T21" fmla="*/ 58 h 145"/>
                <a:gd name="T22" fmla="*/ 188 w 188"/>
                <a:gd name="T23" fmla="*/ 58 h 145"/>
                <a:gd name="T24" fmla="*/ 188 w 188"/>
                <a:gd name="T25" fmla="*/ 47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8" h="145">
                  <a:moveTo>
                    <a:pt x="188" y="47"/>
                  </a:moveTo>
                  <a:cubicBezTo>
                    <a:pt x="100" y="1"/>
                    <a:pt x="100" y="1"/>
                    <a:pt x="100" y="1"/>
                  </a:cubicBezTo>
                  <a:cubicBezTo>
                    <a:pt x="96" y="0"/>
                    <a:pt x="92" y="0"/>
                    <a:pt x="88" y="1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0" y="51"/>
                    <a:pt x="0" y="51"/>
                    <a:pt x="0" y="51"/>
                  </a:cubicBezTo>
                  <a:cubicBezTo>
                    <a:pt x="0" y="52"/>
                    <a:pt x="0" y="52"/>
                    <a:pt x="0" y="52"/>
                  </a:cubicBezTo>
                  <a:cubicBezTo>
                    <a:pt x="0" y="133"/>
                    <a:pt x="0" y="133"/>
                    <a:pt x="0" y="133"/>
                  </a:cubicBezTo>
                  <a:cubicBezTo>
                    <a:pt x="0" y="140"/>
                    <a:pt x="6" y="145"/>
                    <a:pt x="13" y="145"/>
                  </a:cubicBezTo>
                  <a:cubicBezTo>
                    <a:pt x="175" y="145"/>
                    <a:pt x="175" y="145"/>
                    <a:pt x="175" y="145"/>
                  </a:cubicBezTo>
                  <a:cubicBezTo>
                    <a:pt x="182" y="145"/>
                    <a:pt x="188" y="140"/>
                    <a:pt x="188" y="133"/>
                  </a:cubicBezTo>
                  <a:cubicBezTo>
                    <a:pt x="188" y="58"/>
                    <a:pt x="188" y="58"/>
                    <a:pt x="188" y="58"/>
                  </a:cubicBezTo>
                  <a:cubicBezTo>
                    <a:pt x="188" y="58"/>
                    <a:pt x="188" y="58"/>
                    <a:pt x="188" y="58"/>
                  </a:cubicBezTo>
                  <a:lnTo>
                    <a:pt x="188" y="47"/>
                  </a:ln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37" name="Freeform 208"/>
            <p:cNvSpPr/>
            <p:nvPr/>
          </p:nvSpPr>
          <p:spPr bwMode="auto">
            <a:xfrm>
              <a:off x="966788" y="5430838"/>
              <a:ext cx="244475" cy="252412"/>
            </a:xfrm>
            <a:custGeom>
              <a:avLst/>
              <a:gdLst>
                <a:gd name="T0" fmla="*/ 0 w 90"/>
                <a:gd name="T1" fmla="*/ 81 h 93"/>
                <a:gd name="T2" fmla="*/ 13 w 90"/>
                <a:gd name="T3" fmla="*/ 93 h 93"/>
                <a:gd name="T4" fmla="*/ 90 w 90"/>
                <a:gd name="T5" fmla="*/ 93 h 93"/>
                <a:gd name="T6" fmla="*/ 79 w 90"/>
                <a:gd name="T7" fmla="*/ 57 h 93"/>
                <a:gd name="T8" fmla="*/ 0 w 90"/>
                <a:gd name="T9" fmla="*/ 0 h 93"/>
                <a:gd name="T10" fmla="*/ 0 w 90"/>
                <a:gd name="T11" fmla="*/ 81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0" h="93">
                  <a:moveTo>
                    <a:pt x="0" y="81"/>
                  </a:moveTo>
                  <a:cubicBezTo>
                    <a:pt x="0" y="88"/>
                    <a:pt x="6" y="93"/>
                    <a:pt x="13" y="93"/>
                  </a:cubicBezTo>
                  <a:cubicBezTo>
                    <a:pt x="90" y="93"/>
                    <a:pt x="90" y="93"/>
                    <a:pt x="90" y="93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81"/>
                  </a:ln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38" name="Freeform 209"/>
            <p:cNvSpPr/>
            <p:nvPr/>
          </p:nvSpPr>
          <p:spPr bwMode="auto">
            <a:xfrm>
              <a:off x="1231901" y="5430838"/>
              <a:ext cx="244475" cy="252412"/>
            </a:xfrm>
            <a:custGeom>
              <a:avLst/>
              <a:gdLst>
                <a:gd name="T0" fmla="*/ 90 w 90"/>
                <a:gd name="T1" fmla="*/ 81 h 93"/>
                <a:gd name="T2" fmla="*/ 77 w 90"/>
                <a:gd name="T3" fmla="*/ 93 h 93"/>
                <a:gd name="T4" fmla="*/ 0 w 90"/>
                <a:gd name="T5" fmla="*/ 93 h 93"/>
                <a:gd name="T6" fmla="*/ 11 w 90"/>
                <a:gd name="T7" fmla="*/ 57 h 93"/>
                <a:gd name="T8" fmla="*/ 90 w 90"/>
                <a:gd name="T9" fmla="*/ 0 h 93"/>
                <a:gd name="T10" fmla="*/ 90 w 90"/>
                <a:gd name="T11" fmla="*/ 81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0" h="93">
                  <a:moveTo>
                    <a:pt x="90" y="81"/>
                  </a:moveTo>
                  <a:cubicBezTo>
                    <a:pt x="90" y="88"/>
                    <a:pt x="84" y="93"/>
                    <a:pt x="77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11" y="57"/>
                    <a:pt x="11" y="57"/>
                    <a:pt x="11" y="57"/>
                  </a:cubicBezTo>
                  <a:cubicBezTo>
                    <a:pt x="90" y="0"/>
                    <a:pt x="90" y="0"/>
                    <a:pt x="90" y="0"/>
                  </a:cubicBezTo>
                  <a:lnTo>
                    <a:pt x="90" y="81"/>
                  </a:ln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39" name="Freeform 210"/>
            <p:cNvSpPr/>
            <p:nvPr/>
          </p:nvSpPr>
          <p:spPr bwMode="auto">
            <a:xfrm>
              <a:off x="966788" y="5514975"/>
              <a:ext cx="509588" cy="168275"/>
            </a:xfrm>
            <a:custGeom>
              <a:avLst/>
              <a:gdLst>
                <a:gd name="T0" fmla="*/ 88 w 188"/>
                <a:gd name="T1" fmla="*/ 2 h 62"/>
                <a:gd name="T2" fmla="*/ 0 w 188"/>
                <a:gd name="T3" fmla="*/ 33 h 62"/>
                <a:gd name="T4" fmla="*/ 0 w 188"/>
                <a:gd name="T5" fmla="*/ 50 h 62"/>
                <a:gd name="T6" fmla="*/ 13 w 188"/>
                <a:gd name="T7" fmla="*/ 62 h 62"/>
                <a:gd name="T8" fmla="*/ 175 w 188"/>
                <a:gd name="T9" fmla="*/ 62 h 62"/>
                <a:gd name="T10" fmla="*/ 188 w 188"/>
                <a:gd name="T11" fmla="*/ 50 h 62"/>
                <a:gd name="T12" fmla="*/ 188 w 188"/>
                <a:gd name="T13" fmla="*/ 33 h 62"/>
                <a:gd name="T14" fmla="*/ 100 w 188"/>
                <a:gd name="T15" fmla="*/ 2 h 62"/>
                <a:gd name="T16" fmla="*/ 88 w 188"/>
                <a:gd name="T17" fmla="*/ 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8" h="62">
                  <a:moveTo>
                    <a:pt x="88" y="2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57"/>
                    <a:pt x="6" y="62"/>
                    <a:pt x="13" y="62"/>
                  </a:cubicBezTo>
                  <a:cubicBezTo>
                    <a:pt x="175" y="62"/>
                    <a:pt x="175" y="62"/>
                    <a:pt x="175" y="62"/>
                  </a:cubicBezTo>
                  <a:cubicBezTo>
                    <a:pt x="182" y="62"/>
                    <a:pt x="188" y="57"/>
                    <a:pt x="188" y="50"/>
                  </a:cubicBezTo>
                  <a:cubicBezTo>
                    <a:pt x="188" y="33"/>
                    <a:pt x="188" y="33"/>
                    <a:pt x="188" y="33"/>
                  </a:cubicBezTo>
                  <a:cubicBezTo>
                    <a:pt x="100" y="2"/>
                    <a:pt x="100" y="2"/>
                    <a:pt x="100" y="2"/>
                  </a:cubicBezTo>
                  <a:cubicBezTo>
                    <a:pt x="96" y="0"/>
                    <a:pt x="92" y="0"/>
                    <a:pt x="88" y="2"/>
                  </a:cubicBez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40" name="Rectangle 211"/>
            <p:cNvSpPr>
              <a:spLocks noChangeArrowheads="1"/>
            </p:cNvSpPr>
            <p:nvPr/>
          </p:nvSpPr>
          <p:spPr bwMode="auto">
            <a:xfrm>
              <a:off x="1222376" y="5483225"/>
              <a:ext cx="4763" cy="42862"/>
            </a:xfrm>
            <a:prstGeom prst="rect">
              <a:avLst/>
            </a:pr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41" name="Freeform 212"/>
            <p:cNvSpPr/>
            <p:nvPr/>
          </p:nvSpPr>
          <p:spPr bwMode="auto">
            <a:xfrm>
              <a:off x="1111251" y="5372100"/>
              <a:ext cx="47625" cy="12700"/>
            </a:xfrm>
            <a:custGeom>
              <a:avLst/>
              <a:gdLst>
                <a:gd name="T0" fmla="*/ 18 w 18"/>
                <a:gd name="T1" fmla="*/ 5 h 5"/>
                <a:gd name="T2" fmla="*/ 16 w 18"/>
                <a:gd name="T3" fmla="*/ 5 h 5"/>
                <a:gd name="T4" fmla="*/ 2 w 18"/>
                <a:gd name="T5" fmla="*/ 4 h 5"/>
                <a:gd name="T6" fmla="*/ 0 w 18"/>
                <a:gd name="T7" fmla="*/ 2 h 5"/>
                <a:gd name="T8" fmla="*/ 2 w 18"/>
                <a:gd name="T9" fmla="*/ 0 h 5"/>
                <a:gd name="T10" fmla="*/ 16 w 18"/>
                <a:gd name="T11" fmla="*/ 1 h 5"/>
                <a:gd name="T12" fmla="*/ 18 w 18"/>
                <a:gd name="T13" fmla="*/ 3 h 5"/>
                <a:gd name="T14" fmla="*/ 18 w 18"/>
                <a:gd name="T1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" h="5">
                  <a:moveTo>
                    <a:pt x="18" y="5"/>
                  </a:moveTo>
                  <a:cubicBezTo>
                    <a:pt x="17" y="5"/>
                    <a:pt x="17" y="5"/>
                    <a:pt x="16" y="5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3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16" y="1"/>
                    <a:pt x="16" y="1"/>
                    <a:pt x="16" y="1"/>
                  </a:cubicBezTo>
                  <a:cubicBezTo>
                    <a:pt x="18" y="1"/>
                    <a:pt x="18" y="2"/>
                    <a:pt x="18" y="3"/>
                  </a:cubicBezTo>
                  <a:cubicBezTo>
                    <a:pt x="18" y="4"/>
                    <a:pt x="18" y="4"/>
                    <a:pt x="18" y="5"/>
                  </a:cubicBez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42" name="Freeform 213"/>
            <p:cNvSpPr/>
            <p:nvPr/>
          </p:nvSpPr>
          <p:spPr bwMode="auto">
            <a:xfrm>
              <a:off x="1120776" y="5303838"/>
              <a:ext cx="49213" cy="44450"/>
            </a:xfrm>
            <a:custGeom>
              <a:avLst/>
              <a:gdLst>
                <a:gd name="T0" fmla="*/ 17 w 18"/>
                <a:gd name="T1" fmla="*/ 16 h 16"/>
                <a:gd name="T2" fmla="*/ 15 w 18"/>
                <a:gd name="T3" fmla="*/ 16 h 16"/>
                <a:gd name="T4" fmla="*/ 1 w 18"/>
                <a:gd name="T5" fmla="*/ 4 h 16"/>
                <a:gd name="T6" fmla="*/ 1 w 18"/>
                <a:gd name="T7" fmla="*/ 1 h 16"/>
                <a:gd name="T8" fmla="*/ 4 w 18"/>
                <a:gd name="T9" fmla="*/ 1 h 16"/>
                <a:gd name="T10" fmla="*/ 17 w 18"/>
                <a:gd name="T11" fmla="*/ 12 h 16"/>
                <a:gd name="T12" fmla="*/ 18 w 18"/>
                <a:gd name="T13" fmla="*/ 15 h 16"/>
                <a:gd name="T14" fmla="*/ 17 w 18"/>
                <a:gd name="T15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" h="16">
                  <a:moveTo>
                    <a:pt x="17" y="16"/>
                  </a:moveTo>
                  <a:cubicBezTo>
                    <a:pt x="17" y="16"/>
                    <a:pt x="15" y="16"/>
                    <a:pt x="15" y="16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0" y="2"/>
                    <a:pt x="1" y="1"/>
                  </a:cubicBezTo>
                  <a:cubicBezTo>
                    <a:pt x="1" y="0"/>
                    <a:pt x="3" y="0"/>
                    <a:pt x="4" y="1"/>
                  </a:cubicBezTo>
                  <a:cubicBezTo>
                    <a:pt x="17" y="12"/>
                    <a:pt x="17" y="12"/>
                    <a:pt x="17" y="12"/>
                  </a:cubicBezTo>
                  <a:cubicBezTo>
                    <a:pt x="18" y="13"/>
                    <a:pt x="18" y="15"/>
                    <a:pt x="18" y="15"/>
                  </a:cubicBezTo>
                  <a:cubicBezTo>
                    <a:pt x="17" y="15"/>
                    <a:pt x="17" y="15"/>
                    <a:pt x="17" y="16"/>
                  </a:cubicBez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43" name="Freeform 214"/>
            <p:cNvSpPr/>
            <p:nvPr/>
          </p:nvSpPr>
          <p:spPr bwMode="auto">
            <a:xfrm>
              <a:off x="1119188" y="5418138"/>
              <a:ext cx="53975" cy="50800"/>
            </a:xfrm>
            <a:custGeom>
              <a:avLst/>
              <a:gdLst>
                <a:gd name="T0" fmla="*/ 20 w 20"/>
                <a:gd name="T1" fmla="*/ 3 h 19"/>
                <a:gd name="T2" fmla="*/ 18 w 20"/>
                <a:gd name="T3" fmla="*/ 4 h 19"/>
                <a:gd name="T4" fmla="*/ 6 w 20"/>
                <a:gd name="T5" fmla="*/ 5 h 19"/>
                <a:gd name="T6" fmla="*/ 4 w 20"/>
                <a:gd name="T7" fmla="*/ 18 h 19"/>
                <a:gd name="T8" fmla="*/ 1 w 20"/>
                <a:gd name="T9" fmla="*/ 19 h 19"/>
                <a:gd name="T10" fmla="*/ 0 w 20"/>
                <a:gd name="T11" fmla="*/ 17 h 19"/>
                <a:gd name="T12" fmla="*/ 2 w 20"/>
                <a:gd name="T13" fmla="*/ 2 h 19"/>
                <a:gd name="T14" fmla="*/ 4 w 20"/>
                <a:gd name="T15" fmla="*/ 0 h 19"/>
                <a:gd name="T16" fmla="*/ 18 w 20"/>
                <a:gd name="T17" fmla="*/ 0 h 19"/>
                <a:gd name="T18" fmla="*/ 20 w 20"/>
                <a:gd name="T19" fmla="*/ 2 h 19"/>
                <a:gd name="T20" fmla="*/ 20 w 20"/>
                <a:gd name="T21" fmla="*/ 3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" h="19">
                  <a:moveTo>
                    <a:pt x="20" y="3"/>
                  </a:moveTo>
                  <a:cubicBezTo>
                    <a:pt x="19" y="4"/>
                    <a:pt x="19" y="4"/>
                    <a:pt x="18" y="4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4" y="18"/>
                    <a:pt x="4" y="18"/>
                    <a:pt x="4" y="18"/>
                  </a:cubicBezTo>
                  <a:cubicBezTo>
                    <a:pt x="4" y="19"/>
                    <a:pt x="3" y="19"/>
                    <a:pt x="1" y="19"/>
                  </a:cubicBezTo>
                  <a:cubicBezTo>
                    <a:pt x="0" y="19"/>
                    <a:pt x="0" y="18"/>
                    <a:pt x="0" y="17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1"/>
                    <a:pt x="3" y="0"/>
                    <a:pt x="4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9" y="0"/>
                    <a:pt x="20" y="1"/>
                    <a:pt x="20" y="2"/>
                  </a:cubicBezTo>
                  <a:cubicBezTo>
                    <a:pt x="20" y="2"/>
                    <a:pt x="20" y="3"/>
                    <a:pt x="20" y="3"/>
                  </a:cubicBez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44" name="Oval 215"/>
            <p:cNvSpPr>
              <a:spLocks noChangeArrowheads="1"/>
            </p:cNvSpPr>
            <p:nvPr/>
          </p:nvSpPr>
          <p:spPr bwMode="auto">
            <a:xfrm>
              <a:off x="1154113" y="5268913"/>
              <a:ext cx="146050" cy="222250"/>
            </a:xfrm>
            <a:prstGeom prst="ellipse">
              <a:avLst/>
            </a:pr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45" name="Freeform 216"/>
            <p:cNvSpPr/>
            <p:nvPr/>
          </p:nvSpPr>
          <p:spPr bwMode="auto">
            <a:xfrm>
              <a:off x="1273176" y="5303838"/>
              <a:ext cx="49213" cy="44450"/>
            </a:xfrm>
            <a:custGeom>
              <a:avLst/>
              <a:gdLst>
                <a:gd name="T0" fmla="*/ 17 w 18"/>
                <a:gd name="T1" fmla="*/ 4 h 16"/>
                <a:gd name="T2" fmla="*/ 17 w 18"/>
                <a:gd name="T3" fmla="*/ 4 h 16"/>
                <a:gd name="T4" fmla="*/ 3 w 18"/>
                <a:gd name="T5" fmla="*/ 16 h 16"/>
                <a:gd name="T6" fmla="*/ 0 w 18"/>
                <a:gd name="T7" fmla="*/ 15 h 16"/>
                <a:gd name="T8" fmla="*/ 1 w 18"/>
                <a:gd name="T9" fmla="*/ 12 h 16"/>
                <a:gd name="T10" fmla="*/ 14 w 18"/>
                <a:gd name="T11" fmla="*/ 1 h 16"/>
                <a:gd name="T12" fmla="*/ 17 w 18"/>
                <a:gd name="T13" fmla="*/ 1 h 16"/>
                <a:gd name="T14" fmla="*/ 17 w 18"/>
                <a:gd name="T15" fmla="*/ 4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" h="16">
                  <a:moveTo>
                    <a:pt x="17" y="4"/>
                  </a:moveTo>
                  <a:cubicBezTo>
                    <a:pt x="17" y="4"/>
                    <a:pt x="17" y="4"/>
                    <a:pt x="17" y="4"/>
                  </a:cubicBezTo>
                  <a:cubicBezTo>
                    <a:pt x="3" y="16"/>
                    <a:pt x="3" y="16"/>
                    <a:pt x="3" y="16"/>
                  </a:cubicBezTo>
                  <a:cubicBezTo>
                    <a:pt x="2" y="16"/>
                    <a:pt x="1" y="16"/>
                    <a:pt x="0" y="15"/>
                  </a:cubicBezTo>
                  <a:cubicBezTo>
                    <a:pt x="0" y="15"/>
                    <a:pt x="0" y="13"/>
                    <a:pt x="1" y="12"/>
                  </a:cubicBezTo>
                  <a:cubicBezTo>
                    <a:pt x="14" y="1"/>
                    <a:pt x="14" y="1"/>
                    <a:pt x="14" y="1"/>
                  </a:cubicBezTo>
                  <a:cubicBezTo>
                    <a:pt x="15" y="0"/>
                    <a:pt x="16" y="0"/>
                    <a:pt x="17" y="1"/>
                  </a:cubicBezTo>
                  <a:cubicBezTo>
                    <a:pt x="18" y="2"/>
                    <a:pt x="18" y="3"/>
                    <a:pt x="17" y="4"/>
                  </a:cubicBez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46" name="Freeform 217"/>
            <p:cNvSpPr/>
            <p:nvPr/>
          </p:nvSpPr>
          <p:spPr bwMode="auto">
            <a:xfrm>
              <a:off x="1270001" y="5418138"/>
              <a:ext cx="53975" cy="50800"/>
            </a:xfrm>
            <a:custGeom>
              <a:avLst/>
              <a:gdLst>
                <a:gd name="T0" fmla="*/ 19 w 20"/>
                <a:gd name="T1" fmla="*/ 19 h 19"/>
                <a:gd name="T2" fmla="*/ 18 w 20"/>
                <a:gd name="T3" fmla="*/ 19 h 19"/>
                <a:gd name="T4" fmla="*/ 16 w 20"/>
                <a:gd name="T5" fmla="*/ 18 h 19"/>
                <a:gd name="T6" fmla="*/ 14 w 20"/>
                <a:gd name="T7" fmla="*/ 5 h 19"/>
                <a:gd name="T8" fmla="*/ 2 w 20"/>
                <a:gd name="T9" fmla="*/ 4 h 19"/>
                <a:gd name="T10" fmla="*/ 0 w 20"/>
                <a:gd name="T11" fmla="*/ 2 h 19"/>
                <a:gd name="T12" fmla="*/ 2 w 20"/>
                <a:gd name="T13" fmla="*/ 0 h 19"/>
                <a:gd name="T14" fmla="*/ 16 w 20"/>
                <a:gd name="T15" fmla="*/ 0 h 19"/>
                <a:gd name="T16" fmla="*/ 18 w 20"/>
                <a:gd name="T17" fmla="*/ 2 h 19"/>
                <a:gd name="T18" fmla="*/ 20 w 20"/>
                <a:gd name="T19" fmla="*/ 17 h 19"/>
                <a:gd name="T20" fmla="*/ 19 w 20"/>
                <a:gd name="T21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" h="19">
                  <a:moveTo>
                    <a:pt x="19" y="19"/>
                  </a:moveTo>
                  <a:cubicBezTo>
                    <a:pt x="19" y="19"/>
                    <a:pt x="19" y="19"/>
                    <a:pt x="18" y="19"/>
                  </a:cubicBezTo>
                  <a:cubicBezTo>
                    <a:pt x="17" y="19"/>
                    <a:pt x="16" y="19"/>
                    <a:pt x="16" y="18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3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1"/>
                    <a:pt x="18" y="2"/>
                  </a:cubicBezTo>
                  <a:cubicBezTo>
                    <a:pt x="20" y="17"/>
                    <a:pt x="20" y="17"/>
                    <a:pt x="20" y="17"/>
                  </a:cubicBezTo>
                  <a:cubicBezTo>
                    <a:pt x="20" y="18"/>
                    <a:pt x="20" y="18"/>
                    <a:pt x="19" y="19"/>
                  </a:cubicBez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47" name="Freeform 218"/>
            <p:cNvSpPr/>
            <p:nvPr/>
          </p:nvSpPr>
          <p:spPr bwMode="auto">
            <a:xfrm>
              <a:off x="1281113" y="5372100"/>
              <a:ext cx="50800" cy="12700"/>
            </a:xfrm>
            <a:custGeom>
              <a:avLst/>
              <a:gdLst>
                <a:gd name="T0" fmla="*/ 18 w 19"/>
                <a:gd name="T1" fmla="*/ 3 h 5"/>
                <a:gd name="T2" fmla="*/ 17 w 19"/>
                <a:gd name="T3" fmla="*/ 4 h 5"/>
                <a:gd name="T4" fmla="*/ 3 w 19"/>
                <a:gd name="T5" fmla="*/ 5 h 5"/>
                <a:gd name="T6" fmla="*/ 0 w 19"/>
                <a:gd name="T7" fmla="*/ 3 h 5"/>
                <a:gd name="T8" fmla="*/ 2 w 19"/>
                <a:gd name="T9" fmla="*/ 1 h 5"/>
                <a:gd name="T10" fmla="*/ 17 w 19"/>
                <a:gd name="T11" fmla="*/ 0 h 5"/>
                <a:gd name="T12" fmla="*/ 19 w 19"/>
                <a:gd name="T13" fmla="*/ 2 h 5"/>
                <a:gd name="T14" fmla="*/ 18 w 19"/>
                <a:gd name="T15" fmla="*/ 3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" h="5">
                  <a:moveTo>
                    <a:pt x="18" y="3"/>
                  </a:moveTo>
                  <a:cubicBezTo>
                    <a:pt x="18" y="4"/>
                    <a:pt x="17" y="4"/>
                    <a:pt x="17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1" y="5"/>
                    <a:pt x="0" y="4"/>
                    <a:pt x="0" y="3"/>
                  </a:cubicBezTo>
                  <a:cubicBezTo>
                    <a:pt x="0" y="2"/>
                    <a:pt x="1" y="1"/>
                    <a:pt x="2" y="1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8" y="0"/>
                    <a:pt x="19" y="1"/>
                    <a:pt x="19" y="2"/>
                  </a:cubicBezTo>
                  <a:cubicBezTo>
                    <a:pt x="19" y="2"/>
                    <a:pt x="19" y="3"/>
                    <a:pt x="18" y="3"/>
                  </a:cubicBez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48" name="Freeform 219"/>
            <p:cNvSpPr/>
            <p:nvPr/>
          </p:nvSpPr>
          <p:spPr bwMode="auto">
            <a:xfrm>
              <a:off x="1223963" y="5268913"/>
              <a:ext cx="76200" cy="222250"/>
            </a:xfrm>
            <a:custGeom>
              <a:avLst/>
              <a:gdLst>
                <a:gd name="T0" fmla="*/ 1 w 28"/>
                <a:gd name="T1" fmla="*/ 0 h 82"/>
                <a:gd name="T2" fmla="*/ 0 w 28"/>
                <a:gd name="T3" fmla="*/ 1 h 82"/>
                <a:gd name="T4" fmla="*/ 0 w 28"/>
                <a:gd name="T5" fmla="*/ 82 h 82"/>
                <a:gd name="T6" fmla="*/ 1 w 28"/>
                <a:gd name="T7" fmla="*/ 82 h 82"/>
                <a:gd name="T8" fmla="*/ 28 w 28"/>
                <a:gd name="T9" fmla="*/ 41 h 82"/>
                <a:gd name="T10" fmla="*/ 1 w 28"/>
                <a:gd name="T11" fmla="*/ 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" h="82">
                  <a:moveTo>
                    <a:pt x="1" y="0"/>
                  </a:moveTo>
                  <a:cubicBezTo>
                    <a:pt x="1" y="0"/>
                    <a:pt x="0" y="1"/>
                    <a:pt x="0" y="1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1" y="82"/>
                    <a:pt x="1" y="82"/>
                  </a:cubicBezTo>
                  <a:cubicBezTo>
                    <a:pt x="16" y="82"/>
                    <a:pt x="28" y="64"/>
                    <a:pt x="28" y="41"/>
                  </a:cubicBezTo>
                  <a:cubicBezTo>
                    <a:pt x="28" y="19"/>
                    <a:pt x="16" y="0"/>
                    <a:pt x="1" y="0"/>
                  </a:cubicBez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49" name="Freeform 220"/>
            <p:cNvSpPr/>
            <p:nvPr/>
          </p:nvSpPr>
          <p:spPr bwMode="auto">
            <a:xfrm>
              <a:off x="1158876" y="5268913"/>
              <a:ext cx="136525" cy="79375"/>
            </a:xfrm>
            <a:custGeom>
              <a:avLst/>
              <a:gdLst>
                <a:gd name="T0" fmla="*/ 0 w 50"/>
                <a:gd name="T1" fmla="*/ 26 h 29"/>
                <a:gd name="T2" fmla="*/ 50 w 50"/>
                <a:gd name="T3" fmla="*/ 26 h 29"/>
                <a:gd name="T4" fmla="*/ 25 w 50"/>
                <a:gd name="T5" fmla="*/ 0 h 29"/>
                <a:gd name="T6" fmla="*/ 0 w 50"/>
                <a:gd name="T7" fmla="*/ 26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29">
                  <a:moveTo>
                    <a:pt x="0" y="26"/>
                  </a:moveTo>
                  <a:cubicBezTo>
                    <a:pt x="17" y="28"/>
                    <a:pt x="32" y="29"/>
                    <a:pt x="50" y="26"/>
                  </a:cubicBezTo>
                  <a:cubicBezTo>
                    <a:pt x="46" y="11"/>
                    <a:pt x="36" y="0"/>
                    <a:pt x="25" y="0"/>
                  </a:cubicBezTo>
                  <a:cubicBezTo>
                    <a:pt x="14" y="0"/>
                    <a:pt x="4" y="11"/>
                    <a:pt x="0" y="26"/>
                  </a:cubicBezTo>
                  <a:close/>
                </a:path>
              </a:pathLst>
            </a:custGeom>
            <a:solidFill>
              <a:srgbClr val="EECC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50" name="Oval 221"/>
            <p:cNvSpPr>
              <a:spLocks noChangeArrowheads="1"/>
            </p:cNvSpPr>
            <p:nvPr/>
          </p:nvSpPr>
          <p:spPr bwMode="auto">
            <a:xfrm>
              <a:off x="1189038" y="5299075"/>
              <a:ext cx="22225" cy="20637"/>
            </a:xfrm>
            <a:prstGeom prst="ellipse">
              <a:avLst/>
            </a:pr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51" name="Oval 222"/>
            <p:cNvSpPr>
              <a:spLocks noChangeArrowheads="1"/>
            </p:cNvSpPr>
            <p:nvPr/>
          </p:nvSpPr>
          <p:spPr bwMode="auto">
            <a:xfrm>
              <a:off x="1243013" y="5299075"/>
              <a:ext cx="22225" cy="20637"/>
            </a:xfrm>
            <a:prstGeom prst="ellipse">
              <a:avLst/>
            </a:pr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33" name="组合 32"/>
          <p:cNvGrpSpPr/>
          <p:nvPr/>
        </p:nvGrpSpPr>
        <p:grpSpPr>
          <a:xfrm>
            <a:off x="10266221" y="4544167"/>
            <a:ext cx="206315" cy="447481"/>
            <a:chOff x="8547101" y="4545013"/>
            <a:chExt cx="234950" cy="509587"/>
          </a:xfrm>
        </p:grpSpPr>
        <p:sp>
          <p:nvSpPr>
            <p:cNvPr id="518" name="Freeform 223"/>
            <p:cNvSpPr/>
            <p:nvPr/>
          </p:nvSpPr>
          <p:spPr bwMode="auto">
            <a:xfrm>
              <a:off x="8593138" y="4545013"/>
              <a:ext cx="31750" cy="149225"/>
            </a:xfrm>
            <a:custGeom>
              <a:avLst/>
              <a:gdLst>
                <a:gd name="T0" fmla="*/ 12 w 12"/>
                <a:gd name="T1" fmla="*/ 49 h 55"/>
                <a:gd name="T2" fmla="*/ 6 w 12"/>
                <a:gd name="T3" fmla="*/ 55 h 55"/>
                <a:gd name="T4" fmla="*/ 6 w 12"/>
                <a:gd name="T5" fmla="*/ 55 h 55"/>
                <a:gd name="T6" fmla="*/ 0 w 12"/>
                <a:gd name="T7" fmla="*/ 49 h 55"/>
                <a:gd name="T8" fmla="*/ 0 w 12"/>
                <a:gd name="T9" fmla="*/ 6 h 55"/>
                <a:gd name="T10" fmla="*/ 6 w 12"/>
                <a:gd name="T11" fmla="*/ 0 h 55"/>
                <a:gd name="T12" fmla="*/ 6 w 12"/>
                <a:gd name="T13" fmla="*/ 0 h 55"/>
                <a:gd name="T14" fmla="*/ 12 w 12"/>
                <a:gd name="T15" fmla="*/ 6 h 55"/>
                <a:gd name="T16" fmla="*/ 12 w 12"/>
                <a:gd name="T17" fmla="*/ 49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55">
                  <a:moveTo>
                    <a:pt x="12" y="49"/>
                  </a:moveTo>
                  <a:cubicBezTo>
                    <a:pt x="12" y="52"/>
                    <a:pt x="10" y="55"/>
                    <a:pt x="6" y="55"/>
                  </a:cubicBezTo>
                  <a:cubicBezTo>
                    <a:pt x="6" y="55"/>
                    <a:pt x="6" y="55"/>
                    <a:pt x="6" y="55"/>
                  </a:cubicBezTo>
                  <a:cubicBezTo>
                    <a:pt x="3" y="55"/>
                    <a:pt x="0" y="52"/>
                    <a:pt x="0" y="49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10" y="0"/>
                    <a:pt x="12" y="3"/>
                    <a:pt x="12" y="6"/>
                  </a:cubicBezTo>
                  <a:lnTo>
                    <a:pt x="12" y="49"/>
                  </a:ln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19" name="Freeform 224"/>
            <p:cNvSpPr/>
            <p:nvPr/>
          </p:nvSpPr>
          <p:spPr bwMode="auto">
            <a:xfrm>
              <a:off x="8547101" y="4613275"/>
              <a:ext cx="234950" cy="441325"/>
            </a:xfrm>
            <a:custGeom>
              <a:avLst/>
              <a:gdLst>
                <a:gd name="T0" fmla="*/ 79 w 87"/>
                <a:gd name="T1" fmla="*/ 162 h 163"/>
                <a:gd name="T2" fmla="*/ 10 w 87"/>
                <a:gd name="T3" fmla="*/ 162 h 163"/>
                <a:gd name="T4" fmla="*/ 0 w 87"/>
                <a:gd name="T5" fmla="*/ 153 h 163"/>
                <a:gd name="T6" fmla="*/ 0 w 87"/>
                <a:gd name="T7" fmla="*/ 10 h 163"/>
                <a:gd name="T8" fmla="*/ 12 w 87"/>
                <a:gd name="T9" fmla="*/ 0 h 163"/>
                <a:gd name="T10" fmla="*/ 77 w 87"/>
                <a:gd name="T11" fmla="*/ 0 h 163"/>
                <a:gd name="T12" fmla="*/ 87 w 87"/>
                <a:gd name="T13" fmla="*/ 11 h 163"/>
                <a:gd name="T14" fmla="*/ 87 w 87"/>
                <a:gd name="T15" fmla="*/ 152 h 163"/>
                <a:gd name="T16" fmla="*/ 79 w 87"/>
                <a:gd name="T17" fmla="*/ 162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7" h="163">
                  <a:moveTo>
                    <a:pt x="79" y="162"/>
                  </a:moveTo>
                  <a:cubicBezTo>
                    <a:pt x="72" y="162"/>
                    <a:pt x="18" y="163"/>
                    <a:pt x="10" y="162"/>
                  </a:cubicBezTo>
                  <a:cubicBezTo>
                    <a:pt x="1" y="162"/>
                    <a:pt x="0" y="153"/>
                    <a:pt x="0" y="153"/>
                  </a:cubicBezTo>
                  <a:cubicBezTo>
                    <a:pt x="0" y="153"/>
                    <a:pt x="0" y="20"/>
                    <a:pt x="0" y="10"/>
                  </a:cubicBezTo>
                  <a:cubicBezTo>
                    <a:pt x="0" y="1"/>
                    <a:pt x="12" y="0"/>
                    <a:pt x="12" y="0"/>
                  </a:cubicBezTo>
                  <a:cubicBezTo>
                    <a:pt x="77" y="0"/>
                    <a:pt x="77" y="0"/>
                    <a:pt x="77" y="0"/>
                  </a:cubicBezTo>
                  <a:cubicBezTo>
                    <a:pt x="77" y="0"/>
                    <a:pt x="87" y="2"/>
                    <a:pt x="87" y="11"/>
                  </a:cubicBezTo>
                  <a:cubicBezTo>
                    <a:pt x="87" y="20"/>
                    <a:pt x="87" y="152"/>
                    <a:pt x="87" y="152"/>
                  </a:cubicBezTo>
                  <a:cubicBezTo>
                    <a:pt x="87" y="152"/>
                    <a:pt x="87" y="162"/>
                    <a:pt x="79" y="162"/>
                  </a:cubicBez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20" name="Freeform 225"/>
            <p:cNvSpPr/>
            <p:nvPr/>
          </p:nvSpPr>
          <p:spPr bwMode="auto">
            <a:xfrm>
              <a:off x="8547101" y="4800600"/>
              <a:ext cx="234950" cy="254000"/>
            </a:xfrm>
            <a:custGeom>
              <a:avLst/>
              <a:gdLst>
                <a:gd name="T0" fmla="*/ 0 w 87"/>
                <a:gd name="T1" fmla="*/ 0 h 94"/>
                <a:gd name="T2" fmla="*/ 0 w 87"/>
                <a:gd name="T3" fmla="*/ 84 h 94"/>
                <a:gd name="T4" fmla="*/ 10 w 87"/>
                <a:gd name="T5" fmla="*/ 93 h 94"/>
                <a:gd name="T6" fmla="*/ 79 w 87"/>
                <a:gd name="T7" fmla="*/ 93 h 94"/>
                <a:gd name="T8" fmla="*/ 87 w 87"/>
                <a:gd name="T9" fmla="*/ 83 h 94"/>
                <a:gd name="T10" fmla="*/ 87 w 87"/>
                <a:gd name="T11" fmla="*/ 0 h 94"/>
                <a:gd name="T12" fmla="*/ 0 w 87"/>
                <a:gd name="T13" fmla="*/ 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7" h="94">
                  <a:moveTo>
                    <a:pt x="0" y="0"/>
                  </a:moveTo>
                  <a:cubicBezTo>
                    <a:pt x="0" y="39"/>
                    <a:pt x="0" y="84"/>
                    <a:pt x="0" y="84"/>
                  </a:cubicBezTo>
                  <a:cubicBezTo>
                    <a:pt x="0" y="84"/>
                    <a:pt x="1" y="93"/>
                    <a:pt x="10" y="93"/>
                  </a:cubicBezTo>
                  <a:cubicBezTo>
                    <a:pt x="18" y="94"/>
                    <a:pt x="72" y="93"/>
                    <a:pt x="79" y="93"/>
                  </a:cubicBezTo>
                  <a:cubicBezTo>
                    <a:pt x="87" y="93"/>
                    <a:pt x="87" y="83"/>
                    <a:pt x="87" y="83"/>
                  </a:cubicBezTo>
                  <a:cubicBezTo>
                    <a:pt x="87" y="83"/>
                    <a:pt x="87" y="39"/>
                    <a:pt x="8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21" name="Freeform 226"/>
            <p:cNvSpPr/>
            <p:nvPr/>
          </p:nvSpPr>
          <p:spPr bwMode="auto">
            <a:xfrm>
              <a:off x="8575676" y="4651375"/>
              <a:ext cx="179388" cy="119062"/>
            </a:xfrm>
            <a:custGeom>
              <a:avLst/>
              <a:gdLst>
                <a:gd name="T0" fmla="*/ 60 w 66"/>
                <a:gd name="T1" fmla="*/ 44 h 44"/>
                <a:gd name="T2" fmla="*/ 6 w 66"/>
                <a:gd name="T3" fmla="*/ 44 h 44"/>
                <a:gd name="T4" fmla="*/ 0 w 66"/>
                <a:gd name="T5" fmla="*/ 38 h 44"/>
                <a:gd name="T6" fmla="*/ 0 w 66"/>
                <a:gd name="T7" fmla="*/ 5 h 44"/>
                <a:gd name="T8" fmla="*/ 5 w 66"/>
                <a:gd name="T9" fmla="*/ 0 h 44"/>
                <a:gd name="T10" fmla="*/ 60 w 66"/>
                <a:gd name="T11" fmla="*/ 0 h 44"/>
                <a:gd name="T12" fmla="*/ 66 w 66"/>
                <a:gd name="T13" fmla="*/ 8 h 44"/>
                <a:gd name="T14" fmla="*/ 66 w 66"/>
                <a:gd name="T15" fmla="*/ 37 h 44"/>
                <a:gd name="T16" fmla="*/ 60 w 66"/>
                <a:gd name="T17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6" h="44">
                  <a:moveTo>
                    <a:pt x="60" y="44"/>
                  </a:moveTo>
                  <a:cubicBezTo>
                    <a:pt x="6" y="44"/>
                    <a:pt x="6" y="44"/>
                    <a:pt x="6" y="44"/>
                  </a:cubicBezTo>
                  <a:cubicBezTo>
                    <a:pt x="6" y="44"/>
                    <a:pt x="0" y="44"/>
                    <a:pt x="0" y="38"/>
                  </a:cubicBezTo>
                  <a:cubicBezTo>
                    <a:pt x="0" y="32"/>
                    <a:pt x="0" y="11"/>
                    <a:pt x="0" y="5"/>
                  </a:cubicBezTo>
                  <a:cubicBezTo>
                    <a:pt x="0" y="0"/>
                    <a:pt x="5" y="0"/>
                    <a:pt x="5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60" y="0"/>
                    <a:pt x="66" y="0"/>
                    <a:pt x="66" y="8"/>
                  </a:cubicBezTo>
                  <a:cubicBezTo>
                    <a:pt x="66" y="16"/>
                    <a:pt x="66" y="33"/>
                    <a:pt x="66" y="37"/>
                  </a:cubicBezTo>
                  <a:cubicBezTo>
                    <a:pt x="66" y="41"/>
                    <a:pt x="60" y="44"/>
                    <a:pt x="60" y="44"/>
                  </a:cubicBezTo>
                  <a:close/>
                </a:path>
              </a:pathLst>
            </a:cu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22" name="Freeform 227"/>
            <p:cNvSpPr/>
            <p:nvPr/>
          </p:nvSpPr>
          <p:spPr bwMode="auto">
            <a:xfrm>
              <a:off x="8575676" y="4819650"/>
              <a:ext cx="44450" cy="20637"/>
            </a:xfrm>
            <a:custGeom>
              <a:avLst/>
              <a:gdLst>
                <a:gd name="T0" fmla="*/ 16 w 16"/>
                <a:gd name="T1" fmla="*/ 4 h 8"/>
                <a:gd name="T2" fmla="*/ 12 w 16"/>
                <a:gd name="T3" fmla="*/ 8 h 8"/>
                <a:gd name="T4" fmla="*/ 4 w 16"/>
                <a:gd name="T5" fmla="*/ 8 h 8"/>
                <a:gd name="T6" fmla="*/ 0 w 16"/>
                <a:gd name="T7" fmla="*/ 4 h 8"/>
                <a:gd name="T8" fmla="*/ 0 w 16"/>
                <a:gd name="T9" fmla="*/ 4 h 8"/>
                <a:gd name="T10" fmla="*/ 4 w 16"/>
                <a:gd name="T11" fmla="*/ 0 h 8"/>
                <a:gd name="T12" fmla="*/ 12 w 16"/>
                <a:gd name="T13" fmla="*/ 0 h 8"/>
                <a:gd name="T14" fmla="*/ 16 w 16"/>
                <a:gd name="T15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" h="8">
                  <a:moveTo>
                    <a:pt x="16" y="4"/>
                  </a:moveTo>
                  <a:cubicBezTo>
                    <a:pt x="16" y="6"/>
                    <a:pt x="14" y="8"/>
                    <a:pt x="12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1" y="8"/>
                    <a:pt x="0" y="6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2"/>
                    <a:pt x="1" y="0"/>
                    <a:pt x="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4" y="0"/>
                    <a:pt x="16" y="2"/>
                    <a:pt x="16" y="4"/>
                  </a:cubicBezTo>
                  <a:close/>
                </a:path>
              </a:pathLst>
            </a:cu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23" name="Freeform 228"/>
            <p:cNvSpPr/>
            <p:nvPr/>
          </p:nvSpPr>
          <p:spPr bwMode="auto">
            <a:xfrm>
              <a:off x="8647113" y="4819650"/>
              <a:ext cx="42863" cy="20637"/>
            </a:xfrm>
            <a:custGeom>
              <a:avLst/>
              <a:gdLst>
                <a:gd name="T0" fmla="*/ 16 w 16"/>
                <a:gd name="T1" fmla="*/ 4 h 8"/>
                <a:gd name="T2" fmla="*/ 12 w 16"/>
                <a:gd name="T3" fmla="*/ 8 h 8"/>
                <a:gd name="T4" fmla="*/ 4 w 16"/>
                <a:gd name="T5" fmla="*/ 8 h 8"/>
                <a:gd name="T6" fmla="*/ 0 w 16"/>
                <a:gd name="T7" fmla="*/ 4 h 8"/>
                <a:gd name="T8" fmla="*/ 0 w 16"/>
                <a:gd name="T9" fmla="*/ 4 h 8"/>
                <a:gd name="T10" fmla="*/ 4 w 16"/>
                <a:gd name="T11" fmla="*/ 0 h 8"/>
                <a:gd name="T12" fmla="*/ 12 w 16"/>
                <a:gd name="T13" fmla="*/ 0 h 8"/>
                <a:gd name="T14" fmla="*/ 16 w 16"/>
                <a:gd name="T15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" h="8">
                  <a:moveTo>
                    <a:pt x="16" y="4"/>
                  </a:moveTo>
                  <a:cubicBezTo>
                    <a:pt x="16" y="6"/>
                    <a:pt x="14" y="8"/>
                    <a:pt x="12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2" y="8"/>
                    <a:pt x="0" y="6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4" y="0"/>
                    <a:pt x="16" y="2"/>
                    <a:pt x="16" y="4"/>
                  </a:cubicBezTo>
                  <a:close/>
                </a:path>
              </a:pathLst>
            </a:cu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24" name="Freeform 229"/>
            <p:cNvSpPr/>
            <p:nvPr/>
          </p:nvSpPr>
          <p:spPr bwMode="auto">
            <a:xfrm>
              <a:off x="8709026" y="4819650"/>
              <a:ext cx="46038" cy="20637"/>
            </a:xfrm>
            <a:custGeom>
              <a:avLst/>
              <a:gdLst>
                <a:gd name="T0" fmla="*/ 17 w 17"/>
                <a:gd name="T1" fmla="*/ 4 h 8"/>
                <a:gd name="T2" fmla="*/ 13 w 17"/>
                <a:gd name="T3" fmla="*/ 8 h 8"/>
                <a:gd name="T4" fmla="*/ 4 w 17"/>
                <a:gd name="T5" fmla="*/ 8 h 8"/>
                <a:gd name="T6" fmla="*/ 0 w 17"/>
                <a:gd name="T7" fmla="*/ 4 h 8"/>
                <a:gd name="T8" fmla="*/ 0 w 17"/>
                <a:gd name="T9" fmla="*/ 4 h 8"/>
                <a:gd name="T10" fmla="*/ 4 w 17"/>
                <a:gd name="T11" fmla="*/ 0 h 8"/>
                <a:gd name="T12" fmla="*/ 13 w 17"/>
                <a:gd name="T13" fmla="*/ 0 h 8"/>
                <a:gd name="T14" fmla="*/ 17 w 17"/>
                <a:gd name="T15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" h="8">
                  <a:moveTo>
                    <a:pt x="17" y="4"/>
                  </a:moveTo>
                  <a:cubicBezTo>
                    <a:pt x="17" y="6"/>
                    <a:pt x="15" y="8"/>
                    <a:pt x="13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2" y="8"/>
                    <a:pt x="0" y="6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5" y="0"/>
                    <a:pt x="17" y="2"/>
                    <a:pt x="17" y="4"/>
                  </a:cubicBezTo>
                  <a:close/>
                </a:path>
              </a:pathLst>
            </a:cu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25" name="Freeform 230"/>
            <p:cNvSpPr/>
            <p:nvPr/>
          </p:nvSpPr>
          <p:spPr bwMode="auto">
            <a:xfrm>
              <a:off x="8575676" y="4859338"/>
              <a:ext cx="44450" cy="25400"/>
            </a:xfrm>
            <a:custGeom>
              <a:avLst/>
              <a:gdLst>
                <a:gd name="T0" fmla="*/ 16 w 16"/>
                <a:gd name="T1" fmla="*/ 5 h 9"/>
                <a:gd name="T2" fmla="*/ 12 w 16"/>
                <a:gd name="T3" fmla="*/ 9 h 9"/>
                <a:gd name="T4" fmla="*/ 4 w 16"/>
                <a:gd name="T5" fmla="*/ 9 h 9"/>
                <a:gd name="T6" fmla="*/ 0 w 16"/>
                <a:gd name="T7" fmla="*/ 5 h 9"/>
                <a:gd name="T8" fmla="*/ 0 w 16"/>
                <a:gd name="T9" fmla="*/ 5 h 9"/>
                <a:gd name="T10" fmla="*/ 4 w 16"/>
                <a:gd name="T11" fmla="*/ 0 h 9"/>
                <a:gd name="T12" fmla="*/ 12 w 16"/>
                <a:gd name="T13" fmla="*/ 0 h 9"/>
                <a:gd name="T14" fmla="*/ 16 w 16"/>
                <a:gd name="T15" fmla="*/ 5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" h="9">
                  <a:moveTo>
                    <a:pt x="16" y="5"/>
                  </a:moveTo>
                  <a:cubicBezTo>
                    <a:pt x="16" y="7"/>
                    <a:pt x="14" y="9"/>
                    <a:pt x="12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1" y="9"/>
                    <a:pt x="0" y="7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1" y="0"/>
                    <a:pt x="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4" y="0"/>
                    <a:pt x="16" y="2"/>
                    <a:pt x="16" y="5"/>
                  </a:cubicBezTo>
                  <a:close/>
                </a:path>
              </a:pathLst>
            </a:cu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26" name="Freeform 231"/>
            <p:cNvSpPr/>
            <p:nvPr/>
          </p:nvSpPr>
          <p:spPr bwMode="auto">
            <a:xfrm>
              <a:off x="8647113" y="4859338"/>
              <a:ext cx="42863" cy="25400"/>
            </a:xfrm>
            <a:custGeom>
              <a:avLst/>
              <a:gdLst>
                <a:gd name="T0" fmla="*/ 16 w 16"/>
                <a:gd name="T1" fmla="*/ 5 h 9"/>
                <a:gd name="T2" fmla="*/ 12 w 16"/>
                <a:gd name="T3" fmla="*/ 9 h 9"/>
                <a:gd name="T4" fmla="*/ 4 w 16"/>
                <a:gd name="T5" fmla="*/ 9 h 9"/>
                <a:gd name="T6" fmla="*/ 0 w 16"/>
                <a:gd name="T7" fmla="*/ 5 h 9"/>
                <a:gd name="T8" fmla="*/ 0 w 16"/>
                <a:gd name="T9" fmla="*/ 5 h 9"/>
                <a:gd name="T10" fmla="*/ 4 w 16"/>
                <a:gd name="T11" fmla="*/ 0 h 9"/>
                <a:gd name="T12" fmla="*/ 12 w 16"/>
                <a:gd name="T13" fmla="*/ 0 h 9"/>
                <a:gd name="T14" fmla="*/ 16 w 16"/>
                <a:gd name="T15" fmla="*/ 5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" h="9">
                  <a:moveTo>
                    <a:pt x="16" y="5"/>
                  </a:moveTo>
                  <a:cubicBezTo>
                    <a:pt x="16" y="7"/>
                    <a:pt x="14" y="9"/>
                    <a:pt x="12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2" y="9"/>
                    <a:pt x="0" y="7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4" y="0"/>
                    <a:pt x="16" y="2"/>
                    <a:pt x="16" y="5"/>
                  </a:cubicBezTo>
                  <a:close/>
                </a:path>
              </a:pathLst>
            </a:cu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27" name="Freeform 232"/>
            <p:cNvSpPr/>
            <p:nvPr/>
          </p:nvSpPr>
          <p:spPr bwMode="auto">
            <a:xfrm>
              <a:off x="8709026" y="4859338"/>
              <a:ext cx="46038" cy="25400"/>
            </a:xfrm>
            <a:custGeom>
              <a:avLst/>
              <a:gdLst>
                <a:gd name="T0" fmla="*/ 17 w 17"/>
                <a:gd name="T1" fmla="*/ 5 h 9"/>
                <a:gd name="T2" fmla="*/ 13 w 17"/>
                <a:gd name="T3" fmla="*/ 9 h 9"/>
                <a:gd name="T4" fmla="*/ 4 w 17"/>
                <a:gd name="T5" fmla="*/ 9 h 9"/>
                <a:gd name="T6" fmla="*/ 0 w 17"/>
                <a:gd name="T7" fmla="*/ 5 h 9"/>
                <a:gd name="T8" fmla="*/ 0 w 17"/>
                <a:gd name="T9" fmla="*/ 5 h 9"/>
                <a:gd name="T10" fmla="*/ 4 w 17"/>
                <a:gd name="T11" fmla="*/ 0 h 9"/>
                <a:gd name="T12" fmla="*/ 13 w 17"/>
                <a:gd name="T13" fmla="*/ 0 h 9"/>
                <a:gd name="T14" fmla="*/ 17 w 17"/>
                <a:gd name="T15" fmla="*/ 5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" h="9">
                  <a:moveTo>
                    <a:pt x="17" y="5"/>
                  </a:moveTo>
                  <a:cubicBezTo>
                    <a:pt x="17" y="7"/>
                    <a:pt x="15" y="9"/>
                    <a:pt x="13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2" y="9"/>
                    <a:pt x="0" y="7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5" y="0"/>
                    <a:pt x="17" y="2"/>
                    <a:pt x="17" y="5"/>
                  </a:cubicBezTo>
                  <a:close/>
                </a:path>
              </a:pathLst>
            </a:cu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28" name="Freeform 233"/>
            <p:cNvSpPr/>
            <p:nvPr/>
          </p:nvSpPr>
          <p:spPr bwMode="auto">
            <a:xfrm>
              <a:off x="8575676" y="4903788"/>
              <a:ext cx="44450" cy="23812"/>
            </a:xfrm>
            <a:custGeom>
              <a:avLst/>
              <a:gdLst>
                <a:gd name="T0" fmla="*/ 16 w 16"/>
                <a:gd name="T1" fmla="*/ 4 h 9"/>
                <a:gd name="T2" fmla="*/ 12 w 16"/>
                <a:gd name="T3" fmla="*/ 9 h 9"/>
                <a:gd name="T4" fmla="*/ 4 w 16"/>
                <a:gd name="T5" fmla="*/ 9 h 9"/>
                <a:gd name="T6" fmla="*/ 0 w 16"/>
                <a:gd name="T7" fmla="*/ 4 h 9"/>
                <a:gd name="T8" fmla="*/ 0 w 16"/>
                <a:gd name="T9" fmla="*/ 4 h 9"/>
                <a:gd name="T10" fmla="*/ 4 w 16"/>
                <a:gd name="T11" fmla="*/ 0 h 9"/>
                <a:gd name="T12" fmla="*/ 12 w 16"/>
                <a:gd name="T13" fmla="*/ 0 h 9"/>
                <a:gd name="T14" fmla="*/ 16 w 16"/>
                <a:gd name="T15" fmla="*/ 4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" h="9">
                  <a:moveTo>
                    <a:pt x="16" y="4"/>
                  </a:moveTo>
                  <a:cubicBezTo>
                    <a:pt x="16" y="7"/>
                    <a:pt x="14" y="9"/>
                    <a:pt x="12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1" y="9"/>
                    <a:pt x="0" y="7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2"/>
                    <a:pt x="1" y="0"/>
                    <a:pt x="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4" y="0"/>
                    <a:pt x="16" y="2"/>
                    <a:pt x="16" y="4"/>
                  </a:cubicBezTo>
                  <a:close/>
                </a:path>
              </a:pathLst>
            </a:cu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29" name="Freeform 234"/>
            <p:cNvSpPr/>
            <p:nvPr/>
          </p:nvSpPr>
          <p:spPr bwMode="auto">
            <a:xfrm>
              <a:off x="8647113" y="4903788"/>
              <a:ext cx="42863" cy="23812"/>
            </a:xfrm>
            <a:custGeom>
              <a:avLst/>
              <a:gdLst>
                <a:gd name="T0" fmla="*/ 16 w 16"/>
                <a:gd name="T1" fmla="*/ 4 h 9"/>
                <a:gd name="T2" fmla="*/ 12 w 16"/>
                <a:gd name="T3" fmla="*/ 9 h 9"/>
                <a:gd name="T4" fmla="*/ 4 w 16"/>
                <a:gd name="T5" fmla="*/ 9 h 9"/>
                <a:gd name="T6" fmla="*/ 0 w 16"/>
                <a:gd name="T7" fmla="*/ 4 h 9"/>
                <a:gd name="T8" fmla="*/ 0 w 16"/>
                <a:gd name="T9" fmla="*/ 4 h 9"/>
                <a:gd name="T10" fmla="*/ 4 w 16"/>
                <a:gd name="T11" fmla="*/ 0 h 9"/>
                <a:gd name="T12" fmla="*/ 12 w 16"/>
                <a:gd name="T13" fmla="*/ 0 h 9"/>
                <a:gd name="T14" fmla="*/ 16 w 16"/>
                <a:gd name="T15" fmla="*/ 4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" h="9">
                  <a:moveTo>
                    <a:pt x="16" y="4"/>
                  </a:moveTo>
                  <a:cubicBezTo>
                    <a:pt x="16" y="7"/>
                    <a:pt x="14" y="9"/>
                    <a:pt x="12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2" y="9"/>
                    <a:pt x="0" y="7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4" y="0"/>
                    <a:pt x="16" y="2"/>
                    <a:pt x="16" y="4"/>
                  </a:cubicBezTo>
                  <a:close/>
                </a:path>
              </a:pathLst>
            </a:cu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30" name="Freeform 235"/>
            <p:cNvSpPr/>
            <p:nvPr/>
          </p:nvSpPr>
          <p:spPr bwMode="auto">
            <a:xfrm>
              <a:off x="8709026" y="4903788"/>
              <a:ext cx="46038" cy="23812"/>
            </a:xfrm>
            <a:custGeom>
              <a:avLst/>
              <a:gdLst>
                <a:gd name="T0" fmla="*/ 17 w 17"/>
                <a:gd name="T1" fmla="*/ 4 h 9"/>
                <a:gd name="T2" fmla="*/ 13 w 17"/>
                <a:gd name="T3" fmla="*/ 9 h 9"/>
                <a:gd name="T4" fmla="*/ 4 w 17"/>
                <a:gd name="T5" fmla="*/ 9 h 9"/>
                <a:gd name="T6" fmla="*/ 0 w 17"/>
                <a:gd name="T7" fmla="*/ 4 h 9"/>
                <a:gd name="T8" fmla="*/ 0 w 17"/>
                <a:gd name="T9" fmla="*/ 4 h 9"/>
                <a:gd name="T10" fmla="*/ 4 w 17"/>
                <a:gd name="T11" fmla="*/ 0 h 9"/>
                <a:gd name="T12" fmla="*/ 13 w 17"/>
                <a:gd name="T13" fmla="*/ 0 h 9"/>
                <a:gd name="T14" fmla="*/ 17 w 17"/>
                <a:gd name="T15" fmla="*/ 4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" h="9">
                  <a:moveTo>
                    <a:pt x="17" y="4"/>
                  </a:moveTo>
                  <a:cubicBezTo>
                    <a:pt x="17" y="7"/>
                    <a:pt x="15" y="9"/>
                    <a:pt x="13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2" y="9"/>
                    <a:pt x="0" y="7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5" y="0"/>
                    <a:pt x="17" y="2"/>
                    <a:pt x="17" y="4"/>
                  </a:cubicBezTo>
                  <a:close/>
                </a:path>
              </a:pathLst>
            </a:cu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31" name="Freeform 236"/>
            <p:cNvSpPr/>
            <p:nvPr/>
          </p:nvSpPr>
          <p:spPr bwMode="auto">
            <a:xfrm>
              <a:off x="8575676" y="4946650"/>
              <a:ext cx="44450" cy="23812"/>
            </a:xfrm>
            <a:custGeom>
              <a:avLst/>
              <a:gdLst>
                <a:gd name="T0" fmla="*/ 16 w 16"/>
                <a:gd name="T1" fmla="*/ 4 h 9"/>
                <a:gd name="T2" fmla="*/ 12 w 16"/>
                <a:gd name="T3" fmla="*/ 9 h 9"/>
                <a:gd name="T4" fmla="*/ 4 w 16"/>
                <a:gd name="T5" fmla="*/ 9 h 9"/>
                <a:gd name="T6" fmla="*/ 0 w 16"/>
                <a:gd name="T7" fmla="*/ 4 h 9"/>
                <a:gd name="T8" fmla="*/ 0 w 16"/>
                <a:gd name="T9" fmla="*/ 4 h 9"/>
                <a:gd name="T10" fmla="*/ 4 w 16"/>
                <a:gd name="T11" fmla="*/ 0 h 9"/>
                <a:gd name="T12" fmla="*/ 12 w 16"/>
                <a:gd name="T13" fmla="*/ 0 h 9"/>
                <a:gd name="T14" fmla="*/ 16 w 16"/>
                <a:gd name="T15" fmla="*/ 4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" h="9">
                  <a:moveTo>
                    <a:pt x="16" y="4"/>
                  </a:moveTo>
                  <a:cubicBezTo>
                    <a:pt x="16" y="7"/>
                    <a:pt x="14" y="9"/>
                    <a:pt x="12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1" y="9"/>
                    <a:pt x="0" y="7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2"/>
                    <a:pt x="1" y="0"/>
                    <a:pt x="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4" y="0"/>
                    <a:pt x="16" y="2"/>
                    <a:pt x="16" y="4"/>
                  </a:cubicBezTo>
                  <a:close/>
                </a:path>
              </a:pathLst>
            </a:cu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32" name="Freeform 237"/>
            <p:cNvSpPr/>
            <p:nvPr/>
          </p:nvSpPr>
          <p:spPr bwMode="auto">
            <a:xfrm>
              <a:off x="8647113" y="4946650"/>
              <a:ext cx="42863" cy="23812"/>
            </a:xfrm>
            <a:custGeom>
              <a:avLst/>
              <a:gdLst>
                <a:gd name="T0" fmla="*/ 16 w 16"/>
                <a:gd name="T1" fmla="*/ 4 h 9"/>
                <a:gd name="T2" fmla="*/ 12 w 16"/>
                <a:gd name="T3" fmla="*/ 9 h 9"/>
                <a:gd name="T4" fmla="*/ 4 w 16"/>
                <a:gd name="T5" fmla="*/ 9 h 9"/>
                <a:gd name="T6" fmla="*/ 0 w 16"/>
                <a:gd name="T7" fmla="*/ 4 h 9"/>
                <a:gd name="T8" fmla="*/ 0 w 16"/>
                <a:gd name="T9" fmla="*/ 4 h 9"/>
                <a:gd name="T10" fmla="*/ 4 w 16"/>
                <a:gd name="T11" fmla="*/ 0 h 9"/>
                <a:gd name="T12" fmla="*/ 12 w 16"/>
                <a:gd name="T13" fmla="*/ 0 h 9"/>
                <a:gd name="T14" fmla="*/ 16 w 16"/>
                <a:gd name="T15" fmla="*/ 4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" h="9">
                  <a:moveTo>
                    <a:pt x="16" y="4"/>
                  </a:moveTo>
                  <a:cubicBezTo>
                    <a:pt x="16" y="7"/>
                    <a:pt x="14" y="9"/>
                    <a:pt x="12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2" y="9"/>
                    <a:pt x="0" y="7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4" y="0"/>
                    <a:pt x="16" y="2"/>
                    <a:pt x="16" y="4"/>
                  </a:cubicBezTo>
                  <a:close/>
                </a:path>
              </a:pathLst>
            </a:cu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33" name="Freeform 238"/>
            <p:cNvSpPr/>
            <p:nvPr/>
          </p:nvSpPr>
          <p:spPr bwMode="auto">
            <a:xfrm>
              <a:off x="8709026" y="4946650"/>
              <a:ext cx="46038" cy="23812"/>
            </a:xfrm>
            <a:custGeom>
              <a:avLst/>
              <a:gdLst>
                <a:gd name="T0" fmla="*/ 17 w 17"/>
                <a:gd name="T1" fmla="*/ 4 h 9"/>
                <a:gd name="T2" fmla="*/ 13 w 17"/>
                <a:gd name="T3" fmla="*/ 9 h 9"/>
                <a:gd name="T4" fmla="*/ 4 w 17"/>
                <a:gd name="T5" fmla="*/ 9 h 9"/>
                <a:gd name="T6" fmla="*/ 0 w 17"/>
                <a:gd name="T7" fmla="*/ 4 h 9"/>
                <a:gd name="T8" fmla="*/ 0 w 17"/>
                <a:gd name="T9" fmla="*/ 4 h 9"/>
                <a:gd name="T10" fmla="*/ 4 w 17"/>
                <a:gd name="T11" fmla="*/ 0 h 9"/>
                <a:gd name="T12" fmla="*/ 13 w 17"/>
                <a:gd name="T13" fmla="*/ 0 h 9"/>
                <a:gd name="T14" fmla="*/ 17 w 17"/>
                <a:gd name="T15" fmla="*/ 4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" h="9">
                  <a:moveTo>
                    <a:pt x="17" y="4"/>
                  </a:moveTo>
                  <a:cubicBezTo>
                    <a:pt x="17" y="7"/>
                    <a:pt x="15" y="9"/>
                    <a:pt x="13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2" y="9"/>
                    <a:pt x="0" y="7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5" y="0"/>
                    <a:pt x="17" y="2"/>
                    <a:pt x="17" y="4"/>
                  </a:cubicBezTo>
                  <a:close/>
                </a:path>
              </a:pathLst>
            </a:cu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34" name="Freeform 239"/>
            <p:cNvSpPr/>
            <p:nvPr/>
          </p:nvSpPr>
          <p:spPr bwMode="auto">
            <a:xfrm>
              <a:off x="8567738" y="5011738"/>
              <a:ext cx="98425" cy="12700"/>
            </a:xfrm>
            <a:custGeom>
              <a:avLst/>
              <a:gdLst>
                <a:gd name="T0" fmla="*/ 36 w 36"/>
                <a:gd name="T1" fmla="*/ 3 h 5"/>
                <a:gd name="T2" fmla="*/ 33 w 36"/>
                <a:gd name="T3" fmla="*/ 5 h 5"/>
                <a:gd name="T4" fmla="*/ 2 w 36"/>
                <a:gd name="T5" fmla="*/ 5 h 5"/>
                <a:gd name="T6" fmla="*/ 0 w 36"/>
                <a:gd name="T7" fmla="*/ 3 h 5"/>
                <a:gd name="T8" fmla="*/ 0 w 36"/>
                <a:gd name="T9" fmla="*/ 3 h 5"/>
                <a:gd name="T10" fmla="*/ 2 w 36"/>
                <a:gd name="T11" fmla="*/ 0 h 5"/>
                <a:gd name="T12" fmla="*/ 33 w 36"/>
                <a:gd name="T13" fmla="*/ 0 h 5"/>
                <a:gd name="T14" fmla="*/ 36 w 36"/>
                <a:gd name="T15" fmla="*/ 3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6" h="5">
                  <a:moveTo>
                    <a:pt x="36" y="3"/>
                  </a:moveTo>
                  <a:cubicBezTo>
                    <a:pt x="36" y="4"/>
                    <a:pt x="35" y="5"/>
                    <a:pt x="33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0" y="4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35" y="0"/>
                    <a:pt x="36" y="1"/>
                    <a:pt x="36" y="3"/>
                  </a:cubicBez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35" name="Oval 240"/>
            <p:cNvSpPr>
              <a:spLocks noChangeArrowheads="1"/>
            </p:cNvSpPr>
            <p:nvPr/>
          </p:nvSpPr>
          <p:spPr bwMode="auto">
            <a:xfrm>
              <a:off x="8694738" y="5011738"/>
              <a:ext cx="14288" cy="15875"/>
            </a:xfrm>
            <a:prstGeom prst="ellipse">
              <a:avLst/>
            </a:pr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9543860" y="4562289"/>
            <a:ext cx="337355" cy="447481"/>
            <a:chOff x="7796213" y="4545013"/>
            <a:chExt cx="384176" cy="509587"/>
          </a:xfrm>
        </p:grpSpPr>
        <p:sp>
          <p:nvSpPr>
            <p:cNvPr id="504" name="Freeform 241"/>
            <p:cNvSpPr/>
            <p:nvPr/>
          </p:nvSpPr>
          <p:spPr bwMode="auto">
            <a:xfrm>
              <a:off x="7853363" y="4579938"/>
              <a:ext cx="325438" cy="442912"/>
            </a:xfrm>
            <a:custGeom>
              <a:avLst/>
              <a:gdLst>
                <a:gd name="T0" fmla="*/ 120 w 120"/>
                <a:gd name="T1" fmla="*/ 152 h 163"/>
                <a:gd name="T2" fmla="*/ 110 w 120"/>
                <a:gd name="T3" fmla="*/ 163 h 163"/>
                <a:gd name="T4" fmla="*/ 11 w 120"/>
                <a:gd name="T5" fmla="*/ 163 h 163"/>
                <a:gd name="T6" fmla="*/ 0 w 120"/>
                <a:gd name="T7" fmla="*/ 152 h 163"/>
                <a:gd name="T8" fmla="*/ 0 w 120"/>
                <a:gd name="T9" fmla="*/ 11 h 163"/>
                <a:gd name="T10" fmla="*/ 11 w 120"/>
                <a:gd name="T11" fmla="*/ 0 h 163"/>
                <a:gd name="T12" fmla="*/ 110 w 120"/>
                <a:gd name="T13" fmla="*/ 0 h 163"/>
                <a:gd name="T14" fmla="*/ 120 w 120"/>
                <a:gd name="T15" fmla="*/ 11 h 163"/>
                <a:gd name="T16" fmla="*/ 120 w 120"/>
                <a:gd name="T17" fmla="*/ 152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0" h="163">
                  <a:moveTo>
                    <a:pt x="120" y="152"/>
                  </a:moveTo>
                  <a:cubicBezTo>
                    <a:pt x="120" y="158"/>
                    <a:pt x="116" y="163"/>
                    <a:pt x="110" y="163"/>
                  </a:cubicBezTo>
                  <a:cubicBezTo>
                    <a:pt x="11" y="163"/>
                    <a:pt x="11" y="163"/>
                    <a:pt x="11" y="163"/>
                  </a:cubicBezTo>
                  <a:cubicBezTo>
                    <a:pt x="5" y="163"/>
                    <a:pt x="0" y="158"/>
                    <a:pt x="0" y="152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6" y="0"/>
                    <a:pt x="120" y="5"/>
                    <a:pt x="120" y="11"/>
                  </a:cubicBezTo>
                  <a:lnTo>
                    <a:pt x="120" y="152"/>
                  </a:ln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05" name="Freeform 242"/>
            <p:cNvSpPr/>
            <p:nvPr/>
          </p:nvSpPr>
          <p:spPr bwMode="auto">
            <a:xfrm>
              <a:off x="7796213" y="4545013"/>
              <a:ext cx="325438" cy="439737"/>
            </a:xfrm>
            <a:custGeom>
              <a:avLst/>
              <a:gdLst>
                <a:gd name="T0" fmla="*/ 120 w 120"/>
                <a:gd name="T1" fmla="*/ 152 h 162"/>
                <a:gd name="T2" fmla="*/ 109 w 120"/>
                <a:gd name="T3" fmla="*/ 162 h 162"/>
                <a:gd name="T4" fmla="*/ 11 w 120"/>
                <a:gd name="T5" fmla="*/ 162 h 162"/>
                <a:gd name="T6" fmla="*/ 0 w 120"/>
                <a:gd name="T7" fmla="*/ 152 h 162"/>
                <a:gd name="T8" fmla="*/ 0 w 120"/>
                <a:gd name="T9" fmla="*/ 11 h 162"/>
                <a:gd name="T10" fmla="*/ 11 w 120"/>
                <a:gd name="T11" fmla="*/ 0 h 162"/>
                <a:gd name="T12" fmla="*/ 109 w 120"/>
                <a:gd name="T13" fmla="*/ 0 h 162"/>
                <a:gd name="T14" fmla="*/ 120 w 120"/>
                <a:gd name="T15" fmla="*/ 11 h 162"/>
                <a:gd name="T16" fmla="*/ 120 w 120"/>
                <a:gd name="T17" fmla="*/ 152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0" h="162">
                  <a:moveTo>
                    <a:pt x="120" y="152"/>
                  </a:moveTo>
                  <a:cubicBezTo>
                    <a:pt x="120" y="158"/>
                    <a:pt x="115" y="162"/>
                    <a:pt x="109" y="162"/>
                  </a:cubicBezTo>
                  <a:cubicBezTo>
                    <a:pt x="11" y="162"/>
                    <a:pt x="11" y="162"/>
                    <a:pt x="11" y="162"/>
                  </a:cubicBezTo>
                  <a:cubicBezTo>
                    <a:pt x="5" y="162"/>
                    <a:pt x="0" y="158"/>
                    <a:pt x="0" y="152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5" y="0"/>
                    <a:pt x="120" y="5"/>
                    <a:pt x="120" y="11"/>
                  </a:cubicBezTo>
                  <a:lnTo>
                    <a:pt x="120" y="152"/>
                  </a:lnTo>
                  <a:close/>
                </a:path>
              </a:pathLst>
            </a:cu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06" name="Rectangle 243"/>
            <p:cNvSpPr>
              <a:spLocks noChangeArrowheads="1"/>
            </p:cNvSpPr>
            <p:nvPr/>
          </p:nvSpPr>
          <p:spPr bwMode="auto">
            <a:xfrm>
              <a:off x="7837488" y="4602163"/>
              <a:ext cx="66675" cy="76200"/>
            </a:xfrm>
            <a:prstGeom prst="rect">
              <a:avLst/>
            </a:pr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07" name="Rectangle 244"/>
            <p:cNvSpPr>
              <a:spLocks noChangeArrowheads="1"/>
            </p:cNvSpPr>
            <p:nvPr/>
          </p:nvSpPr>
          <p:spPr bwMode="auto">
            <a:xfrm>
              <a:off x="7837488" y="4710113"/>
              <a:ext cx="66675" cy="73025"/>
            </a:xfrm>
            <a:prstGeom prst="rect">
              <a:avLst/>
            </a:pr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08" name="Rectangle 245"/>
            <p:cNvSpPr>
              <a:spLocks noChangeArrowheads="1"/>
            </p:cNvSpPr>
            <p:nvPr/>
          </p:nvSpPr>
          <p:spPr bwMode="auto">
            <a:xfrm>
              <a:off x="7837488" y="4816475"/>
              <a:ext cx="66675" cy="76200"/>
            </a:xfrm>
            <a:prstGeom prst="rect">
              <a:avLst/>
            </a:pr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09" name="Rectangle 246"/>
            <p:cNvSpPr>
              <a:spLocks noChangeArrowheads="1"/>
            </p:cNvSpPr>
            <p:nvPr/>
          </p:nvSpPr>
          <p:spPr bwMode="auto">
            <a:xfrm>
              <a:off x="7932738" y="4656138"/>
              <a:ext cx="147638" cy="6350"/>
            </a:xfrm>
            <a:prstGeom prst="rect">
              <a:avLst/>
            </a:pr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10" name="Rectangle 247"/>
            <p:cNvSpPr>
              <a:spLocks noChangeArrowheads="1"/>
            </p:cNvSpPr>
            <p:nvPr/>
          </p:nvSpPr>
          <p:spPr bwMode="auto">
            <a:xfrm>
              <a:off x="7932738" y="4610100"/>
              <a:ext cx="147638" cy="6350"/>
            </a:xfrm>
            <a:prstGeom prst="rect">
              <a:avLst/>
            </a:pr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11" name="Rectangle 248"/>
            <p:cNvSpPr>
              <a:spLocks noChangeArrowheads="1"/>
            </p:cNvSpPr>
            <p:nvPr/>
          </p:nvSpPr>
          <p:spPr bwMode="auto">
            <a:xfrm>
              <a:off x="7932738" y="4765675"/>
              <a:ext cx="147638" cy="4762"/>
            </a:xfrm>
            <a:prstGeom prst="rect">
              <a:avLst/>
            </a:pr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12" name="Rectangle 249"/>
            <p:cNvSpPr>
              <a:spLocks noChangeArrowheads="1"/>
            </p:cNvSpPr>
            <p:nvPr/>
          </p:nvSpPr>
          <p:spPr bwMode="auto">
            <a:xfrm>
              <a:off x="7932738" y="4719638"/>
              <a:ext cx="147638" cy="4762"/>
            </a:xfrm>
            <a:prstGeom prst="rect">
              <a:avLst/>
            </a:pr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13" name="Rectangle 250"/>
            <p:cNvSpPr>
              <a:spLocks noChangeArrowheads="1"/>
            </p:cNvSpPr>
            <p:nvPr/>
          </p:nvSpPr>
          <p:spPr bwMode="auto">
            <a:xfrm>
              <a:off x="7932738" y="4873625"/>
              <a:ext cx="128588" cy="4762"/>
            </a:xfrm>
            <a:prstGeom prst="rect">
              <a:avLst/>
            </a:pr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14" name="Rectangle 251"/>
            <p:cNvSpPr>
              <a:spLocks noChangeArrowheads="1"/>
            </p:cNvSpPr>
            <p:nvPr/>
          </p:nvSpPr>
          <p:spPr bwMode="auto">
            <a:xfrm>
              <a:off x="7840663" y="4922838"/>
              <a:ext cx="207963" cy="4762"/>
            </a:xfrm>
            <a:prstGeom prst="rect">
              <a:avLst/>
            </a:pr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15" name="Rectangle 252"/>
            <p:cNvSpPr>
              <a:spLocks noChangeArrowheads="1"/>
            </p:cNvSpPr>
            <p:nvPr/>
          </p:nvSpPr>
          <p:spPr bwMode="auto">
            <a:xfrm>
              <a:off x="7932738" y="4829175"/>
              <a:ext cx="147638" cy="6350"/>
            </a:xfrm>
            <a:prstGeom prst="rect">
              <a:avLst/>
            </a:pr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16" name="Freeform 253"/>
            <p:cNvSpPr/>
            <p:nvPr/>
          </p:nvSpPr>
          <p:spPr bwMode="auto">
            <a:xfrm>
              <a:off x="8051801" y="4870450"/>
              <a:ext cx="128588" cy="122237"/>
            </a:xfrm>
            <a:custGeom>
              <a:avLst/>
              <a:gdLst>
                <a:gd name="T0" fmla="*/ 8 w 48"/>
                <a:gd name="T1" fmla="*/ 44 h 45"/>
                <a:gd name="T2" fmla="*/ 2 w 48"/>
                <a:gd name="T3" fmla="*/ 44 h 45"/>
                <a:gd name="T4" fmla="*/ 0 w 48"/>
                <a:gd name="T5" fmla="*/ 38 h 45"/>
                <a:gd name="T6" fmla="*/ 8 w 48"/>
                <a:gd name="T7" fmla="*/ 4 h 45"/>
                <a:gd name="T8" fmla="*/ 11 w 48"/>
                <a:gd name="T9" fmla="*/ 0 h 45"/>
                <a:gd name="T10" fmla="*/ 16 w 48"/>
                <a:gd name="T11" fmla="*/ 1 h 45"/>
                <a:gd name="T12" fmla="*/ 45 w 48"/>
                <a:gd name="T13" fmla="*/ 20 h 45"/>
                <a:gd name="T14" fmla="*/ 48 w 48"/>
                <a:gd name="T15" fmla="*/ 25 h 45"/>
                <a:gd name="T16" fmla="*/ 44 w 48"/>
                <a:gd name="T17" fmla="*/ 29 h 45"/>
                <a:gd name="T18" fmla="*/ 8 w 48"/>
                <a:gd name="T19" fmla="*/ 44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8" h="45">
                  <a:moveTo>
                    <a:pt x="8" y="44"/>
                  </a:moveTo>
                  <a:cubicBezTo>
                    <a:pt x="6" y="45"/>
                    <a:pt x="4" y="45"/>
                    <a:pt x="2" y="44"/>
                  </a:cubicBezTo>
                  <a:cubicBezTo>
                    <a:pt x="1" y="42"/>
                    <a:pt x="0" y="40"/>
                    <a:pt x="0" y="38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8" y="3"/>
                    <a:pt x="10" y="1"/>
                    <a:pt x="11" y="0"/>
                  </a:cubicBezTo>
                  <a:cubicBezTo>
                    <a:pt x="13" y="0"/>
                    <a:pt x="15" y="0"/>
                    <a:pt x="16" y="1"/>
                  </a:cubicBezTo>
                  <a:cubicBezTo>
                    <a:pt x="45" y="20"/>
                    <a:pt x="45" y="20"/>
                    <a:pt x="45" y="20"/>
                  </a:cubicBezTo>
                  <a:cubicBezTo>
                    <a:pt x="47" y="21"/>
                    <a:pt x="48" y="23"/>
                    <a:pt x="48" y="25"/>
                  </a:cubicBezTo>
                  <a:cubicBezTo>
                    <a:pt x="47" y="27"/>
                    <a:pt x="46" y="29"/>
                    <a:pt x="44" y="29"/>
                  </a:cubicBezTo>
                  <a:lnTo>
                    <a:pt x="8" y="44"/>
                  </a:ln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17" name="Freeform 254"/>
            <p:cNvSpPr/>
            <p:nvPr/>
          </p:nvSpPr>
          <p:spPr bwMode="auto">
            <a:xfrm>
              <a:off x="8086726" y="4943475"/>
              <a:ext cx="93663" cy="111125"/>
            </a:xfrm>
            <a:custGeom>
              <a:avLst/>
              <a:gdLst>
                <a:gd name="T0" fmla="*/ 34 w 35"/>
                <a:gd name="T1" fmla="*/ 28 h 41"/>
                <a:gd name="T2" fmla="*/ 32 w 35"/>
                <a:gd name="T3" fmla="*/ 34 h 41"/>
                <a:gd name="T4" fmla="*/ 17 w 35"/>
                <a:gd name="T5" fmla="*/ 40 h 41"/>
                <a:gd name="T6" fmla="*/ 10 w 35"/>
                <a:gd name="T7" fmla="*/ 38 h 41"/>
                <a:gd name="T8" fmla="*/ 1 w 35"/>
                <a:gd name="T9" fmla="*/ 14 h 41"/>
                <a:gd name="T10" fmla="*/ 3 w 35"/>
                <a:gd name="T11" fmla="*/ 7 h 41"/>
                <a:gd name="T12" fmla="*/ 18 w 35"/>
                <a:gd name="T13" fmla="*/ 1 h 41"/>
                <a:gd name="T14" fmla="*/ 24 w 35"/>
                <a:gd name="T15" fmla="*/ 4 h 41"/>
                <a:gd name="T16" fmla="*/ 34 w 35"/>
                <a:gd name="T17" fmla="*/ 28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" h="41">
                  <a:moveTo>
                    <a:pt x="34" y="28"/>
                  </a:moveTo>
                  <a:cubicBezTo>
                    <a:pt x="35" y="30"/>
                    <a:pt x="34" y="33"/>
                    <a:pt x="32" y="34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4" y="41"/>
                    <a:pt x="11" y="40"/>
                    <a:pt x="10" y="38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1"/>
                    <a:pt x="1" y="8"/>
                    <a:pt x="3" y="7"/>
                  </a:cubicBezTo>
                  <a:cubicBezTo>
                    <a:pt x="18" y="1"/>
                    <a:pt x="18" y="1"/>
                    <a:pt x="18" y="1"/>
                  </a:cubicBezTo>
                  <a:cubicBezTo>
                    <a:pt x="21" y="0"/>
                    <a:pt x="23" y="1"/>
                    <a:pt x="24" y="4"/>
                  </a:cubicBezTo>
                  <a:lnTo>
                    <a:pt x="34" y="28"/>
                  </a:ln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35" name="组合 34"/>
          <p:cNvGrpSpPr/>
          <p:nvPr/>
        </p:nvGrpSpPr>
        <p:grpSpPr>
          <a:xfrm>
            <a:off x="8760166" y="4560895"/>
            <a:ext cx="398691" cy="448876"/>
            <a:chOff x="7085013" y="4543425"/>
            <a:chExt cx="454025" cy="511175"/>
          </a:xfrm>
        </p:grpSpPr>
        <p:sp>
          <p:nvSpPr>
            <p:cNvPr id="489" name="Freeform 255"/>
            <p:cNvSpPr/>
            <p:nvPr/>
          </p:nvSpPr>
          <p:spPr bwMode="auto">
            <a:xfrm>
              <a:off x="7085013" y="4543425"/>
              <a:ext cx="454025" cy="161925"/>
            </a:xfrm>
            <a:custGeom>
              <a:avLst/>
              <a:gdLst>
                <a:gd name="T0" fmla="*/ 90 w 168"/>
                <a:gd name="T1" fmla="*/ 3 h 60"/>
                <a:gd name="T2" fmla="*/ 77 w 168"/>
                <a:gd name="T3" fmla="*/ 3 h 60"/>
                <a:gd name="T4" fmla="*/ 0 w 168"/>
                <a:gd name="T5" fmla="*/ 60 h 60"/>
                <a:gd name="T6" fmla="*/ 168 w 168"/>
                <a:gd name="T7" fmla="*/ 60 h 60"/>
                <a:gd name="T8" fmla="*/ 90 w 168"/>
                <a:gd name="T9" fmla="*/ 3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8" h="60">
                  <a:moveTo>
                    <a:pt x="90" y="3"/>
                  </a:moveTo>
                  <a:cubicBezTo>
                    <a:pt x="87" y="0"/>
                    <a:pt x="81" y="0"/>
                    <a:pt x="77" y="3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168" y="60"/>
                    <a:pt x="168" y="60"/>
                    <a:pt x="168" y="60"/>
                  </a:cubicBezTo>
                  <a:lnTo>
                    <a:pt x="90" y="3"/>
                  </a:ln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90" name="Rectangle 256"/>
            <p:cNvSpPr>
              <a:spLocks noChangeArrowheads="1"/>
            </p:cNvSpPr>
            <p:nvPr/>
          </p:nvSpPr>
          <p:spPr bwMode="auto">
            <a:xfrm>
              <a:off x="7085013" y="4705350"/>
              <a:ext cx="454025" cy="65087"/>
            </a:xfrm>
            <a:prstGeom prst="rect">
              <a:avLst/>
            </a:pr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91" name="Freeform 257"/>
            <p:cNvSpPr/>
            <p:nvPr/>
          </p:nvSpPr>
          <p:spPr bwMode="auto">
            <a:xfrm>
              <a:off x="7085013" y="4995863"/>
              <a:ext cx="454025" cy="58737"/>
            </a:xfrm>
            <a:custGeom>
              <a:avLst/>
              <a:gdLst>
                <a:gd name="T0" fmla="*/ 0 w 168"/>
                <a:gd name="T1" fmla="*/ 11 h 22"/>
                <a:gd name="T2" fmla="*/ 11 w 168"/>
                <a:gd name="T3" fmla="*/ 22 h 22"/>
                <a:gd name="T4" fmla="*/ 157 w 168"/>
                <a:gd name="T5" fmla="*/ 22 h 22"/>
                <a:gd name="T6" fmla="*/ 168 w 168"/>
                <a:gd name="T7" fmla="*/ 11 h 22"/>
                <a:gd name="T8" fmla="*/ 168 w 168"/>
                <a:gd name="T9" fmla="*/ 0 h 22"/>
                <a:gd name="T10" fmla="*/ 0 w 168"/>
                <a:gd name="T11" fmla="*/ 0 h 22"/>
                <a:gd name="T12" fmla="*/ 0 w 168"/>
                <a:gd name="T13" fmla="*/ 1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8" h="22">
                  <a:moveTo>
                    <a:pt x="0" y="11"/>
                  </a:moveTo>
                  <a:cubicBezTo>
                    <a:pt x="0" y="17"/>
                    <a:pt x="5" y="22"/>
                    <a:pt x="11" y="22"/>
                  </a:cubicBezTo>
                  <a:cubicBezTo>
                    <a:pt x="157" y="22"/>
                    <a:pt x="157" y="22"/>
                    <a:pt x="157" y="22"/>
                  </a:cubicBezTo>
                  <a:cubicBezTo>
                    <a:pt x="163" y="22"/>
                    <a:pt x="168" y="17"/>
                    <a:pt x="168" y="11"/>
                  </a:cubicBezTo>
                  <a:cubicBezTo>
                    <a:pt x="168" y="0"/>
                    <a:pt x="168" y="0"/>
                    <a:pt x="168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11"/>
                  </a:ln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92" name="Rectangle 258"/>
            <p:cNvSpPr>
              <a:spLocks noChangeArrowheads="1"/>
            </p:cNvSpPr>
            <p:nvPr/>
          </p:nvSpPr>
          <p:spPr bwMode="auto">
            <a:xfrm>
              <a:off x="7488238" y="4705350"/>
              <a:ext cx="7938" cy="65087"/>
            </a:xfrm>
            <a:prstGeom prst="rect">
              <a:avLst/>
            </a:pr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93" name="Rectangle 259"/>
            <p:cNvSpPr>
              <a:spLocks noChangeArrowheads="1"/>
            </p:cNvSpPr>
            <p:nvPr/>
          </p:nvSpPr>
          <p:spPr bwMode="auto">
            <a:xfrm>
              <a:off x="7435851" y="4705350"/>
              <a:ext cx="9525" cy="65087"/>
            </a:xfrm>
            <a:prstGeom prst="rect">
              <a:avLst/>
            </a:pr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94" name="Rectangle 260"/>
            <p:cNvSpPr>
              <a:spLocks noChangeArrowheads="1"/>
            </p:cNvSpPr>
            <p:nvPr/>
          </p:nvSpPr>
          <p:spPr bwMode="auto">
            <a:xfrm>
              <a:off x="7385051" y="4705350"/>
              <a:ext cx="7938" cy="65087"/>
            </a:xfrm>
            <a:prstGeom prst="rect">
              <a:avLst/>
            </a:pr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95" name="Rectangle 261"/>
            <p:cNvSpPr>
              <a:spLocks noChangeArrowheads="1"/>
            </p:cNvSpPr>
            <p:nvPr/>
          </p:nvSpPr>
          <p:spPr bwMode="auto">
            <a:xfrm>
              <a:off x="7334251" y="4705350"/>
              <a:ext cx="7938" cy="65087"/>
            </a:xfrm>
            <a:prstGeom prst="rect">
              <a:avLst/>
            </a:pr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96" name="Rectangle 262"/>
            <p:cNvSpPr>
              <a:spLocks noChangeArrowheads="1"/>
            </p:cNvSpPr>
            <p:nvPr/>
          </p:nvSpPr>
          <p:spPr bwMode="auto">
            <a:xfrm>
              <a:off x="7281863" y="4705350"/>
              <a:ext cx="7938" cy="65087"/>
            </a:xfrm>
            <a:prstGeom prst="rect">
              <a:avLst/>
            </a:pr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97" name="Rectangle 263"/>
            <p:cNvSpPr>
              <a:spLocks noChangeArrowheads="1"/>
            </p:cNvSpPr>
            <p:nvPr/>
          </p:nvSpPr>
          <p:spPr bwMode="auto">
            <a:xfrm>
              <a:off x="7231063" y="4705350"/>
              <a:ext cx="7938" cy="65087"/>
            </a:xfrm>
            <a:prstGeom prst="rect">
              <a:avLst/>
            </a:pr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98" name="Rectangle 264"/>
            <p:cNvSpPr>
              <a:spLocks noChangeArrowheads="1"/>
            </p:cNvSpPr>
            <p:nvPr/>
          </p:nvSpPr>
          <p:spPr bwMode="auto">
            <a:xfrm>
              <a:off x="7180263" y="4705350"/>
              <a:ext cx="7938" cy="65087"/>
            </a:xfrm>
            <a:prstGeom prst="rect">
              <a:avLst/>
            </a:pr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99" name="Rectangle 265"/>
            <p:cNvSpPr>
              <a:spLocks noChangeArrowheads="1"/>
            </p:cNvSpPr>
            <p:nvPr/>
          </p:nvSpPr>
          <p:spPr bwMode="auto">
            <a:xfrm>
              <a:off x="7127876" y="4705350"/>
              <a:ext cx="7938" cy="65087"/>
            </a:xfrm>
            <a:prstGeom prst="rect">
              <a:avLst/>
            </a:pr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00" name="Rectangle 266"/>
            <p:cNvSpPr>
              <a:spLocks noChangeArrowheads="1"/>
            </p:cNvSpPr>
            <p:nvPr/>
          </p:nvSpPr>
          <p:spPr bwMode="auto">
            <a:xfrm>
              <a:off x="7085013" y="4770438"/>
              <a:ext cx="73025" cy="225425"/>
            </a:xfrm>
            <a:prstGeom prst="rect">
              <a:avLst/>
            </a:pr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01" name="Rectangle 267"/>
            <p:cNvSpPr>
              <a:spLocks noChangeArrowheads="1"/>
            </p:cNvSpPr>
            <p:nvPr/>
          </p:nvSpPr>
          <p:spPr bwMode="auto">
            <a:xfrm>
              <a:off x="7212013" y="4770438"/>
              <a:ext cx="73025" cy="225425"/>
            </a:xfrm>
            <a:prstGeom prst="rect">
              <a:avLst/>
            </a:pr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02" name="Rectangle 268"/>
            <p:cNvSpPr>
              <a:spLocks noChangeArrowheads="1"/>
            </p:cNvSpPr>
            <p:nvPr/>
          </p:nvSpPr>
          <p:spPr bwMode="auto">
            <a:xfrm>
              <a:off x="7339013" y="4770438"/>
              <a:ext cx="73025" cy="225425"/>
            </a:xfrm>
            <a:prstGeom prst="rect">
              <a:avLst/>
            </a:pr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03" name="Rectangle 269"/>
            <p:cNvSpPr>
              <a:spLocks noChangeArrowheads="1"/>
            </p:cNvSpPr>
            <p:nvPr/>
          </p:nvSpPr>
          <p:spPr bwMode="auto">
            <a:xfrm>
              <a:off x="7466013" y="4770438"/>
              <a:ext cx="73025" cy="225425"/>
            </a:xfrm>
            <a:prstGeom prst="rect">
              <a:avLst/>
            </a:pr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36" name="组合 35"/>
          <p:cNvGrpSpPr/>
          <p:nvPr/>
        </p:nvGrpSpPr>
        <p:grpSpPr>
          <a:xfrm>
            <a:off x="8094964" y="4562289"/>
            <a:ext cx="280199" cy="447481"/>
            <a:chOff x="6475413" y="4545013"/>
            <a:chExt cx="319088" cy="509587"/>
          </a:xfrm>
        </p:grpSpPr>
        <p:sp>
          <p:nvSpPr>
            <p:cNvPr id="478" name="Freeform 270"/>
            <p:cNvSpPr/>
            <p:nvPr/>
          </p:nvSpPr>
          <p:spPr bwMode="auto">
            <a:xfrm>
              <a:off x="6475413" y="4545013"/>
              <a:ext cx="319088" cy="236537"/>
            </a:xfrm>
            <a:custGeom>
              <a:avLst/>
              <a:gdLst>
                <a:gd name="T0" fmla="*/ 118 w 118"/>
                <a:gd name="T1" fmla="*/ 76 h 87"/>
                <a:gd name="T2" fmla="*/ 106 w 118"/>
                <a:gd name="T3" fmla="*/ 87 h 87"/>
                <a:gd name="T4" fmla="*/ 11 w 118"/>
                <a:gd name="T5" fmla="*/ 87 h 87"/>
                <a:gd name="T6" fmla="*/ 0 w 118"/>
                <a:gd name="T7" fmla="*/ 76 h 87"/>
                <a:gd name="T8" fmla="*/ 0 w 118"/>
                <a:gd name="T9" fmla="*/ 12 h 87"/>
                <a:gd name="T10" fmla="*/ 11 w 118"/>
                <a:gd name="T11" fmla="*/ 0 h 87"/>
                <a:gd name="T12" fmla="*/ 106 w 118"/>
                <a:gd name="T13" fmla="*/ 0 h 87"/>
                <a:gd name="T14" fmla="*/ 118 w 118"/>
                <a:gd name="T15" fmla="*/ 12 h 87"/>
                <a:gd name="T16" fmla="*/ 118 w 118"/>
                <a:gd name="T17" fmla="*/ 76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8" h="87">
                  <a:moveTo>
                    <a:pt x="118" y="76"/>
                  </a:moveTo>
                  <a:cubicBezTo>
                    <a:pt x="118" y="82"/>
                    <a:pt x="113" y="87"/>
                    <a:pt x="106" y="87"/>
                  </a:cubicBezTo>
                  <a:cubicBezTo>
                    <a:pt x="11" y="87"/>
                    <a:pt x="11" y="87"/>
                    <a:pt x="11" y="87"/>
                  </a:cubicBezTo>
                  <a:cubicBezTo>
                    <a:pt x="5" y="87"/>
                    <a:pt x="0" y="82"/>
                    <a:pt x="0" y="76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06" y="0"/>
                    <a:pt x="106" y="0"/>
                    <a:pt x="106" y="0"/>
                  </a:cubicBezTo>
                  <a:cubicBezTo>
                    <a:pt x="113" y="0"/>
                    <a:pt x="118" y="5"/>
                    <a:pt x="118" y="12"/>
                  </a:cubicBezTo>
                  <a:lnTo>
                    <a:pt x="118" y="76"/>
                  </a:ln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79" name="Freeform 271"/>
            <p:cNvSpPr/>
            <p:nvPr/>
          </p:nvSpPr>
          <p:spPr bwMode="auto">
            <a:xfrm>
              <a:off x="6662738" y="4767263"/>
              <a:ext cx="96838" cy="61912"/>
            </a:xfrm>
            <a:custGeom>
              <a:avLst/>
              <a:gdLst>
                <a:gd name="T0" fmla="*/ 61 w 61"/>
                <a:gd name="T1" fmla="*/ 5 h 39"/>
                <a:gd name="T2" fmla="*/ 25 w 61"/>
                <a:gd name="T3" fmla="*/ 0 h 39"/>
                <a:gd name="T4" fmla="*/ 0 w 61"/>
                <a:gd name="T5" fmla="*/ 39 h 39"/>
                <a:gd name="T6" fmla="*/ 61 w 61"/>
                <a:gd name="T7" fmla="*/ 5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39">
                  <a:moveTo>
                    <a:pt x="61" y="5"/>
                  </a:moveTo>
                  <a:lnTo>
                    <a:pt x="25" y="0"/>
                  </a:lnTo>
                  <a:lnTo>
                    <a:pt x="0" y="39"/>
                  </a:lnTo>
                  <a:lnTo>
                    <a:pt x="61" y="5"/>
                  </a:ln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80" name="Rectangle 272"/>
            <p:cNvSpPr>
              <a:spLocks noChangeArrowheads="1"/>
            </p:cNvSpPr>
            <p:nvPr/>
          </p:nvSpPr>
          <p:spPr bwMode="auto">
            <a:xfrm>
              <a:off x="6502401" y="4597400"/>
              <a:ext cx="265113" cy="11112"/>
            </a:xfrm>
            <a:prstGeom prst="rect">
              <a:avLst/>
            </a:pr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81" name="Rectangle 273"/>
            <p:cNvSpPr>
              <a:spLocks noChangeArrowheads="1"/>
            </p:cNvSpPr>
            <p:nvPr/>
          </p:nvSpPr>
          <p:spPr bwMode="auto">
            <a:xfrm>
              <a:off x="6502401" y="4659313"/>
              <a:ext cx="265113" cy="7937"/>
            </a:xfrm>
            <a:prstGeom prst="rect">
              <a:avLst/>
            </a:pr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82" name="Rectangle 274"/>
            <p:cNvSpPr>
              <a:spLocks noChangeArrowheads="1"/>
            </p:cNvSpPr>
            <p:nvPr/>
          </p:nvSpPr>
          <p:spPr bwMode="auto">
            <a:xfrm>
              <a:off x="6502401" y="4721225"/>
              <a:ext cx="265113" cy="7937"/>
            </a:xfrm>
            <a:prstGeom prst="rect">
              <a:avLst/>
            </a:pr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83" name="Freeform 275"/>
            <p:cNvSpPr/>
            <p:nvPr/>
          </p:nvSpPr>
          <p:spPr bwMode="auto">
            <a:xfrm>
              <a:off x="6524626" y="4911725"/>
              <a:ext cx="123825" cy="111125"/>
            </a:xfrm>
            <a:custGeom>
              <a:avLst/>
              <a:gdLst>
                <a:gd name="T0" fmla="*/ 46 w 46"/>
                <a:gd name="T1" fmla="*/ 41 h 41"/>
                <a:gd name="T2" fmla="*/ 23 w 46"/>
                <a:gd name="T3" fmla="*/ 0 h 41"/>
                <a:gd name="T4" fmla="*/ 0 w 46"/>
                <a:gd name="T5" fmla="*/ 41 h 41"/>
                <a:gd name="T6" fmla="*/ 46 w 46"/>
                <a:gd name="T7" fmla="*/ 41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" h="41">
                  <a:moveTo>
                    <a:pt x="46" y="41"/>
                  </a:moveTo>
                  <a:cubicBezTo>
                    <a:pt x="45" y="23"/>
                    <a:pt x="40" y="0"/>
                    <a:pt x="23" y="0"/>
                  </a:cubicBezTo>
                  <a:cubicBezTo>
                    <a:pt x="6" y="0"/>
                    <a:pt x="2" y="23"/>
                    <a:pt x="0" y="41"/>
                  </a:cubicBezTo>
                  <a:lnTo>
                    <a:pt x="46" y="41"/>
                  </a:ln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84" name="Oval 276"/>
            <p:cNvSpPr>
              <a:spLocks noChangeArrowheads="1"/>
            </p:cNvSpPr>
            <p:nvPr/>
          </p:nvSpPr>
          <p:spPr bwMode="auto">
            <a:xfrm>
              <a:off x="6524626" y="4805363"/>
              <a:ext cx="123825" cy="125412"/>
            </a:xfrm>
            <a:prstGeom prst="ellipse">
              <a:avLst/>
            </a:pr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85" name="Oval 277"/>
            <p:cNvSpPr>
              <a:spLocks noChangeArrowheads="1"/>
            </p:cNvSpPr>
            <p:nvPr/>
          </p:nvSpPr>
          <p:spPr bwMode="auto">
            <a:xfrm>
              <a:off x="6546851" y="4854575"/>
              <a:ext cx="17463" cy="19050"/>
            </a:xfrm>
            <a:prstGeom prst="ellipse">
              <a:avLst/>
            </a:pr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86" name="Oval 278"/>
            <p:cNvSpPr>
              <a:spLocks noChangeArrowheads="1"/>
            </p:cNvSpPr>
            <p:nvPr/>
          </p:nvSpPr>
          <p:spPr bwMode="auto">
            <a:xfrm>
              <a:off x="6610351" y="4854575"/>
              <a:ext cx="19050" cy="19050"/>
            </a:xfrm>
            <a:prstGeom prst="ellipse">
              <a:avLst/>
            </a:pr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87" name="Freeform 279"/>
            <p:cNvSpPr/>
            <p:nvPr/>
          </p:nvSpPr>
          <p:spPr bwMode="auto">
            <a:xfrm>
              <a:off x="6562726" y="4881563"/>
              <a:ext cx="47625" cy="23812"/>
            </a:xfrm>
            <a:custGeom>
              <a:avLst/>
              <a:gdLst>
                <a:gd name="T0" fmla="*/ 18 w 18"/>
                <a:gd name="T1" fmla="*/ 0 h 9"/>
                <a:gd name="T2" fmla="*/ 9 w 18"/>
                <a:gd name="T3" fmla="*/ 9 h 9"/>
                <a:gd name="T4" fmla="*/ 0 w 18"/>
                <a:gd name="T5" fmla="*/ 0 h 9"/>
                <a:gd name="T6" fmla="*/ 18 w 18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9">
                  <a:moveTo>
                    <a:pt x="18" y="0"/>
                  </a:moveTo>
                  <a:cubicBezTo>
                    <a:pt x="18" y="5"/>
                    <a:pt x="14" y="9"/>
                    <a:pt x="9" y="9"/>
                  </a:cubicBezTo>
                  <a:cubicBezTo>
                    <a:pt x="4" y="9"/>
                    <a:pt x="0" y="5"/>
                    <a:pt x="0" y="0"/>
                  </a:cubicBezTo>
                  <a:lnTo>
                    <a:pt x="18" y="0"/>
                  </a:ln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88" name="Rectangle 280"/>
            <p:cNvSpPr>
              <a:spLocks noChangeArrowheads="1"/>
            </p:cNvSpPr>
            <p:nvPr/>
          </p:nvSpPr>
          <p:spPr bwMode="auto">
            <a:xfrm>
              <a:off x="6524626" y="5022850"/>
              <a:ext cx="123825" cy="31750"/>
            </a:xfrm>
            <a:prstGeom prst="rect">
              <a:avLst/>
            </a:pr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7256902" y="4619444"/>
            <a:ext cx="453058" cy="338747"/>
            <a:chOff x="5699126" y="4610100"/>
            <a:chExt cx="515938" cy="385762"/>
          </a:xfrm>
        </p:grpSpPr>
        <p:sp>
          <p:nvSpPr>
            <p:cNvPr id="464" name="Rectangle 281"/>
            <p:cNvSpPr>
              <a:spLocks noChangeArrowheads="1"/>
            </p:cNvSpPr>
            <p:nvPr/>
          </p:nvSpPr>
          <p:spPr bwMode="auto">
            <a:xfrm>
              <a:off x="5956301" y="4610100"/>
              <a:ext cx="4763" cy="73025"/>
            </a:xfrm>
            <a:prstGeom prst="rect">
              <a:avLst/>
            </a:pr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65" name="Rectangle 282"/>
            <p:cNvSpPr>
              <a:spLocks noChangeArrowheads="1"/>
            </p:cNvSpPr>
            <p:nvPr/>
          </p:nvSpPr>
          <p:spPr bwMode="auto">
            <a:xfrm>
              <a:off x="5937251" y="4675188"/>
              <a:ext cx="42863" cy="25400"/>
            </a:xfrm>
            <a:prstGeom prst="rect">
              <a:avLst/>
            </a:pr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66" name="Freeform 283"/>
            <p:cNvSpPr/>
            <p:nvPr/>
          </p:nvSpPr>
          <p:spPr bwMode="auto">
            <a:xfrm>
              <a:off x="5780088" y="4645025"/>
              <a:ext cx="88900" cy="76200"/>
            </a:xfrm>
            <a:custGeom>
              <a:avLst/>
              <a:gdLst>
                <a:gd name="T0" fmla="*/ 33 w 33"/>
                <a:gd name="T1" fmla="*/ 19 h 28"/>
                <a:gd name="T2" fmla="*/ 24 w 33"/>
                <a:gd name="T3" fmla="*/ 28 h 28"/>
                <a:gd name="T4" fmla="*/ 9 w 33"/>
                <a:gd name="T5" fmla="*/ 28 h 28"/>
                <a:gd name="T6" fmla="*/ 0 w 33"/>
                <a:gd name="T7" fmla="*/ 19 h 28"/>
                <a:gd name="T8" fmla="*/ 0 w 33"/>
                <a:gd name="T9" fmla="*/ 9 h 28"/>
                <a:gd name="T10" fmla="*/ 9 w 33"/>
                <a:gd name="T11" fmla="*/ 0 h 28"/>
                <a:gd name="T12" fmla="*/ 24 w 33"/>
                <a:gd name="T13" fmla="*/ 0 h 28"/>
                <a:gd name="T14" fmla="*/ 33 w 33"/>
                <a:gd name="T15" fmla="*/ 9 h 28"/>
                <a:gd name="T16" fmla="*/ 33 w 33"/>
                <a:gd name="T17" fmla="*/ 19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3" h="28">
                  <a:moveTo>
                    <a:pt x="33" y="19"/>
                  </a:moveTo>
                  <a:cubicBezTo>
                    <a:pt x="33" y="24"/>
                    <a:pt x="29" y="28"/>
                    <a:pt x="24" y="28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4" y="28"/>
                    <a:pt x="0" y="24"/>
                    <a:pt x="0" y="19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4"/>
                    <a:pt x="4" y="0"/>
                    <a:pt x="9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9" y="0"/>
                    <a:pt x="33" y="4"/>
                    <a:pt x="33" y="9"/>
                  </a:cubicBezTo>
                  <a:lnTo>
                    <a:pt x="33" y="19"/>
                  </a:lnTo>
                  <a:close/>
                </a:path>
              </a:pathLst>
            </a:cu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67" name="Freeform 284"/>
            <p:cNvSpPr/>
            <p:nvPr/>
          </p:nvSpPr>
          <p:spPr bwMode="auto">
            <a:xfrm>
              <a:off x="6048376" y="4645025"/>
              <a:ext cx="88900" cy="76200"/>
            </a:xfrm>
            <a:custGeom>
              <a:avLst/>
              <a:gdLst>
                <a:gd name="T0" fmla="*/ 33 w 33"/>
                <a:gd name="T1" fmla="*/ 19 h 28"/>
                <a:gd name="T2" fmla="*/ 24 w 33"/>
                <a:gd name="T3" fmla="*/ 28 h 28"/>
                <a:gd name="T4" fmla="*/ 9 w 33"/>
                <a:gd name="T5" fmla="*/ 28 h 28"/>
                <a:gd name="T6" fmla="*/ 0 w 33"/>
                <a:gd name="T7" fmla="*/ 19 h 28"/>
                <a:gd name="T8" fmla="*/ 0 w 33"/>
                <a:gd name="T9" fmla="*/ 9 h 28"/>
                <a:gd name="T10" fmla="*/ 9 w 33"/>
                <a:gd name="T11" fmla="*/ 0 h 28"/>
                <a:gd name="T12" fmla="*/ 24 w 33"/>
                <a:gd name="T13" fmla="*/ 0 h 28"/>
                <a:gd name="T14" fmla="*/ 33 w 33"/>
                <a:gd name="T15" fmla="*/ 9 h 28"/>
                <a:gd name="T16" fmla="*/ 33 w 33"/>
                <a:gd name="T17" fmla="*/ 19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3" h="28">
                  <a:moveTo>
                    <a:pt x="33" y="19"/>
                  </a:moveTo>
                  <a:cubicBezTo>
                    <a:pt x="33" y="24"/>
                    <a:pt x="29" y="28"/>
                    <a:pt x="24" y="28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4" y="28"/>
                    <a:pt x="0" y="24"/>
                    <a:pt x="0" y="19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4"/>
                    <a:pt x="4" y="0"/>
                    <a:pt x="9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9" y="0"/>
                    <a:pt x="33" y="4"/>
                    <a:pt x="33" y="9"/>
                  </a:cubicBezTo>
                  <a:lnTo>
                    <a:pt x="33" y="19"/>
                  </a:lnTo>
                  <a:close/>
                </a:path>
              </a:pathLst>
            </a:cu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68" name="Freeform 285"/>
            <p:cNvSpPr/>
            <p:nvPr/>
          </p:nvSpPr>
          <p:spPr bwMode="auto">
            <a:xfrm>
              <a:off x="5699126" y="4651375"/>
              <a:ext cx="515938" cy="344487"/>
            </a:xfrm>
            <a:custGeom>
              <a:avLst/>
              <a:gdLst>
                <a:gd name="T0" fmla="*/ 189 w 191"/>
                <a:gd name="T1" fmla="*/ 102 h 127"/>
                <a:gd name="T2" fmla="*/ 173 w 191"/>
                <a:gd name="T3" fmla="*/ 17 h 127"/>
                <a:gd name="T4" fmla="*/ 149 w 191"/>
                <a:gd name="T5" fmla="*/ 2 h 127"/>
                <a:gd name="T6" fmla="*/ 133 w 191"/>
                <a:gd name="T7" fmla="*/ 13 h 127"/>
                <a:gd name="T8" fmla="*/ 59 w 191"/>
                <a:gd name="T9" fmla="*/ 13 h 127"/>
                <a:gd name="T10" fmla="*/ 43 w 191"/>
                <a:gd name="T11" fmla="*/ 2 h 127"/>
                <a:gd name="T12" fmla="*/ 19 w 191"/>
                <a:gd name="T13" fmla="*/ 17 h 127"/>
                <a:gd name="T14" fmla="*/ 2 w 191"/>
                <a:gd name="T15" fmla="*/ 102 h 127"/>
                <a:gd name="T16" fmla="*/ 20 w 191"/>
                <a:gd name="T17" fmla="*/ 125 h 127"/>
                <a:gd name="T18" fmla="*/ 44 w 191"/>
                <a:gd name="T19" fmla="*/ 110 h 127"/>
                <a:gd name="T20" fmla="*/ 50 w 191"/>
                <a:gd name="T21" fmla="*/ 79 h 127"/>
                <a:gd name="T22" fmla="*/ 142 w 191"/>
                <a:gd name="T23" fmla="*/ 79 h 127"/>
                <a:gd name="T24" fmla="*/ 147 w 191"/>
                <a:gd name="T25" fmla="*/ 110 h 127"/>
                <a:gd name="T26" fmla="*/ 172 w 191"/>
                <a:gd name="T27" fmla="*/ 125 h 127"/>
                <a:gd name="T28" fmla="*/ 189 w 191"/>
                <a:gd name="T29" fmla="*/ 102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91" h="127">
                  <a:moveTo>
                    <a:pt x="189" y="102"/>
                  </a:moveTo>
                  <a:cubicBezTo>
                    <a:pt x="173" y="17"/>
                    <a:pt x="173" y="17"/>
                    <a:pt x="173" y="17"/>
                  </a:cubicBezTo>
                  <a:cubicBezTo>
                    <a:pt x="171" y="7"/>
                    <a:pt x="160" y="0"/>
                    <a:pt x="149" y="2"/>
                  </a:cubicBezTo>
                  <a:cubicBezTo>
                    <a:pt x="142" y="3"/>
                    <a:pt x="136" y="8"/>
                    <a:pt x="133" y="13"/>
                  </a:cubicBezTo>
                  <a:cubicBezTo>
                    <a:pt x="59" y="13"/>
                    <a:pt x="59" y="13"/>
                    <a:pt x="59" y="13"/>
                  </a:cubicBezTo>
                  <a:cubicBezTo>
                    <a:pt x="56" y="8"/>
                    <a:pt x="50" y="3"/>
                    <a:pt x="43" y="2"/>
                  </a:cubicBezTo>
                  <a:cubicBezTo>
                    <a:pt x="31" y="0"/>
                    <a:pt x="20" y="7"/>
                    <a:pt x="19" y="17"/>
                  </a:cubicBezTo>
                  <a:cubicBezTo>
                    <a:pt x="2" y="102"/>
                    <a:pt x="2" y="102"/>
                    <a:pt x="2" y="102"/>
                  </a:cubicBezTo>
                  <a:cubicBezTo>
                    <a:pt x="0" y="113"/>
                    <a:pt x="8" y="123"/>
                    <a:pt x="20" y="125"/>
                  </a:cubicBezTo>
                  <a:cubicBezTo>
                    <a:pt x="31" y="127"/>
                    <a:pt x="42" y="120"/>
                    <a:pt x="44" y="110"/>
                  </a:cubicBezTo>
                  <a:cubicBezTo>
                    <a:pt x="50" y="79"/>
                    <a:pt x="50" y="79"/>
                    <a:pt x="50" y="79"/>
                  </a:cubicBezTo>
                  <a:cubicBezTo>
                    <a:pt x="142" y="79"/>
                    <a:pt x="142" y="79"/>
                    <a:pt x="142" y="79"/>
                  </a:cubicBezTo>
                  <a:cubicBezTo>
                    <a:pt x="147" y="110"/>
                    <a:pt x="147" y="110"/>
                    <a:pt x="147" y="110"/>
                  </a:cubicBezTo>
                  <a:cubicBezTo>
                    <a:pt x="149" y="120"/>
                    <a:pt x="160" y="127"/>
                    <a:pt x="172" y="125"/>
                  </a:cubicBezTo>
                  <a:cubicBezTo>
                    <a:pt x="183" y="123"/>
                    <a:pt x="191" y="113"/>
                    <a:pt x="189" y="102"/>
                  </a:cubicBez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69" name="Oval 286"/>
            <p:cNvSpPr>
              <a:spLocks noChangeArrowheads="1"/>
            </p:cNvSpPr>
            <p:nvPr/>
          </p:nvSpPr>
          <p:spPr bwMode="auto">
            <a:xfrm>
              <a:off x="5888038" y="4794250"/>
              <a:ext cx="38100" cy="34925"/>
            </a:xfrm>
            <a:prstGeom prst="ellipse">
              <a:avLst/>
            </a:pr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70" name="Oval 287"/>
            <p:cNvSpPr>
              <a:spLocks noChangeArrowheads="1"/>
            </p:cNvSpPr>
            <p:nvPr/>
          </p:nvSpPr>
          <p:spPr bwMode="auto">
            <a:xfrm>
              <a:off x="5991226" y="4794250"/>
              <a:ext cx="34925" cy="34925"/>
            </a:xfrm>
            <a:prstGeom prst="ellipse">
              <a:avLst/>
            </a:pr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71" name="Freeform 288"/>
            <p:cNvSpPr/>
            <p:nvPr/>
          </p:nvSpPr>
          <p:spPr bwMode="auto">
            <a:xfrm>
              <a:off x="5894388" y="4721225"/>
              <a:ext cx="128588" cy="25400"/>
            </a:xfrm>
            <a:custGeom>
              <a:avLst/>
              <a:gdLst>
                <a:gd name="T0" fmla="*/ 48 w 48"/>
                <a:gd name="T1" fmla="*/ 4 h 9"/>
                <a:gd name="T2" fmla="*/ 43 w 48"/>
                <a:gd name="T3" fmla="*/ 9 h 9"/>
                <a:gd name="T4" fmla="*/ 5 w 48"/>
                <a:gd name="T5" fmla="*/ 9 h 9"/>
                <a:gd name="T6" fmla="*/ 0 w 48"/>
                <a:gd name="T7" fmla="*/ 4 h 9"/>
                <a:gd name="T8" fmla="*/ 0 w 48"/>
                <a:gd name="T9" fmla="*/ 4 h 9"/>
                <a:gd name="T10" fmla="*/ 5 w 48"/>
                <a:gd name="T11" fmla="*/ 0 h 9"/>
                <a:gd name="T12" fmla="*/ 43 w 48"/>
                <a:gd name="T13" fmla="*/ 0 h 9"/>
                <a:gd name="T14" fmla="*/ 48 w 48"/>
                <a:gd name="T15" fmla="*/ 4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8" h="9">
                  <a:moveTo>
                    <a:pt x="48" y="4"/>
                  </a:moveTo>
                  <a:cubicBezTo>
                    <a:pt x="48" y="7"/>
                    <a:pt x="46" y="9"/>
                    <a:pt x="43" y="9"/>
                  </a:cubicBezTo>
                  <a:cubicBezTo>
                    <a:pt x="5" y="9"/>
                    <a:pt x="5" y="9"/>
                    <a:pt x="5" y="9"/>
                  </a:cubicBezTo>
                  <a:cubicBezTo>
                    <a:pt x="2" y="9"/>
                    <a:pt x="0" y="7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2"/>
                    <a:pt x="2" y="0"/>
                    <a:pt x="5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46" y="0"/>
                    <a:pt x="48" y="2"/>
                    <a:pt x="48" y="4"/>
                  </a:cubicBez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72" name="Oval 289"/>
            <p:cNvSpPr>
              <a:spLocks noChangeArrowheads="1"/>
            </p:cNvSpPr>
            <p:nvPr/>
          </p:nvSpPr>
          <p:spPr bwMode="auto">
            <a:xfrm>
              <a:off x="6115051" y="4775200"/>
              <a:ext cx="25400" cy="25400"/>
            </a:xfrm>
            <a:prstGeom prst="ellipse">
              <a:avLst/>
            </a:pr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73" name="Oval 290"/>
            <p:cNvSpPr>
              <a:spLocks noChangeArrowheads="1"/>
            </p:cNvSpPr>
            <p:nvPr/>
          </p:nvSpPr>
          <p:spPr bwMode="auto">
            <a:xfrm>
              <a:off x="6115051" y="4829175"/>
              <a:ext cx="25400" cy="25400"/>
            </a:xfrm>
            <a:prstGeom prst="ellipse">
              <a:avLst/>
            </a:pr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74" name="Oval 291"/>
            <p:cNvSpPr>
              <a:spLocks noChangeArrowheads="1"/>
            </p:cNvSpPr>
            <p:nvPr/>
          </p:nvSpPr>
          <p:spPr bwMode="auto">
            <a:xfrm>
              <a:off x="6142038" y="4802188"/>
              <a:ext cx="25400" cy="25400"/>
            </a:xfrm>
            <a:prstGeom prst="ellipse">
              <a:avLst/>
            </a:pr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75" name="Oval 292"/>
            <p:cNvSpPr>
              <a:spLocks noChangeArrowheads="1"/>
            </p:cNvSpPr>
            <p:nvPr/>
          </p:nvSpPr>
          <p:spPr bwMode="auto">
            <a:xfrm>
              <a:off x="6088063" y="4802188"/>
              <a:ext cx="25400" cy="25400"/>
            </a:xfrm>
            <a:prstGeom prst="ellipse">
              <a:avLst/>
            </a:pr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76" name="Freeform 293"/>
            <p:cNvSpPr/>
            <p:nvPr/>
          </p:nvSpPr>
          <p:spPr bwMode="auto">
            <a:xfrm>
              <a:off x="5746751" y="4802188"/>
              <a:ext cx="79375" cy="26987"/>
            </a:xfrm>
            <a:custGeom>
              <a:avLst/>
              <a:gdLst>
                <a:gd name="T0" fmla="*/ 29 w 29"/>
                <a:gd name="T1" fmla="*/ 7 h 10"/>
                <a:gd name="T2" fmla="*/ 26 w 29"/>
                <a:gd name="T3" fmla="*/ 10 h 10"/>
                <a:gd name="T4" fmla="*/ 3 w 29"/>
                <a:gd name="T5" fmla="*/ 10 h 10"/>
                <a:gd name="T6" fmla="*/ 0 w 29"/>
                <a:gd name="T7" fmla="*/ 7 h 10"/>
                <a:gd name="T8" fmla="*/ 0 w 29"/>
                <a:gd name="T9" fmla="*/ 3 h 10"/>
                <a:gd name="T10" fmla="*/ 3 w 29"/>
                <a:gd name="T11" fmla="*/ 0 h 10"/>
                <a:gd name="T12" fmla="*/ 26 w 29"/>
                <a:gd name="T13" fmla="*/ 0 h 10"/>
                <a:gd name="T14" fmla="*/ 29 w 29"/>
                <a:gd name="T15" fmla="*/ 3 h 10"/>
                <a:gd name="T16" fmla="*/ 29 w 29"/>
                <a:gd name="T17" fmla="*/ 7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0">
                  <a:moveTo>
                    <a:pt x="29" y="7"/>
                  </a:moveTo>
                  <a:cubicBezTo>
                    <a:pt x="29" y="9"/>
                    <a:pt x="28" y="10"/>
                    <a:pt x="26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2" y="10"/>
                    <a:pt x="0" y="9"/>
                    <a:pt x="0" y="7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2" y="0"/>
                    <a:pt x="3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8" y="0"/>
                    <a:pt x="29" y="1"/>
                    <a:pt x="29" y="3"/>
                  </a:cubicBezTo>
                  <a:lnTo>
                    <a:pt x="29" y="7"/>
                  </a:ln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77" name="Freeform 294"/>
            <p:cNvSpPr/>
            <p:nvPr/>
          </p:nvSpPr>
          <p:spPr bwMode="auto">
            <a:xfrm>
              <a:off x="5775326" y="4778375"/>
              <a:ext cx="26988" cy="76200"/>
            </a:xfrm>
            <a:custGeom>
              <a:avLst/>
              <a:gdLst>
                <a:gd name="T0" fmla="*/ 2 w 10"/>
                <a:gd name="T1" fmla="*/ 28 h 28"/>
                <a:gd name="T2" fmla="*/ 0 w 10"/>
                <a:gd name="T3" fmla="*/ 26 h 28"/>
                <a:gd name="T4" fmla="*/ 0 w 10"/>
                <a:gd name="T5" fmla="*/ 2 h 28"/>
                <a:gd name="T6" fmla="*/ 2 w 10"/>
                <a:gd name="T7" fmla="*/ 0 h 28"/>
                <a:gd name="T8" fmla="*/ 7 w 10"/>
                <a:gd name="T9" fmla="*/ 0 h 28"/>
                <a:gd name="T10" fmla="*/ 10 w 10"/>
                <a:gd name="T11" fmla="*/ 2 h 28"/>
                <a:gd name="T12" fmla="*/ 10 w 10"/>
                <a:gd name="T13" fmla="*/ 26 h 28"/>
                <a:gd name="T14" fmla="*/ 7 w 10"/>
                <a:gd name="T15" fmla="*/ 28 h 28"/>
                <a:gd name="T16" fmla="*/ 2 w 10"/>
                <a:gd name="T17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" h="28">
                  <a:moveTo>
                    <a:pt x="2" y="28"/>
                  </a:moveTo>
                  <a:cubicBezTo>
                    <a:pt x="1" y="28"/>
                    <a:pt x="0" y="27"/>
                    <a:pt x="0" y="26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8" y="0"/>
                    <a:pt x="10" y="1"/>
                    <a:pt x="10" y="2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7"/>
                    <a:pt x="8" y="28"/>
                    <a:pt x="7" y="28"/>
                  </a:cubicBezTo>
                  <a:lnTo>
                    <a:pt x="2" y="28"/>
                  </a:ln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38" name="组合 37"/>
          <p:cNvGrpSpPr/>
          <p:nvPr/>
        </p:nvGrpSpPr>
        <p:grpSpPr>
          <a:xfrm>
            <a:off x="6443933" y="4562289"/>
            <a:ext cx="427966" cy="447481"/>
            <a:chOff x="5038726" y="4545013"/>
            <a:chExt cx="487363" cy="509587"/>
          </a:xfrm>
        </p:grpSpPr>
        <p:sp>
          <p:nvSpPr>
            <p:cNvPr id="455" name="Freeform 295"/>
            <p:cNvSpPr/>
            <p:nvPr/>
          </p:nvSpPr>
          <p:spPr bwMode="auto">
            <a:xfrm>
              <a:off x="5086351" y="4545013"/>
              <a:ext cx="439738" cy="493712"/>
            </a:xfrm>
            <a:custGeom>
              <a:avLst/>
              <a:gdLst>
                <a:gd name="T0" fmla="*/ 162 w 162"/>
                <a:gd name="T1" fmla="*/ 172 h 182"/>
                <a:gd name="T2" fmla="*/ 152 w 162"/>
                <a:gd name="T3" fmla="*/ 182 h 182"/>
                <a:gd name="T4" fmla="*/ 10 w 162"/>
                <a:gd name="T5" fmla="*/ 182 h 182"/>
                <a:gd name="T6" fmla="*/ 0 w 162"/>
                <a:gd name="T7" fmla="*/ 172 h 182"/>
                <a:gd name="T8" fmla="*/ 0 w 162"/>
                <a:gd name="T9" fmla="*/ 10 h 182"/>
                <a:gd name="T10" fmla="*/ 10 w 162"/>
                <a:gd name="T11" fmla="*/ 0 h 182"/>
                <a:gd name="T12" fmla="*/ 152 w 162"/>
                <a:gd name="T13" fmla="*/ 0 h 182"/>
                <a:gd name="T14" fmla="*/ 162 w 162"/>
                <a:gd name="T15" fmla="*/ 10 h 182"/>
                <a:gd name="T16" fmla="*/ 162 w 162"/>
                <a:gd name="T17" fmla="*/ 17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2" h="182">
                  <a:moveTo>
                    <a:pt x="162" y="172"/>
                  </a:moveTo>
                  <a:cubicBezTo>
                    <a:pt x="162" y="178"/>
                    <a:pt x="158" y="182"/>
                    <a:pt x="152" y="182"/>
                  </a:cubicBezTo>
                  <a:cubicBezTo>
                    <a:pt x="10" y="182"/>
                    <a:pt x="10" y="182"/>
                    <a:pt x="10" y="182"/>
                  </a:cubicBezTo>
                  <a:cubicBezTo>
                    <a:pt x="5" y="182"/>
                    <a:pt x="0" y="178"/>
                    <a:pt x="0" y="172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4"/>
                    <a:pt x="5" y="0"/>
                    <a:pt x="10" y="0"/>
                  </a:cubicBezTo>
                  <a:cubicBezTo>
                    <a:pt x="152" y="0"/>
                    <a:pt x="152" y="0"/>
                    <a:pt x="152" y="0"/>
                  </a:cubicBezTo>
                  <a:cubicBezTo>
                    <a:pt x="158" y="0"/>
                    <a:pt x="162" y="4"/>
                    <a:pt x="162" y="10"/>
                  </a:cubicBezTo>
                  <a:lnTo>
                    <a:pt x="162" y="172"/>
                  </a:ln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56" name="Freeform 296"/>
            <p:cNvSpPr/>
            <p:nvPr/>
          </p:nvSpPr>
          <p:spPr bwMode="auto">
            <a:xfrm>
              <a:off x="5073651" y="4560888"/>
              <a:ext cx="434975" cy="493712"/>
            </a:xfrm>
            <a:custGeom>
              <a:avLst/>
              <a:gdLst>
                <a:gd name="T0" fmla="*/ 161 w 161"/>
                <a:gd name="T1" fmla="*/ 172 h 182"/>
                <a:gd name="T2" fmla="*/ 152 w 161"/>
                <a:gd name="T3" fmla="*/ 182 h 182"/>
                <a:gd name="T4" fmla="*/ 10 w 161"/>
                <a:gd name="T5" fmla="*/ 182 h 182"/>
                <a:gd name="T6" fmla="*/ 0 w 161"/>
                <a:gd name="T7" fmla="*/ 172 h 182"/>
                <a:gd name="T8" fmla="*/ 0 w 161"/>
                <a:gd name="T9" fmla="*/ 9 h 182"/>
                <a:gd name="T10" fmla="*/ 10 w 161"/>
                <a:gd name="T11" fmla="*/ 0 h 182"/>
                <a:gd name="T12" fmla="*/ 152 w 161"/>
                <a:gd name="T13" fmla="*/ 0 h 182"/>
                <a:gd name="T14" fmla="*/ 161 w 161"/>
                <a:gd name="T15" fmla="*/ 9 h 182"/>
                <a:gd name="T16" fmla="*/ 161 w 161"/>
                <a:gd name="T17" fmla="*/ 17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1" h="182">
                  <a:moveTo>
                    <a:pt x="161" y="172"/>
                  </a:moveTo>
                  <a:cubicBezTo>
                    <a:pt x="161" y="177"/>
                    <a:pt x="157" y="182"/>
                    <a:pt x="152" y="182"/>
                  </a:cubicBezTo>
                  <a:cubicBezTo>
                    <a:pt x="10" y="182"/>
                    <a:pt x="10" y="182"/>
                    <a:pt x="10" y="182"/>
                  </a:cubicBezTo>
                  <a:cubicBezTo>
                    <a:pt x="4" y="182"/>
                    <a:pt x="0" y="177"/>
                    <a:pt x="0" y="172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4"/>
                    <a:pt x="4" y="0"/>
                    <a:pt x="10" y="0"/>
                  </a:cubicBezTo>
                  <a:cubicBezTo>
                    <a:pt x="152" y="0"/>
                    <a:pt x="152" y="0"/>
                    <a:pt x="152" y="0"/>
                  </a:cubicBezTo>
                  <a:cubicBezTo>
                    <a:pt x="157" y="0"/>
                    <a:pt x="161" y="4"/>
                    <a:pt x="161" y="9"/>
                  </a:cubicBezTo>
                  <a:lnTo>
                    <a:pt x="161" y="172"/>
                  </a:lnTo>
                  <a:close/>
                </a:path>
              </a:pathLst>
            </a:cu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57" name="Freeform 297"/>
            <p:cNvSpPr/>
            <p:nvPr/>
          </p:nvSpPr>
          <p:spPr bwMode="auto">
            <a:xfrm>
              <a:off x="5038726" y="4597400"/>
              <a:ext cx="96838" cy="53975"/>
            </a:xfrm>
            <a:custGeom>
              <a:avLst/>
              <a:gdLst>
                <a:gd name="T0" fmla="*/ 36 w 36"/>
                <a:gd name="T1" fmla="*/ 10 h 20"/>
                <a:gd name="T2" fmla="*/ 28 w 36"/>
                <a:gd name="T3" fmla="*/ 20 h 20"/>
                <a:gd name="T4" fmla="*/ 8 w 36"/>
                <a:gd name="T5" fmla="*/ 20 h 20"/>
                <a:gd name="T6" fmla="*/ 0 w 36"/>
                <a:gd name="T7" fmla="*/ 10 h 20"/>
                <a:gd name="T8" fmla="*/ 0 w 36"/>
                <a:gd name="T9" fmla="*/ 10 h 20"/>
                <a:gd name="T10" fmla="*/ 8 w 36"/>
                <a:gd name="T11" fmla="*/ 0 h 20"/>
                <a:gd name="T12" fmla="*/ 28 w 36"/>
                <a:gd name="T13" fmla="*/ 0 h 20"/>
                <a:gd name="T14" fmla="*/ 36 w 36"/>
                <a:gd name="T15" fmla="*/ 1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6" h="20">
                  <a:moveTo>
                    <a:pt x="36" y="10"/>
                  </a:moveTo>
                  <a:cubicBezTo>
                    <a:pt x="36" y="16"/>
                    <a:pt x="33" y="20"/>
                    <a:pt x="28" y="20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3" y="20"/>
                    <a:pt x="0" y="16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5"/>
                    <a:pt x="3" y="0"/>
                    <a:pt x="8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33" y="0"/>
                    <a:pt x="36" y="5"/>
                    <a:pt x="36" y="10"/>
                  </a:cubicBez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58" name="Freeform 298"/>
            <p:cNvSpPr/>
            <p:nvPr/>
          </p:nvSpPr>
          <p:spPr bwMode="auto">
            <a:xfrm>
              <a:off x="5038726" y="4719638"/>
              <a:ext cx="96838" cy="50800"/>
            </a:xfrm>
            <a:custGeom>
              <a:avLst/>
              <a:gdLst>
                <a:gd name="T0" fmla="*/ 36 w 36"/>
                <a:gd name="T1" fmla="*/ 10 h 19"/>
                <a:gd name="T2" fmla="*/ 28 w 36"/>
                <a:gd name="T3" fmla="*/ 19 h 19"/>
                <a:gd name="T4" fmla="*/ 8 w 36"/>
                <a:gd name="T5" fmla="*/ 19 h 19"/>
                <a:gd name="T6" fmla="*/ 0 w 36"/>
                <a:gd name="T7" fmla="*/ 10 h 19"/>
                <a:gd name="T8" fmla="*/ 0 w 36"/>
                <a:gd name="T9" fmla="*/ 10 h 19"/>
                <a:gd name="T10" fmla="*/ 8 w 36"/>
                <a:gd name="T11" fmla="*/ 0 h 19"/>
                <a:gd name="T12" fmla="*/ 28 w 36"/>
                <a:gd name="T13" fmla="*/ 0 h 19"/>
                <a:gd name="T14" fmla="*/ 36 w 36"/>
                <a:gd name="T15" fmla="*/ 1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6" h="19">
                  <a:moveTo>
                    <a:pt x="36" y="10"/>
                  </a:moveTo>
                  <a:cubicBezTo>
                    <a:pt x="36" y="15"/>
                    <a:pt x="33" y="19"/>
                    <a:pt x="28" y="19"/>
                  </a:cubicBezTo>
                  <a:cubicBezTo>
                    <a:pt x="8" y="19"/>
                    <a:pt x="8" y="19"/>
                    <a:pt x="8" y="19"/>
                  </a:cubicBezTo>
                  <a:cubicBezTo>
                    <a:pt x="3" y="19"/>
                    <a:pt x="0" y="15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4"/>
                    <a:pt x="3" y="0"/>
                    <a:pt x="8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33" y="0"/>
                    <a:pt x="36" y="4"/>
                    <a:pt x="36" y="10"/>
                  </a:cubicBez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59" name="Freeform 299"/>
            <p:cNvSpPr/>
            <p:nvPr/>
          </p:nvSpPr>
          <p:spPr bwMode="auto">
            <a:xfrm>
              <a:off x="5038726" y="4840288"/>
              <a:ext cx="96838" cy="52387"/>
            </a:xfrm>
            <a:custGeom>
              <a:avLst/>
              <a:gdLst>
                <a:gd name="T0" fmla="*/ 36 w 36"/>
                <a:gd name="T1" fmla="*/ 9 h 19"/>
                <a:gd name="T2" fmla="*/ 28 w 36"/>
                <a:gd name="T3" fmla="*/ 19 h 19"/>
                <a:gd name="T4" fmla="*/ 8 w 36"/>
                <a:gd name="T5" fmla="*/ 19 h 19"/>
                <a:gd name="T6" fmla="*/ 0 w 36"/>
                <a:gd name="T7" fmla="*/ 9 h 19"/>
                <a:gd name="T8" fmla="*/ 0 w 36"/>
                <a:gd name="T9" fmla="*/ 9 h 19"/>
                <a:gd name="T10" fmla="*/ 8 w 36"/>
                <a:gd name="T11" fmla="*/ 0 h 19"/>
                <a:gd name="T12" fmla="*/ 28 w 36"/>
                <a:gd name="T13" fmla="*/ 0 h 19"/>
                <a:gd name="T14" fmla="*/ 36 w 36"/>
                <a:gd name="T15" fmla="*/ 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6" h="19">
                  <a:moveTo>
                    <a:pt x="36" y="9"/>
                  </a:moveTo>
                  <a:cubicBezTo>
                    <a:pt x="36" y="15"/>
                    <a:pt x="33" y="19"/>
                    <a:pt x="28" y="19"/>
                  </a:cubicBezTo>
                  <a:cubicBezTo>
                    <a:pt x="8" y="19"/>
                    <a:pt x="8" y="19"/>
                    <a:pt x="8" y="19"/>
                  </a:cubicBezTo>
                  <a:cubicBezTo>
                    <a:pt x="3" y="19"/>
                    <a:pt x="0" y="15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4"/>
                    <a:pt x="3" y="0"/>
                    <a:pt x="8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33" y="0"/>
                    <a:pt x="36" y="4"/>
                    <a:pt x="36" y="9"/>
                  </a:cubicBez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60" name="Freeform 300"/>
            <p:cNvSpPr/>
            <p:nvPr/>
          </p:nvSpPr>
          <p:spPr bwMode="auto">
            <a:xfrm>
              <a:off x="5038726" y="4959350"/>
              <a:ext cx="96838" cy="55562"/>
            </a:xfrm>
            <a:custGeom>
              <a:avLst/>
              <a:gdLst>
                <a:gd name="T0" fmla="*/ 36 w 36"/>
                <a:gd name="T1" fmla="*/ 10 h 20"/>
                <a:gd name="T2" fmla="*/ 28 w 36"/>
                <a:gd name="T3" fmla="*/ 20 h 20"/>
                <a:gd name="T4" fmla="*/ 8 w 36"/>
                <a:gd name="T5" fmla="*/ 20 h 20"/>
                <a:gd name="T6" fmla="*/ 0 w 36"/>
                <a:gd name="T7" fmla="*/ 10 h 20"/>
                <a:gd name="T8" fmla="*/ 0 w 36"/>
                <a:gd name="T9" fmla="*/ 10 h 20"/>
                <a:gd name="T10" fmla="*/ 8 w 36"/>
                <a:gd name="T11" fmla="*/ 0 h 20"/>
                <a:gd name="T12" fmla="*/ 28 w 36"/>
                <a:gd name="T13" fmla="*/ 0 h 20"/>
                <a:gd name="T14" fmla="*/ 36 w 36"/>
                <a:gd name="T15" fmla="*/ 1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6" h="20">
                  <a:moveTo>
                    <a:pt x="36" y="10"/>
                  </a:moveTo>
                  <a:cubicBezTo>
                    <a:pt x="36" y="15"/>
                    <a:pt x="33" y="20"/>
                    <a:pt x="28" y="20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3" y="20"/>
                    <a:pt x="0" y="15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5"/>
                    <a:pt x="3" y="0"/>
                    <a:pt x="8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33" y="0"/>
                    <a:pt x="36" y="5"/>
                    <a:pt x="36" y="10"/>
                  </a:cubicBez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61" name="Freeform 301"/>
            <p:cNvSpPr/>
            <p:nvPr/>
          </p:nvSpPr>
          <p:spPr bwMode="auto">
            <a:xfrm>
              <a:off x="5159376" y="4857750"/>
              <a:ext cx="71438" cy="96837"/>
            </a:xfrm>
            <a:custGeom>
              <a:avLst/>
              <a:gdLst>
                <a:gd name="T0" fmla="*/ 17 w 26"/>
                <a:gd name="T1" fmla="*/ 1 h 36"/>
                <a:gd name="T2" fmla="*/ 3 w 26"/>
                <a:gd name="T3" fmla="*/ 30 h 36"/>
                <a:gd name="T4" fmla="*/ 11 w 26"/>
                <a:gd name="T5" fmla="*/ 36 h 36"/>
                <a:gd name="T6" fmla="*/ 26 w 26"/>
                <a:gd name="T7" fmla="*/ 3 h 36"/>
                <a:gd name="T8" fmla="*/ 17 w 26"/>
                <a:gd name="T9" fmla="*/ 1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36">
                  <a:moveTo>
                    <a:pt x="17" y="1"/>
                  </a:moveTo>
                  <a:cubicBezTo>
                    <a:pt x="12" y="3"/>
                    <a:pt x="0" y="25"/>
                    <a:pt x="3" y="30"/>
                  </a:cubicBezTo>
                  <a:cubicBezTo>
                    <a:pt x="4" y="32"/>
                    <a:pt x="7" y="34"/>
                    <a:pt x="11" y="36"/>
                  </a:cubicBezTo>
                  <a:cubicBezTo>
                    <a:pt x="13" y="21"/>
                    <a:pt x="22" y="8"/>
                    <a:pt x="26" y="3"/>
                  </a:cubicBezTo>
                  <a:cubicBezTo>
                    <a:pt x="22" y="1"/>
                    <a:pt x="18" y="0"/>
                    <a:pt x="17" y="1"/>
                  </a:cubicBez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62" name="Freeform 302"/>
            <p:cNvSpPr/>
            <p:nvPr/>
          </p:nvSpPr>
          <p:spPr bwMode="auto">
            <a:xfrm>
              <a:off x="5203826" y="4610100"/>
              <a:ext cx="242888" cy="382587"/>
            </a:xfrm>
            <a:custGeom>
              <a:avLst/>
              <a:gdLst>
                <a:gd name="T0" fmla="*/ 87 w 90"/>
                <a:gd name="T1" fmla="*/ 19 h 141"/>
                <a:gd name="T2" fmla="*/ 56 w 90"/>
                <a:gd name="T3" fmla="*/ 0 h 141"/>
                <a:gd name="T4" fmla="*/ 38 w 90"/>
                <a:gd name="T5" fmla="*/ 38 h 141"/>
                <a:gd name="T6" fmla="*/ 55 w 90"/>
                <a:gd name="T7" fmla="*/ 43 h 141"/>
                <a:gd name="T8" fmla="*/ 28 w 90"/>
                <a:gd name="T9" fmla="*/ 102 h 141"/>
                <a:gd name="T10" fmla="*/ 15 w 90"/>
                <a:gd name="T11" fmla="*/ 97 h 141"/>
                <a:gd name="T12" fmla="*/ 0 w 90"/>
                <a:gd name="T13" fmla="*/ 129 h 141"/>
                <a:gd name="T14" fmla="*/ 42 w 90"/>
                <a:gd name="T15" fmla="*/ 138 h 141"/>
                <a:gd name="T16" fmla="*/ 87 w 90"/>
                <a:gd name="T17" fmla="*/ 19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0" h="141">
                  <a:moveTo>
                    <a:pt x="87" y="19"/>
                  </a:moveTo>
                  <a:cubicBezTo>
                    <a:pt x="87" y="18"/>
                    <a:pt x="74" y="4"/>
                    <a:pt x="56" y="0"/>
                  </a:cubicBezTo>
                  <a:cubicBezTo>
                    <a:pt x="51" y="6"/>
                    <a:pt x="42" y="18"/>
                    <a:pt x="38" y="38"/>
                  </a:cubicBezTo>
                  <a:cubicBezTo>
                    <a:pt x="44" y="41"/>
                    <a:pt x="53" y="44"/>
                    <a:pt x="55" y="43"/>
                  </a:cubicBezTo>
                  <a:cubicBezTo>
                    <a:pt x="55" y="43"/>
                    <a:pt x="30" y="101"/>
                    <a:pt x="28" y="102"/>
                  </a:cubicBezTo>
                  <a:cubicBezTo>
                    <a:pt x="27" y="103"/>
                    <a:pt x="21" y="99"/>
                    <a:pt x="15" y="97"/>
                  </a:cubicBezTo>
                  <a:cubicBezTo>
                    <a:pt x="11" y="102"/>
                    <a:pt x="2" y="115"/>
                    <a:pt x="0" y="129"/>
                  </a:cubicBezTo>
                  <a:cubicBezTo>
                    <a:pt x="13" y="135"/>
                    <a:pt x="39" y="141"/>
                    <a:pt x="42" y="138"/>
                  </a:cubicBezTo>
                  <a:cubicBezTo>
                    <a:pt x="45" y="136"/>
                    <a:pt x="90" y="27"/>
                    <a:pt x="87" y="19"/>
                  </a:cubicBez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63" name="Freeform 303"/>
            <p:cNvSpPr/>
            <p:nvPr/>
          </p:nvSpPr>
          <p:spPr bwMode="auto">
            <a:xfrm>
              <a:off x="5273676" y="4602163"/>
              <a:ext cx="76200" cy="106362"/>
            </a:xfrm>
            <a:custGeom>
              <a:avLst/>
              <a:gdLst>
                <a:gd name="T0" fmla="*/ 19 w 28"/>
                <a:gd name="T1" fmla="*/ 0 h 39"/>
                <a:gd name="T2" fmla="*/ 3 w 28"/>
                <a:gd name="T3" fmla="*/ 34 h 39"/>
                <a:gd name="T4" fmla="*/ 10 w 28"/>
                <a:gd name="T5" fmla="*/ 39 h 39"/>
                <a:gd name="T6" fmla="*/ 28 w 28"/>
                <a:gd name="T7" fmla="*/ 1 h 39"/>
                <a:gd name="T8" fmla="*/ 19 w 28"/>
                <a:gd name="T9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39">
                  <a:moveTo>
                    <a:pt x="19" y="0"/>
                  </a:moveTo>
                  <a:cubicBezTo>
                    <a:pt x="11" y="0"/>
                    <a:pt x="0" y="30"/>
                    <a:pt x="3" y="34"/>
                  </a:cubicBezTo>
                  <a:cubicBezTo>
                    <a:pt x="4" y="36"/>
                    <a:pt x="6" y="37"/>
                    <a:pt x="10" y="39"/>
                  </a:cubicBezTo>
                  <a:cubicBezTo>
                    <a:pt x="14" y="19"/>
                    <a:pt x="23" y="7"/>
                    <a:pt x="28" y="1"/>
                  </a:cubicBezTo>
                  <a:cubicBezTo>
                    <a:pt x="25" y="0"/>
                    <a:pt x="22" y="0"/>
                    <a:pt x="19" y="0"/>
                  </a:cubicBez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39" name="组合 38"/>
          <p:cNvGrpSpPr/>
          <p:nvPr/>
        </p:nvGrpSpPr>
        <p:grpSpPr>
          <a:xfrm>
            <a:off x="5612843" y="4581806"/>
            <a:ext cx="446088" cy="409842"/>
            <a:chOff x="4351338" y="4567238"/>
            <a:chExt cx="508000" cy="466724"/>
          </a:xfrm>
        </p:grpSpPr>
        <p:sp>
          <p:nvSpPr>
            <p:cNvPr id="451" name="Freeform 304"/>
            <p:cNvSpPr/>
            <p:nvPr/>
          </p:nvSpPr>
          <p:spPr bwMode="auto">
            <a:xfrm>
              <a:off x="4471988" y="4905375"/>
              <a:ext cx="268288" cy="128587"/>
            </a:xfrm>
            <a:custGeom>
              <a:avLst/>
              <a:gdLst>
                <a:gd name="T0" fmla="*/ 95 w 99"/>
                <a:gd name="T1" fmla="*/ 33 h 47"/>
                <a:gd name="T2" fmla="*/ 57 w 99"/>
                <a:gd name="T3" fmla="*/ 33 h 47"/>
                <a:gd name="T4" fmla="*/ 57 w 99"/>
                <a:gd name="T5" fmla="*/ 19 h 47"/>
                <a:gd name="T6" fmla="*/ 69 w 99"/>
                <a:gd name="T7" fmla="*/ 19 h 47"/>
                <a:gd name="T8" fmla="*/ 73 w 99"/>
                <a:gd name="T9" fmla="*/ 16 h 47"/>
                <a:gd name="T10" fmla="*/ 73 w 99"/>
                <a:gd name="T11" fmla="*/ 4 h 47"/>
                <a:gd name="T12" fmla="*/ 69 w 99"/>
                <a:gd name="T13" fmla="*/ 0 h 47"/>
                <a:gd name="T14" fmla="*/ 29 w 99"/>
                <a:gd name="T15" fmla="*/ 0 h 47"/>
                <a:gd name="T16" fmla="*/ 26 w 99"/>
                <a:gd name="T17" fmla="*/ 4 h 47"/>
                <a:gd name="T18" fmla="*/ 26 w 99"/>
                <a:gd name="T19" fmla="*/ 16 h 47"/>
                <a:gd name="T20" fmla="*/ 29 w 99"/>
                <a:gd name="T21" fmla="*/ 19 h 47"/>
                <a:gd name="T22" fmla="*/ 42 w 99"/>
                <a:gd name="T23" fmla="*/ 19 h 47"/>
                <a:gd name="T24" fmla="*/ 42 w 99"/>
                <a:gd name="T25" fmla="*/ 33 h 47"/>
                <a:gd name="T26" fmla="*/ 3 w 99"/>
                <a:gd name="T27" fmla="*/ 33 h 47"/>
                <a:gd name="T28" fmla="*/ 0 w 99"/>
                <a:gd name="T29" fmla="*/ 36 h 47"/>
                <a:gd name="T30" fmla="*/ 0 w 99"/>
                <a:gd name="T31" fmla="*/ 43 h 47"/>
                <a:gd name="T32" fmla="*/ 3 w 99"/>
                <a:gd name="T33" fmla="*/ 47 h 47"/>
                <a:gd name="T34" fmla="*/ 95 w 99"/>
                <a:gd name="T35" fmla="*/ 47 h 47"/>
                <a:gd name="T36" fmla="*/ 99 w 99"/>
                <a:gd name="T37" fmla="*/ 43 h 47"/>
                <a:gd name="T38" fmla="*/ 99 w 99"/>
                <a:gd name="T39" fmla="*/ 36 h 47"/>
                <a:gd name="T40" fmla="*/ 95 w 99"/>
                <a:gd name="T41" fmla="*/ 33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99" h="47">
                  <a:moveTo>
                    <a:pt x="95" y="33"/>
                  </a:moveTo>
                  <a:cubicBezTo>
                    <a:pt x="57" y="33"/>
                    <a:pt x="57" y="33"/>
                    <a:pt x="57" y="33"/>
                  </a:cubicBezTo>
                  <a:cubicBezTo>
                    <a:pt x="57" y="19"/>
                    <a:pt x="57" y="19"/>
                    <a:pt x="57" y="19"/>
                  </a:cubicBezTo>
                  <a:cubicBezTo>
                    <a:pt x="69" y="19"/>
                    <a:pt x="69" y="19"/>
                    <a:pt x="69" y="19"/>
                  </a:cubicBezTo>
                  <a:cubicBezTo>
                    <a:pt x="71" y="19"/>
                    <a:pt x="73" y="17"/>
                    <a:pt x="73" y="16"/>
                  </a:cubicBezTo>
                  <a:cubicBezTo>
                    <a:pt x="73" y="4"/>
                    <a:pt x="73" y="4"/>
                    <a:pt x="73" y="4"/>
                  </a:cubicBezTo>
                  <a:cubicBezTo>
                    <a:pt x="73" y="2"/>
                    <a:pt x="71" y="0"/>
                    <a:pt x="69" y="0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27" y="0"/>
                    <a:pt x="26" y="2"/>
                    <a:pt x="26" y="4"/>
                  </a:cubicBezTo>
                  <a:cubicBezTo>
                    <a:pt x="26" y="16"/>
                    <a:pt x="26" y="16"/>
                    <a:pt x="26" y="16"/>
                  </a:cubicBezTo>
                  <a:cubicBezTo>
                    <a:pt x="26" y="17"/>
                    <a:pt x="27" y="19"/>
                    <a:pt x="29" y="19"/>
                  </a:cubicBezTo>
                  <a:cubicBezTo>
                    <a:pt x="42" y="19"/>
                    <a:pt x="42" y="19"/>
                    <a:pt x="42" y="19"/>
                  </a:cubicBezTo>
                  <a:cubicBezTo>
                    <a:pt x="42" y="33"/>
                    <a:pt x="42" y="33"/>
                    <a:pt x="42" y="33"/>
                  </a:cubicBezTo>
                  <a:cubicBezTo>
                    <a:pt x="3" y="33"/>
                    <a:pt x="3" y="33"/>
                    <a:pt x="3" y="33"/>
                  </a:cubicBezTo>
                  <a:cubicBezTo>
                    <a:pt x="1" y="33"/>
                    <a:pt x="0" y="35"/>
                    <a:pt x="0" y="36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0" y="45"/>
                    <a:pt x="1" y="47"/>
                    <a:pt x="3" y="47"/>
                  </a:cubicBezTo>
                  <a:cubicBezTo>
                    <a:pt x="95" y="47"/>
                    <a:pt x="95" y="47"/>
                    <a:pt x="95" y="47"/>
                  </a:cubicBezTo>
                  <a:cubicBezTo>
                    <a:pt x="97" y="47"/>
                    <a:pt x="99" y="45"/>
                    <a:pt x="99" y="43"/>
                  </a:cubicBezTo>
                  <a:cubicBezTo>
                    <a:pt x="99" y="36"/>
                    <a:pt x="99" y="36"/>
                    <a:pt x="99" y="36"/>
                  </a:cubicBezTo>
                  <a:cubicBezTo>
                    <a:pt x="99" y="35"/>
                    <a:pt x="97" y="33"/>
                    <a:pt x="95" y="33"/>
                  </a:cubicBez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52" name="Freeform 305"/>
            <p:cNvSpPr/>
            <p:nvPr/>
          </p:nvSpPr>
          <p:spPr bwMode="auto">
            <a:xfrm>
              <a:off x="4351338" y="4567238"/>
              <a:ext cx="508000" cy="371475"/>
            </a:xfrm>
            <a:custGeom>
              <a:avLst/>
              <a:gdLst>
                <a:gd name="T0" fmla="*/ 184 w 188"/>
                <a:gd name="T1" fmla="*/ 0 h 137"/>
                <a:gd name="T2" fmla="*/ 187 w 188"/>
                <a:gd name="T3" fmla="*/ 4 h 137"/>
                <a:gd name="T4" fmla="*/ 188 w 188"/>
                <a:gd name="T5" fmla="*/ 134 h 137"/>
                <a:gd name="T6" fmla="*/ 184 w 188"/>
                <a:gd name="T7" fmla="*/ 137 h 137"/>
                <a:gd name="T8" fmla="*/ 4 w 188"/>
                <a:gd name="T9" fmla="*/ 137 h 137"/>
                <a:gd name="T10" fmla="*/ 0 w 188"/>
                <a:gd name="T11" fmla="*/ 134 h 137"/>
                <a:gd name="T12" fmla="*/ 0 w 188"/>
                <a:gd name="T13" fmla="*/ 3 h 137"/>
                <a:gd name="T14" fmla="*/ 3 w 188"/>
                <a:gd name="T15" fmla="*/ 0 h 137"/>
                <a:gd name="T16" fmla="*/ 184 w 188"/>
                <a:gd name="T17" fmla="*/ 0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8" h="137">
                  <a:moveTo>
                    <a:pt x="184" y="0"/>
                  </a:moveTo>
                  <a:cubicBezTo>
                    <a:pt x="186" y="0"/>
                    <a:pt x="187" y="2"/>
                    <a:pt x="187" y="4"/>
                  </a:cubicBezTo>
                  <a:cubicBezTo>
                    <a:pt x="188" y="134"/>
                    <a:pt x="188" y="134"/>
                    <a:pt x="188" y="134"/>
                  </a:cubicBezTo>
                  <a:cubicBezTo>
                    <a:pt x="188" y="136"/>
                    <a:pt x="186" y="137"/>
                    <a:pt x="184" y="137"/>
                  </a:cubicBezTo>
                  <a:cubicBezTo>
                    <a:pt x="4" y="137"/>
                    <a:pt x="4" y="137"/>
                    <a:pt x="4" y="137"/>
                  </a:cubicBezTo>
                  <a:cubicBezTo>
                    <a:pt x="2" y="137"/>
                    <a:pt x="0" y="136"/>
                    <a:pt x="0" y="134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2" y="0"/>
                    <a:pt x="3" y="0"/>
                  </a:cubicBezTo>
                  <a:lnTo>
                    <a:pt x="184" y="0"/>
                  </a:lnTo>
                  <a:close/>
                </a:path>
              </a:pathLst>
            </a:cu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53" name="Freeform 306"/>
            <p:cNvSpPr/>
            <p:nvPr/>
          </p:nvSpPr>
          <p:spPr bwMode="auto">
            <a:xfrm>
              <a:off x="4379913" y="4605338"/>
              <a:ext cx="452438" cy="298450"/>
            </a:xfrm>
            <a:custGeom>
              <a:avLst/>
              <a:gdLst>
                <a:gd name="T0" fmla="*/ 0 w 285"/>
                <a:gd name="T1" fmla="*/ 0 h 188"/>
                <a:gd name="T2" fmla="*/ 0 w 285"/>
                <a:gd name="T3" fmla="*/ 83 h 188"/>
                <a:gd name="T4" fmla="*/ 0 w 285"/>
                <a:gd name="T5" fmla="*/ 188 h 188"/>
                <a:gd name="T6" fmla="*/ 285 w 285"/>
                <a:gd name="T7" fmla="*/ 188 h 188"/>
                <a:gd name="T8" fmla="*/ 285 w 285"/>
                <a:gd name="T9" fmla="*/ 89 h 188"/>
                <a:gd name="T10" fmla="*/ 285 w 285"/>
                <a:gd name="T11" fmla="*/ 0 h 188"/>
                <a:gd name="T12" fmla="*/ 0 w 285"/>
                <a:gd name="T13" fmla="*/ 0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5" h="188">
                  <a:moveTo>
                    <a:pt x="0" y="0"/>
                  </a:moveTo>
                  <a:lnTo>
                    <a:pt x="0" y="83"/>
                  </a:lnTo>
                  <a:lnTo>
                    <a:pt x="0" y="188"/>
                  </a:lnTo>
                  <a:lnTo>
                    <a:pt x="285" y="188"/>
                  </a:lnTo>
                  <a:lnTo>
                    <a:pt x="285" y="89"/>
                  </a:lnTo>
                  <a:lnTo>
                    <a:pt x="28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54" name="Freeform 307"/>
            <p:cNvSpPr/>
            <p:nvPr/>
          </p:nvSpPr>
          <p:spPr bwMode="auto">
            <a:xfrm>
              <a:off x="4554538" y="4678363"/>
              <a:ext cx="131763" cy="160337"/>
            </a:xfrm>
            <a:custGeom>
              <a:avLst/>
              <a:gdLst>
                <a:gd name="T0" fmla="*/ 1 w 49"/>
                <a:gd name="T1" fmla="*/ 6 h 59"/>
                <a:gd name="T2" fmla="*/ 10 w 49"/>
                <a:gd name="T3" fmla="*/ 3 h 59"/>
                <a:gd name="T4" fmla="*/ 44 w 49"/>
                <a:gd name="T5" fmla="*/ 24 h 59"/>
                <a:gd name="T6" fmla="*/ 44 w 49"/>
                <a:gd name="T7" fmla="*/ 35 h 59"/>
                <a:gd name="T8" fmla="*/ 10 w 49"/>
                <a:gd name="T9" fmla="*/ 56 h 59"/>
                <a:gd name="T10" fmla="*/ 0 w 49"/>
                <a:gd name="T11" fmla="*/ 53 h 59"/>
                <a:gd name="T12" fmla="*/ 1 w 49"/>
                <a:gd name="T13" fmla="*/ 6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9" h="59">
                  <a:moveTo>
                    <a:pt x="1" y="6"/>
                  </a:moveTo>
                  <a:cubicBezTo>
                    <a:pt x="1" y="1"/>
                    <a:pt x="5" y="0"/>
                    <a:pt x="10" y="3"/>
                  </a:cubicBezTo>
                  <a:cubicBezTo>
                    <a:pt x="44" y="24"/>
                    <a:pt x="44" y="24"/>
                    <a:pt x="44" y="24"/>
                  </a:cubicBezTo>
                  <a:cubicBezTo>
                    <a:pt x="49" y="27"/>
                    <a:pt x="49" y="32"/>
                    <a:pt x="44" y="35"/>
                  </a:cubicBezTo>
                  <a:cubicBezTo>
                    <a:pt x="10" y="56"/>
                    <a:pt x="10" y="56"/>
                    <a:pt x="10" y="56"/>
                  </a:cubicBezTo>
                  <a:cubicBezTo>
                    <a:pt x="4" y="59"/>
                    <a:pt x="0" y="58"/>
                    <a:pt x="0" y="53"/>
                  </a:cubicBezTo>
                  <a:lnTo>
                    <a:pt x="1" y="6"/>
                  </a:ln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4780357" y="4576229"/>
            <a:ext cx="447482" cy="419601"/>
            <a:chOff x="3673476" y="4560888"/>
            <a:chExt cx="509588" cy="477837"/>
          </a:xfrm>
        </p:grpSpPr>
        <p:sp>
          <p:nvSpPr>
            <p:cNvPr id="429" name="Rectangle 308"/>
            <p:cNvSpPr>
              <a:spLocks noChangeArrowheads="1"/>
            </p:cNvSpPr>
            <p:nvPr/>
          </p:nvSpPr>
          <p:spPr bwMode="auto">
            <a:xfrm>
              <a:off x="3692526" y="4984750"/>
              <a:ext cx="34925" cy="53975"/>
            </a:xfrm>
            <a:prstGeom prst="rect">
              <a:avLst/>
            </a:pr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30" name="Rectangle 309"/>
            <p:cNvSpPr>
              <a:spLocks noChangeArrowheads="1"/>
            </p:cNvSpPr>
            <p:nvPr/>
          </p:nvSpPr>
          <p:spPr bwMode="auto">
            <a:xfrm>
              <a:off x="3856038" y="4984750"/>
              <a:ext cx="31750" cy="53975"/>
            </a:xfrm>
            <a:prstGeom prst="rect">
              <a:avLst/>
            </a:pr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31" name="Freeform 310"/>
            <p:cNvSpPr/>
            <p:nvPr/>
          </p:nvSpPr>
          <p:spPr bwMode="auto">
            <a:xfrm>
              <a:off x="3673476" y="4560888"/>
              <a:ext cx="233363" cy="436562"/>
            </a:xfrm>
            <a:custGeom>
              <a:avLst/>
              <a:gdLst>
                <a:gd name="T0" fmla="*/ 86 w 86"/>
                <a:gd name="T1" fmla="*/ 150 h 161"/>
                <a:gd name="T2" fmla="*/ 75 w 86"/>
                <a:gd name="T3" fmla="*/ 161 h 161"/>
                <a:gd name="T4" fmla="*/ 11 w 86"/>
                <a:gd name="T5" fmla="*/ 161 h 161"/>
                <a:gd name="T6" fmla="*/ 0 w 86"/>
                <a:gd name="T7" fmla="*/ 150 h 161"/>
                <a:gd name="T8" fmla="*/ 0 w 86"/>
                <a:gd name="T9" fmla="*/ 11 h 161"/>
                <a:gd name="T10" fmla="*/ 11 w 86"/>
                <a:gd name="T11" fmla="*/ 0 h 161"/>
                <a:gd name="T12" fmla="*/ 75 w 86"/>
                <a:gd name="T13" fmla="*/ 0 h 161"/>
                <a:gd name="T14" fmla="*/ 86 w 86"/>
                <a:gd name="T15" fmla="*/ 11 h 161"/>
                <a:gd name="T16" fmla="*/ 86 w 86"/>
                <a:gd name="T17" fmla="*/ 15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6" h="161">
                  <a:moveTo>
                    <a:pt x="86" y="150"/>
                  </a:moveTo>
                  <a:cubicBezTo>
                    <a:pt x="86" y="156"/>
                    <a:pt x="81" y="161"/>
                    <a:pt x="75" y="161"/>
                  </a:cubicBezTo>
                  <a:cubicBezTo>
                    <a:pt x="11" y="161"/>
                    <a:pt x="11" y="161"/>
                    <a:pt x="11" y="161"/>
                  </a:cubicBezTo>
                  <a:cubicBezTo>
                    <a:pt x="5" y="161"/>
                    <a:pt x="0" y="156"/>
                    <a:pt x="0" y="150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75" y="0"/>
                    <a:pt x="75" y="0"/>
                    <a:pt x="75" y="0"/>
                  </a:cubicBezTo>
                  <a:cubicBezTo>
                    <a:pt x="81" y="0"/>
                    <a:pt x="86" y="5"/>
                    <a:pt x="86" y="11"/>
                  </a:cubicBezTo>
                  <a:lnTo>
                    <a:pt x="86" y="150"/>
                  </a:ln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32" name="Freeform 311"/>
            <p:cNvSpPr/>
            <p:nvPr/>
          </p:nvSpPr>
          <p:spPr bwMode="auto">
            <a:xfrm>
              <a:off x="3673476" y="4881563"/>
              <a:ext cx="233363" cy="115887"/>
            </a:xfrm>
            <a:custGeom>
              <a:avLst/>
              <a:gdLst>
                <a:gd name="T0" fmla="*/ 0 w 86"/>
                <a:gd name="T1" fmla="*/ 0 h 43"/>
                <a:gd name="T2" fmla="*/ 0 w 86"/>
                <a:gd name="T3" fmla="*/ 32 h 43"/>
                <a:gd name="T4" fmla="*/ 11 w 86"/>
                <a:gd name="T5" fmla="*/ 43 h 43"/>
                <a:gd name="T6" fmla="*/ 75 w 86"/>
                <a:gd name="T7" fmla="*/ 43 h 43"/>
                <a:gd name="T8" fmla="*/ 86 w 86"/>
                <a:gd name="T9" fmla="*/ 32 h 43"/>
                <a:gd name="T10" fmla="*/ 86 w 86"/>
                <a:gd name="T11" fmla="*/ 0 h 43"/>
                <a:gd name="T12" fmla="*/ 0 w 86"/>
                <a:gd name="T13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6" h="43">
                  <a:moveTo>
                    <a:pt x="0" y="0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8"/>
                    <a:pt x="5" y="43"/>
                    <a:pt x="11" y="43"/>
                  </a:cubicBezTo>
                  <a:cubicBezTo>
                    <a:pt x="75" y="43"/>
                    <a:pt x="75" y="43"/>
                    <a:pt x="75" y="43"/>
                  </a:cubicBezTo>
                  <a:cubicBezTo>
                    <a:pt x="81" y="43"/>
                    <a:pt x="86" y="38"/>
                    <a:pt x="86" y="32"/>
                  </a:cubicBezTo>
                  <a:cubicBezTo>
                    <a:pt x="86" y="0"/>
                    <a:pt x="86" y="0"/>
                    <a:pt x="86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33" name="Oval 312"/>
            <p:cNvSpPr>
              <a:spLocks noChangeArrowheads="1"/>
            </p:cNvSpPr>
            <p:nvPr/>
          </p:nvSpPr>
          <p:spPr bwMode="auto">
            <a:xfrm>
              <a:off x="3698876" y="4629150"/>
              <a:ext cx="185738" cy="187325"/>
            </a:xfrm>
            <a:prstGeom prst="ellipse">
              <a:avLst/>
            </a:pr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34" name="Oval 313"/>
            <p:cNvSpPr>
              <a:spLocks noChangeArrowheads="1"/>
            </p:cNvSpPr>
            <p:nvPr/>
          </p:nvSpPr>
          <p:spPr bwMode="auto">
            <a:xfrm>
              <a:off x="3771901" y="4702175"/>
              <a:ext cx="39688" cy="41275"/>
            </a:xfrm>
            <a:prstGeom prst="ellipse">
              <a:avLst/>
            </a:pr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35" name="Rectangle 314"/>
            <p:cNvSpPr>
              <a:spLocks noChangeArrowheads="1"/>
            </p:cNvSpPr>
            <p:nvPr/>
          </p:nvSpPr>
          <p:spPr bwMode="auto">
            <a:xfrm>
              <a:off x="3787776" y="4645025"/>
              <a:ext cx="4763" cy="33337"/>
            </a:xfrm>
            <a:prstGeom prst="rect">
              <a:avLst/>
            </a:pr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36" name="Rectangle 315"/>
            <p:cNvSpPr>
              <a:spLocks noChangeArrowheads="1"/>
            </p:cNvSpPr>
            <p:nvPr/>
          </p:nvSpPr>
          <p:spPr bwMode="auto">
            <a:xfrm>
              <a:off x="3787776" y="4767263"/>
              <a:ext cx="4763" cy="34925"/>
            </a:xfrm>
            <a:prstGeom prst="rect">
              <a:avLst/>
            </a:pr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37" name="Rectangle 316"/>
            <p:cNvSpPr>
              <a:spLocks noChangeArrowheads="1"/>
            </p:cNvSpPr>
            <p:nvPr/>
          </p:nvSpPr>
          <p:spPr bwMode="auto">
            <a:xfrm>
              <a:off x="3836988" y="4719638"/>
              <a:ext cx="31750" cy="7937"/>
            </a:xfrm>
            <a:prstGeom prst="rect">
              <a:avLst/>
            </a:pr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38" name="Rectangle 317"/>
            <p:cNvSpPr>
              <a:spLocks noChangeArrowheads="1"/>
            </p:cNvSpPr>
            <p:nvPr/>
          </p:nvSpPr>
          <p:spPr bwMode="auto">
            <a:xfrm>
              <a:off x="3711576" y="4719638"/>
              <a:ext cx="34925" cy="7937"/>
            </a:xfrm>
            <a:prstGeom prst="rect">
              <a:avLst/>
            </a:pr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39" name="Freeform 318"/>
            <p:cNvSpPr/>
            <p:nvPr/>
          </p:nvSpPr>
          <p:spPr bwMode="auto">
            <a:xfrm>
              <a:off x="3752851" y="4922838"/>
              <a:ext cx="76200" cy="39687"/>
            </a:xfrm>
            <a:custGeom>
              <a:avLst/>
              <a:gdLst>
                <a:gd name="T0" fmla="*/ 28 w 28"/>
                <a:gd name="T1" fmla="*/ 10 h 15"/>
                <a:gd name="T2" fmla="*/ 24 w 28"/>
                <a:gd name="T3" fmla="*/ 15 h 15"/>
                <a:gd name="T4" fmla="*/ 5 w 28"/>
                <a:gd name="T5" fmla="*/ 15 h 15"/>
                <a:gd name="T6" fmla="*/ 0 w 28"/>
                <a:gd name="T7" fmla="*/ 10 h 15"/>
                <a:gd name="T8" fmla="*/ 0 w 28"/>
                <a:gd name="T9" fmla="*/ 5 h 15"/>
                <a:gd name="T10" fmla="*/ 5 w 28"/>
                <a:gd name="T11" fmla="*/ 0 h 15"/>
                <a:gd name="T12" fmla="*/ 24 w 28"/>
                <a:gd name="T13" fmla="*/ 0 h 15"/>
                <a:gd name="T14" fmla="*/ 28 w 28"/>
                <a:gd name="T15" fmla="*/ 5 h 15"/>
                <a:gd name="T16" fmla="*/ 28 w 28"/>
                <a:gd name="T17" fmla="*/ 1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" h="15">
                  <a:moveTo>
                    <a:pt x="28" y="10"/>
                  </a:moveTo>
                  <a:cubicBezTo>
                    <a:pt x="28" y="13"/>
                    <a:pt x="26" y="15"/>
                    <a:pt x="24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2" y="15"/>
                    <a:pt x="0" y="13"/>
                    <a:pt x="0" y="1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2" y="0"/>
                    <a:pt x="5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6" y="0"/>
                    <a:pt x="28" y="2"/>
                    <a:pt x="28" y="5"/>
                  </a:cubicBezTo>
                  <a:lnTo>
                    <a:pt x="28" y="10"/>
                  </a:ln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40" name="Rectangle 319"/>
            <p:cNvSpPr>
              <a:spLocks noChangeArrowheads="1"/>
            </p:cNvSpPr>
            <p:nvPr/>
          </p:nvSpPr>
          <p:spPr bwMode="auto">
            <a:xfrm>
              <a:off x="3967163" y="4984750"/>
              <a:ext cx="34925" cy="53975"/>
            </a:xfrm>
            <a:prstGeom prst="rect">
              <a:avLst/>
            </a:pr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41" name="Rectangle 320"/>
            <p:cNvSpPr>
              <a:spLocks noChangeArrowheads="1"/>
            </p:cNvSpPr>
            <p:nvPr/>
          </p:nvSpPr>
          <p:spPr bwMode="auto">
            <a:xfrm>
              <a:off x="4129088" y="4984750"/>
              <a:ext cx="34925" cy="53975"/>
            </a:xfrm>
            <a:prstGeom prst="rect">
              <a:avLst/>
            </a:pr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42" name="Freeform 321"/>
            <p:cNvSpPr/>
            <p:nvPr/>
          </p:nvSpPr>
          <p:spPr bwMode="auto">
            <a:xfrm>
              <a:off x="3949701" y="4560888"/>
              <a:ext cx="233363" cy="436562"/>
            </a:xfrm>
            <a:custGeom>
              <a:avLst/>
              <a:gdLst>
                <a:gd name="T0" fmla="*/ 86 w 86"/>
                <a:gd name="T1" fmla="*/ 150 h 161"/>
                <a:gd name="T2" fmla="*/ 74 w 86"/>
                <a:gd name="T3" fmla="*/ 161 h 161"/>
                <a:gd name="T4" fmla="*/ 11 w 86"/>
                <a:gd name="T5" fmla="*/ 161 h 161"/>
                <a:gd name="T6" fmla="*/ 0 w 86"/>
                <a:gd name="T7" fmla="*/ 150 h 161"/>
                <a:gd name="T8" fmla="*/ 0 w 86"/>
                <a:gd name="T9" fmla="*/ 11 h 161"/>
                <a:gd name="T10" fmla="*/ 11 w 86"/>
                <a:gd name="T11" fmla="*/ 0 h 161"/>
                <a:gd name="T12" fmla="*/ 74 w 86"/>
                <a:gd name="T13" fmla="*/ 0 h 161"/>
                <a:gd name="T14" fmla="*/ 86 w 86"/>
                <a:gd name="T15" fmla="*/ 11 h 161"/>
                <a:gd name="T16" fmla="*/ 86 w 86"/>
                <a:gd name="T17" fmla="*/ 15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6" h="161">
                  <a:moveTo>
                    <a:pt x="86" y="150"/>
                  </a:moveTo>
                  <a:cubicBezTo>
                    <a:pt x="86" y="156"/>
                    <a:pt x="81" y="161"/>
                    <a:pt x="74" y="161"/>
                  </a:cubicBezTo>
                  <a:cubicBezTo>
                    <a:pt x="11" y="161"/>
                    <a:pt x="11" y="161"/>
                    <a:pt x="11" y="161"/>
                  </a:cubicBezTo>
                  <a:cubicBezTo>
                    <a:pt x="5" y="161"/>
                    <a:pt x="0" y="156"/>
                    <a:pt x="0" y="150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74" y="0"/>
                    <a:pt x="74" y="0"/>
                    <a:pt x="74" y="0"/>
                  </a:cubicBezTo>
                  <a:cubicBezTo>
                    <a:pt x="81" y="0"/>
                    <a:pt x="86" y="5"/>
                    <a:pt x="86" y="11"/>
                  </a:cubicBezTo>
                  <a:lnTo>
                    <a:pt x="86" y="150"/>
                  </a:ln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43" name="Freeform 322"/>
            <p:cNvSpPr/>
            <p:nvPr/>
          </p:nvSpPr>
          <p:spPr bwMode="auto">
            <a:xfrm>
              <a:off x="3949701" y="4881563"/>
              <a:ext cx="233363" cy="115887"/>
            </a:xfrm>
            <a:custGeom>
              <a:avLst/>
              <a:gdLst>
                <a:gd name="T0" fmla="*/ 0 w 86"/>
                <a:gd name="T1" fmla="*/ 0 h 43"/>
                <a:gd name="T2" fmla="*/ 0 w 86"/>
                <a:gd name="T3" fmla="*/ 32 h 43"/>
                <a:gd name="T4" fmla="*/ 11 w 86"/>
                <a:gd name="T5" fmla="*/ 43 h 43"/>
                <a:gd name="T6" fmla="*/ 74 w 86"/>
                <a:gd name="T7" fmla="*/ 43 h 43"/>
                <a:gd name="T8" fmla="*/ 86 w 86"/>
                <a:gd name="T9" fmla="*/ 32 h 43"/>
                <a:gd name="T10" fmla="*/ 86 w 86"/>
                <a:gd name="T11" fmla="*/ 0 h 43"/>
                <a:gd name="T12" fmla="*/ 0 w 86"/>
                <a:gd name="T13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6" h="43">
                  <a:moveTo>
                    <a:pt x="0" y="0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8"/>
                    <a:pt x="5" y="43"/>
                    <a:pt x="11" y="43"/>
                  </a:cubicBezTo>
                  <a:cubicBezTo>
                    <a:pt x="74" y="43"/>
                    <a:pt x="74" y="43"/>
                    <a:pt x="74" y="43"/>
                  </a:cubicBezTo>
                  <a:cubicBezTo>
                    <a:pt x="81" y="43"/>
                    <a:pt x="86" y="38"/>
                    <a:pt x="86" y="32"/>
                  </a:cubicBezTo>
                  <a:cubicBezTo>
                    <a:pt x="86" y="0"/>
                    <a:pt x="86" y="0"/>
                    <a:pt x="86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44" name="Oval 323"/>
            <p:cNvSpPr>
              <a:spLocks noChangeArrowheads="1"/>
            </p:cNvSpPr>
            <p:nvPr/>
          </p:nvSpPr>
          <p:spPr bwMode="auto">
            <a:xfrm>
              <a:off x="3971926" y="4629150"/>
              <a:ext cx="187325" cy="187325"/>
            </a:xfrm>
            <a:prstGeom prst="ellipse">
              <a:avLst/>
            </a:pr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45" name="Oval 324"/>
            <p:cNvSpPr>
              <a:spLocks noChangeArrowheads="1"/>
            </p:cNvSpPr>
            <p:nvPr/>
          </p:nvSpPr>
          <p:spPr bwMode="auto">
            <a:xfrm>
              <a:off x="4044951" y="4702175"/>
              <a:ext cx="41275" cy="41275"/>
            </a:xfrm>
            <a:prstGeom prst="ellipse">
              <a:avLst/>
            </a:pr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46" name="Rectangle 325"/>
            <p:cNvSpPr>
              <a:spLocks noChangeArrowheads="1"/>
            </p:cNvSpPr>
            <p:nvPr/>
          </p:nvSpPr>
          <p:spPr bwMode="auto">
            <a:xfrm>
              <a:off x="4060826" y="4645025"/>
              <a:ext cx="7938" cy="33337"/>
            </a:xfrm>
            <a:prstGeom prst="rect">
              <a:avLst/>
            </a:pr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47" name="Rectangle 326"/>
            <p:cNvSpPr>
              <a:spLocks noChangeArrowheads="1"/>
            </p:cNvSpPr>
            <p:nvPr/>
          </p:nvSpPr>
          <p:spPr bwMode="auto">
            <a:xfrm>
              <a:off x="4060826" y="4767263"/>
              <a:ext cx="7938" cy="34925"/>
            </a:xfrm>
            <a:prstGeom prst="rect">
              <a:avLst/>
            </a:pr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48" name="Rectangle 327"/>
            <p:cNvSpPr>
              <a:spLocks noChangeArrowheads="1"/>
            </p:cNvSpPr>
            <p:nvPr/>
          </p:nvSpPr>
          <p:spPr bwMode="auto">
            <a:xfrm>
              <a:off x="4110038" y="4719638"/>
              <a:ext cx="34925" cy="7937"/>
            </a:xfrm>
            <a:prstGeom prst="rect">
              <a:avLst/>
            </a:pr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49" name="Rectangle 328"/>
            <p:cNvSpPr>
              <a:spLocks noChangeArrowheads="1"/>
            </p:cNvSpPr>
            <p:nvPr/>
          </p:nvSpPr>
          <p:spPr bwMode="auto">
            <a:xfrm>
              <a:off x="3987801" y="4719638"/>
              <a:ext cx="33338" cy="7937"/>
            </a:xfrm>
            <a:prstGeom prst="rect">
              <a:avLst/>
            </a:pr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50" name="Freeform 329"/>
            <p:cNvSpPr/>
            <p:nvPr/>
          </p:nvSpPr>
          <p:spPr bwMode="auto">
            <a:xfrm>
              <a:off x="4029076" y="4922838"/>
              <a:ext cx="74613" cy="39687"/>
            </a:xfrm>
            <a:custGeom>
              <a:avLst/>
              <a:gdLst>
                <a:gd name="T0" fmla="*/ 28 w 28"/>
                <a:gd name="T1" fmla="*/ 10 h 15"/>
                <a:gd name="T2" fmla="*/ 23 w 28"/>
                <a:gd name="T3" fmla="*/ 15 h 15"/>
                <a:gd name="T4" fmla="*/ 4 w 28"/>
                <a:gd name="T5" fmla="*/ 15 h 15"/>
                <a:gd name="T6" fmla="*/ 0 w 28"/>
                <a:gd name="T7" fmla="*/ 10 h 15"/>
                <a:gd name="T8" fmla="*/ 0 w 28"/>
                <a:gd name="T9" fmla="*/ 5 h 15"/>
                <a:gd name="T10" fmla="*/ 4 w 28"/>
                <a:gd name="T11" fmla="*/ 0 h 15"/>
                <a:gd name="T12" fmla="*/ 23 w 28"/>
                <a:gd name="T13" fmla="*/ 0 h 15"/>
                <a:gd name="T14" fmla="*/ 28 w 28"/>
                <a:gd name="T15" fmla="*/ 5 h 15"/>
                <a:gd name="T16" fmla="*/ 28 w 28"/>
                <a:gd name="T17" fmla="*/ 1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" h="15">
                  <a:moveTo>
                    <a:pt x="28" y="10"/>
                  </a:moveTo>
                  <a:cubicBezTo>
                    <a:pt x="28" y="13"/>
                    <a:pt x="26" y="15"/>
                    <a:pt x="23" y="15"/>
                  </a:cubicBezTo>
                  <a:cubicBezTo>
                    <a:pt x="4" y="15"/>
                    <a:pt x="4" y="15"/>
                    <a:pt x="4" y="15"/>
                  </a:cubicBezTo>
                  <a:cubicBezTo>
                    <a:pt x="2" y="15"/>
                    <a:pt x="0" y="13"/>
                    <a:pt x="0" y="1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6" y="0"/>
                    <a:pt x="28" y="2"/>
                    <a:pt x="28" y="5"/>
                  </a:cubicBezTo>
                  <a:lnTo>
                    <a:pt x="28" y="10"/>
                  </a:ln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41" name="组合 40"/>
          <p:cNvGrpSpPr/>
          <p:nvPr/>
        </p:nvGrpSpPr>
        <p:grpSpPr>
          <a:xfrm>
            <a:off x="4048241" y="4562289"/>
            <a:ext cx="347112" cy="447481"/>
            <a:chOff x="3054351" y="4545013"/>
            <a:chExt cx="395288" cy="509587"/>
          </a:xfrm>
        </p:grpSpPr>
        <p:sp>
          <p:nvSpPr>
            <p:cNvPr id="425" name="Oval 330"/>
            <p:cNvSpPr>
              <a:spLocks noChangeArrowheads="1"/>
            </p:cNvSpPr>
            <p:nvPr/>
          </p:nvSpPr>
          <p:spPr bwMode="auto">
            <a:xfrm>
              <a:off x="3054351" y="4545013"/>
              <a:ext cx="395288" cy="106362"/>
            </a:xfrm>
            <a:prstGeom prst="ellipse">
              <a:avLst/>
            </a:pr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26" name="Freeform 331"/>
            <p:cNvSpPr/>
            <p:nvPr/>
          </p:nvSpPr>
          <p:spPr bwMode="auto">
            <a:xfrm>
              <a:off x="3054351" y="4598988"/>
              <a:ext cx="395288" cy="455612"/>
            </a:xfrm>
            <a:custGeom>
              <a:avLst/>
              <a:gdLst>
                <a:gd name="T0" fmla="*/ 0 w 146"/>
                <a:gd name="T1" fmla="*/ 0 h 168"/>
                <a:gd name="T2" fmla="*/ 73 w 146"/>
                <a:gd name="T3" fmla="*/ 19 h 168"/>
                <a:gd name="T4" fmla="*/ 146 w 146"/>
                <a:gd name="T5" fmla="*/ 0 h 168"/>
                <a:gd name="T6" fmla="*/ 146 w 146"/>
                <a:gd name="T7" fmla="*/ 148 h 168"/>
                <a:gd name="T8" fmla="*/ 73 w 146"/>
                <a:gd name="T9" fmla="*/ 168 h 168"/>
                <a:gd name="T10" fmla="*/ 0 w 146"/>
                <a:gd name="T11" fmla="*/ 148 h 168"/>
                <a:gd name="T12" fmla="*/ 0 w 146"/>
                <a:gd name="T13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6" h="168">
                  <a:moveTo>
                    <a:pt x="0" y="0"/>
                  </a:moveTo>
                  <a:cubicBezTo>
                    <a:pt x="0" y="11"/>
                    <a:pt x="33" y="19"/>
                    <a:pt x="73" y="19"/>
                  </a:cubicBezTo>
                  <a:cubicBezTo>
                    <a:pt x="113" y="19"/>
                    <a:pt x="146" y="11"/>
                    <a:pt x="146" y="0"/>
                  </a:cubicBezTo>
                  <a:cubicBezTo>
                    <a:pt x="146" y="148"/>
                    <a:pt x="146" y="148"/>
                    <a:pt x="146" y="148"/>
                  </a:cubicBezTo>
                  <a:cubicBezTo>
                    <a:pt x="146" y="159"/>
                    <a:pt x="113" y="168"/>
                    <a:pt x="73" y="168"/>
                  </a:cubicBezTo>
                  <a:cubicBezTo>
                    <a:pt x="33" y="168"/>
                    <a:pt x="0" y="159"/>
                    <a:pt x="0" y="14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27" name="Freeform 332"/>
            <p:cNvSpPr/>
            <p:nvPr/>
          </p:nvSpPr>
          <p:spPr bwMode="auto">
            <a:xfrm>
              <a:off x="3054351" y="4840288"/>
              <a:ext cx="395288" cy="133350"/>
            </a:xfrm>
            <a:custGeom>
              <a:avLst/>
              <a:gdLst>
                <a:gd name="T0" fmla="*/ 0 w 146"/>
                <a:gd name="T1" fmla="*/ 0 h 49"/>
                <a:gd name="T2" fmla="*/ 73 w 146"/>
                <a:gd name="T3" fmla="*/ 19 h 49"/>
                <a:gd name="T4" fmla="*/ 146 w 146"/>
                <a:gd name="T5" fmla="*/ 0 h 49"/>
                <a:gd name="T6" fmla="*/ 146 w 146"/>
                <a:gd name="T7" fmla="*/ 29 h 49"/>
                <a:gd name="T8" fmla="*/ 73 w 146"/>
                <a:gd name="T9" fmla="*/ 49 h 49"/>
                <a:gd name="T10" fmla="*/ 0 w 146"/>
                <a:gd name="T11" fmla="*/ 29 h 49"/>
                <a:gd name="T12" fmla="*/ 0 w 146"/>
                <a:gd name="T13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6" h="49">
                  <a:moveTo>
                    <a:pt x="0" y="0"/>
                  </a:moveTo>
                  <a:cubicBezTo>
                    <a:pt x="0" y="11"/>
                    <a:pt x="33" y="19"/>
                    <a:pt x="73" y="19"/>
                  </a:cubicBezTo>
                  <a:cubicBezTo>
                    <a:pt x="113" y="19"/>
                    <a:pt x="146" y="11"/>
                    <a:pt x="146" y="0"/>
                  </a:cubicBezTo>
                  <a:cubicBezTo>
                    <a:pt x="146" y="29"/>
                    <a:pt x="146" y="29"/>
                    <a:pt x="146" y="29"/>
                  </a:cubicBezTo>
                  <a:cubicBezTo>
                    <a:pt x="146" y="40"/>
                    <a:pt x="113" y="49"/>
                    <a:pt x="73" y="49"/>
                  </a:cubicBezTo>
                  <a:cubicBezTo>
                    <a:pt x="33" y="49"/>
                    <a:pt x="0" y="40"/>
                    <a:pt x="0" y="29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28" name="Freeform 333"/>
            <p:cNvSpPr/>
            <p:nvPr/>
          </p:nvSpPr>
          <p:spPr bwMode="auto">
            <a:xfrm>
              <a:off x="3054351" y="4678363"/>
              <a:ext cx="395288" cy="134937"/>
            </a:xfrm>
            <a:custGeom>
              <a:avLst/>
              <a:gdLst>
                <a:gd name="T0" fmla="*/ 0 w 146"/>
                <a:gd name="T1" fmla="*/ 0 h 50"/>
                <a:gd name="T2" fmla="*/ 73 w 146"/>
                <a:gd name="T3" fmla="*/ 20 h 50"/>
                <a:gd name="T4" fmla="*/ 146 w 146"/>
                <a:gd name="T5" fmla="*/ 0 h 50"/>
                <a:gd name="T6" fmla="*/ 146 w 146"/>
                <a:gd name="T7" fmla="*/ 30 h 50"/>
                <a:gd name="T8" fmla="*/ 73 w 146"/>
                <a:gd name="T9" fmla="*/ 50 h 50"/>
                <a:gd name="T10" fmla="*/ 0 w 146"/>
                <a:gd name="T11" fmla="*/ 30 h 50"/>
                <a:gd name="T12" fmla="*/ 0 w 146"/>
                <a:gd name="T13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6" h="50">
                  <a:moveTo>
                    <a:pt x="0" y="0"/>
                  </a:moveTo>
                  <a:cubicBezTo>
                    <a:pt x="0" y="11"/>
                    <a:pt x="33" y="20"/>
                    <a:pt x="73" y="20"/>
                  </a:cubicBezTo>
                  <a:cubicBezTo>
                    <a:pt x="113" y="20"/>
                    <a:pt x="146" y="11"/>
                    <a:pt x="146" y="0"/>
                  </a:cubicBezTo>
                  <a:cubicBezTo>
                    <a:pt x="146" y="30"/>
                    <a:pt x="146" y="30"/>
                    <a:pt x="146" y="30"/>
                  </a:cubicBezTo>
                  <a:cubicBezTo>
                    <a:pt x="146" y="41"/>
                    <a:pt x="113" y="50"/>
                    <a:pt x="73" y="50"/>
                  </a:cubicBezTo>
                  <a:cubicBezTo>
                    <a:pt x="33" y="50"/>
                    <a:pt x="0" y="41"/>
                    <a:pt x="0" y="3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42" name="组合 41"/>
          <p:cNvGrpSpPr/>
          <p:nvPr/>
        </p:nvGrpSpPr>
        <p:grpSpPr>
          <a:xfrm>
            <a:off x="3242243" y="4562289"/>
            <a:ext cx="420995" cy="447481"/>
            <a:chOff x="2335213" y="4545013"/>
            <a:chExt cx="479425" cy="509587"/>
          </a:xfrm>
        </p:grpSpPr>
        <p:sp>
          <p:nvSpPr>
            <p:cNvPr id="419" name="Freeform 334"/>
            <p:cNvSpPr>
              <a:spLocks noEditPoints="1"/>
            </p:cNvSpPr>
            <p:nvPr/>
          </p:nvSpPr>
          <p:spPr bwMode="auto">
            <a:xfrm>
              <a:off x="2505076" y="4545013"/>
              <a:ext cx="149225" cy="149225"/>
            </a:xfrm>
            <a:custGeom>
              <a:avLst/>
              <a:gdLst>
                <a:gd name="T0" fmla="*/ 28 w 55"/>
                <a:gd name="T1" fmla="*/ 0 h 55"/>
                <a:gd name="T2" fmla="*/ 0 w 55"/>
                <a:gd name="T3" fmla="*/ 27 h 55"/>
                <a:gd name="T4" fmla="*/ 28 w 55"/>
                <a:gd name="T5" fmla="*/ 55 h 55"/>
                <a:gd name="T6" fmla="*/ 55 w 55"/>
                <a:gd name="T7" fmla="*/ 27 h 55"/>
                <a:gd name="T8" fmla="*/ 28 w 55"/>
                <a:gd name="T9" fmla="*/ 0 h 55"/>
                <a:gd name="T10" fmla="*/ 28 w 55"/>
                <a:gd name="T11" fmla="*/ 43 h 55"/>
                <a:gd name="T12" fmla="*/ 12 w 55"/>
                <a:gd name="T13" fmla="*/ 27 h 55"/>
                <a:gd name="T14" fmla="*/ 28 w 55"/>
                <a:gd name="T15" fmla="*/ 12 h 55"/>
                <a:gd name="T16" fmla="*/ 43 w 55"/>
                <a:gd name="T17" fmla="*/ 27 h 55"/>
                <a:gd name="T18" fmla="*/ 28 w 55"/>
                <a:gd name="T19" fmla="*/ 43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5" h="55">
                  <a:moveTo>
                    <a:pt x="28" y="0"/>
                  </a:moveTo>
                  <a:cubicBezTo>
                    <a:pt x="12" y="0"/>
                    <a:pt x="0" y="12"/>
                    <a:pt x="0" y="27"/>
                  </a:cubicBezTo>
                  <a:cubicBezTo>
                    <a:pt x="0" y="42"/>
                    <a:pt x="12" y="55"/>
                    <a:pt x="28" y="55"/>
                  </a:cubicBezTo>
                  <a:cubicBezTo>
                    <a:pt x="43" y="55"/>
                    <a:pt x="55" y="42"/>
                    <a:pt x="55" y="27"/>
                  </a:cubicBezTo>
                  <a:cubicBezTo>
                    <a:pt x="55" y="12"/>
                    <a:pt x="43" y="0"/>
                    <a:pt x="28" y="0"/>
                  </a:cubicBezTo>
                  <a:close/>
                  <a:moveTo>
                    <a:pt x="28" y="43"/>
                  </a:moveTo>
                  <a:cubicBezTo>
                    <a:pt x="19" y="43"/>
                    <a:pt x="12" y="36"/>
                    <a:pt x="12" y="27"/>
                  </a:cubicBezTo>
                  <a:cubicBezTo>
                    <a:pt x="12" y="19"/>
                    <a:pt x="19" y="12"/>
                    <a:pt x="28" y="12"/>
                  </a:cubicBezTo>
                  <a:cubicBezTo>
                    <a:pt x="36" y="12"/>
                    <a:pt x="43" y="19"/>
                    <a:pt x="43" y="27"/>
                  </a:cubicBezTo>
                  <a:cubicBezTo>
                    <a:pt x="43" y="36"/>
                    <a:pt x="36" y="43"/>
                    <a:pt x="28" y="43"/>
                  </a:cubicBezTo>
                  <a:close/>
                </a:path>
              </a:pathLst>
            </a:cu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pic>
          <p:nvPicPr>
            <p:cNvPr id="420" name="Picture 33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35213" y="4641850"/>
              <a:ext cx="479425" cy="325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21" name="Freeform 336"/>
            <p:cNvSpPr/>
            <p:nvPr/>
          </p:nvSpPr>
          <p:spPr bwMode="auto">
            <a:xfrm>
              <a:off x="2344738" y="4654550"/>
              <a:ext cx="460375" cy="300037"/>
            </a:xfrm>
            <a:custGeom>
              <a:avLst/>
              <a:gdLst>
                <a:gd name="T0" fmla="*/ 85 w 170"/>
                <a:gd name="T1" fmla="*/ 0 h 111"/>
                <a:gd name="T2" fmla="*/ 5 w 170"/>
                <a:gd name="T3" fmla="*/ 111 h 111"/>
                <a:gd name="T4" fmla="*/ 85 w 170"/>
                <a:gd name="T5" fmla="*/ 111 h 111"/>
                <a:gd name="T6" fmla="*/ 165 w 170"/>
                <a:gd name="T7" fmla="*/ 111 h 111"/>
                <a:gd name="T8" fmla="*/ 85 w 170"/>
                <a:gd name="T9" fmla="*/ 0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0" h="111">
                  <a:moveTo>
                    <a:pt x="85" y="0"/>
                  </a:moveTo>
                  <a:cubicBezTo>
                    <a:pt x="0" y="0"/>
                    <a:pt x="45" y="88"/>
                    <a:pt x="5" y="111"/>
                  </a:cubicBezTo>
                  <a:cubicBezTo>
                    <a:pt x="85" y="111"/>
                    <a:pt x="85" y="111"/>
                    <a:pt x="85" y="111"/>
                  </a:cubicBezTo>
                  <a:cubicBezTo>
                    <a:pt x="165" y="111"/>
                    <a:pt x="165" y="111"/>
                    <a:pt x="165" y="111"/>
                  </a:cubicBezTo>
                  <a:cubicBezTo>
                    <a:pt x="125" y="88"/>
                    <a:pt x="170" y="0"/>
                    <a:pt x="85" y="0"/>
                  </a:cubicBez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22" name="Freeform 337"/>
            <p:cNvSpPr/>
            <p:nvPr/>
          </p:nvSpPr>
          <p:spPr bwMode="auto">
            <a:xfrm>
              <a:off x="2344738" y="4908550"/>
              <a:ext cx="460375" cy="146050"/>
            </a:xfrm>
            <a:custGeom>
              <a:avLst/>
              <a:gdLst>
                <a:gd name="T0" fmla="*/ 162 w 170"/>
                <a:gd name="T1" fmla="*/ 15 h 54"/>
                <a:gd name="T2" fmla="*/ 85 w 170"/>
                <a:gd name="T3" fmla="*/ 0 h 54"/>
                <a:gd name="T4" fmla="*/ 8 w 170"/>
                <a:gd name="T5" fmla="*/ 15 h 54"/>
                <a:gd name="T6" fmla="*/ 0 w 170"/>
                <a:gd name="T7" fmla="*/ 27 h 54"/>
                <a:gd name="T8" fmla="*/ 85 w 170"/>
                <a:gd name="T9" fmla="*/ 54 h 54"/>
                <a:gd name="T10" fmla="*/ 170 w 170"/>
                <a:gd name="T11" fmla="*/ 27 h 54"/>
                <a:gd name="T12" fmla="*/ 162 w 170"/>
                <a:gd name="T13" fmla="*/ 15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0" h="54">
                  <a:moveTo>
                    <a:pt x="162" y="15"/>
                  </a:moveTo>
                  <a:cubicBezTo>
                    <a:pt x="148" y="6"/>
                    <a:pt x="119" y="0"/>
                    <a:pt x="85" y="0"/>
                  </a:cubicBezTo>
                  <a:cubicBezTo>
                    <a:pt x="51" y="0"/>
                    <a:pt x="22" y="6"/>
                    <a:pt x="8" y="15"/>
                  </a:cubicBezTo>
                  <a:cubicBezTo>
                    <a:pt x="3" y="19"/>
                    <a:pt x="0" y="22"/>
                    <a:pt x="0" y="27"/>
                  </a:cubicBezTo>
                  <a:cubicBezTo>
                    <a:pt x="0" y="42"/>
                    <a:pt x="38" y="54"/>
                    <a:pt x="85" y="54"/>
                  </a:cubicBezTo>
                  <a:cubicBezTo>
                    <a:pt x="132" y="54"/>
                    <a:pt x="170" y="42"/>
                    <a:pt x="170" y="27"/>
                  </a:cubicBezTo>
                  <a:cubicBezTo>
                    <a:pt x="170" y="22"/>
                    <a:pt x="167" y="19"/>
                    <a:pt x="162" y="15"/>
                  </a:cubicBez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23" name="Freeform 338"/>
            <p:cNvSpPr/>
            <p:nvPr/>
          </p:nvSpPr>
          <p:spPr bwMode="auto">
            <a:xfrm>
              <a:off x="2552701" y="4908550"/>
              <a:ext cx="33338" cy="61912"/>
            </a:xfrm>
            <a:custGeom>
              <a:avLst/>
              <a:gdLst>
                <a:gd name="T0" fmla="*/ 12 w 12"/>
                <a:gd name="T1" fmla="*/ 0 h 23"/>
                <a:gd name="T2" fmla="*/ 8 w 12"/>
                <a:gd name="T3" fmla="*/ 0 h 23"/>
                <a:gd name="T4" fmla="*/ 0 w 12"/>
                <a:gd name="T5" fmla="*/ 0 h 23"/>
                <a:gd name="T6" fmla="*/ 0 w 12"/>
                <a:gd name="T7" fmla="*/ 23 h 23"/>
                <a:gd name="T8" fmla="*/ 12 w 12"/>
                <a:gd name="T9" fmla="*/ 23 h 23"/>
                <a:gd name="T10" fmla="*/ 12 w 12"/>
                <a:gd name="T11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23">
                  <a:moveTo>
                    <a:pt x="12" y="0"/>
                  </a:moveTo>
                  <a:cubicBezTo>
                    <a:pt x="10" y="0"/>
                    <a:pt x="9" y="0"/>
                    <a:pt x="8" y="0"/>
                  </a:cubicBezTo>
                  <a:cubicBezTo>
                    <a:pt x="5" y="0"/>
                    <a:pt x="3" y="0"/>
                    <a:pt x="0" y="0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12" y="23"/>
                    <a:pt x="12" y="23"/>
                    <a:pt x="12" y="23"/>
                  </a:cubicBezTo>
                  <a:lnTo>
                    <a:pt x="12" y="0"/>
                  </a:lnTo>
                  <a:close/>
                </a:path>
              </a:pathLst>
            </a:cu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24" name="Freeform 339"/>
            <p:cNvSpPr/>
            <p:nvPr/>
          </p:nvSpPr>
          <p:spPr bwMode="auto">
            <a:xfrm>
              <a:off x="2524126" y="4938713"/>
              <a:ext cx="92075" cy="92075"/>
            </a:xfrm>
            <a:custGeom>
              <a:avLst/>
              <a:gdLst>
                <a:gd name="T0" fmla="*/ 33 w 34"/>
                <a:gd name="T1" fmla="*/ 18 h 34"/>
                <a:gd name="T2" fmla="*/ 16 w 34"/>
                <a:gd name="T3" fmla="*/ 33 h 34"/>
                <a:gd name="T4" fmla="*/ 1 w 34"/>
                <a:gd name="T5" fmla="*/ 16 h 34"/>
                <a:gd name="T6" fmla="*/ 18 w 34"/>
                <a:gd name="T7" fmla="*/ 1 h 34"/>
                <a:gd name="T8" fmla="*/ 33 w 34"/>
                <a:gd name="T9" fmla="*/ 1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34">
                  <a:moveTo>
                    <a:pt x="33" y="18"/>
                  </a:moveTo>
                  <a:cubicBezTo>
                    <a:pt x="32" y="27"/>
                    <a:pt x="25" y="34"/>
                    <a:pt x="16" y="33"/>
                  </a:cubicBezTo>
                  <a:cubicBezTo>
                    <a:pt x="7" y="32"/>
                    <a:pt x="0" y="25"/>
                    <a:pt x="1" y="16"/>
                  </a:cubicBezTo>
                  <a:cubicBezTo>
                    <a:pt x="2" y="7"/>
                    <a:pt x="9" y="0"/>
                    <a:pt x="18" y="1"/>
                  </a:cubicBezTo>
                  <a:cubicBezTo>
                    <a:pt x="27" y="2"/>
                    <a:pt x="34" y="9"/>
                    <a:pt x="33" y="18"/>
                  </a:cubicBez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43" name="组合 42"/>
          <p:cNvGrpSpPr/>
          <p:nvPr/>
        </p:nvGrpSpPr>
        <p:grpSpPr>
          <a:xfrm>
            <a:off x="2429275" y="4562289"/>
            <a:ext cx="427965" cy="447481"/>
            <a:chOff x="1654176" y="4545013"/>
            <a:chExt cx="487362" cy="509587"/>
          </a:xfrm>
        </p:grpSpPr>
        <p:sp>
          <p:nvSpPr>
            <p:cNvPr id="408" name="Freeform 340"/>
            <p:cNvSpPr/>
            <p:nvPr/>
          </p:nvSpPr>
          <p:spPr bwMode="auto">
            <a:xfrm>
              <a:off x="1703388" y="4545013"/>
              <a:ext cx="438150" cy="493712"/>
            </a:xfrm>
            <a:custGeom>
              <a:avLst/>
              <a:gdLst>
                <a:gd name="T0" fmla="*/ 162 w 162"/>
                <a:gd name="T1" fmla="*/ 172 h 182"/>
                <a:gd name="T2" fmla="*/ 152 w 162"/>
                <a:gd name="T3" fmla="*/ 182 h 182"/>
                <a:gd name="T4" fmla="*/ 10 w 162"/>
                <a:gd name="T5" fmla="*/ 182 h 182"/>
                <a:gd name="T6" fmla="*/ 0 w 162"/>
                <a:gd name="T7" fmla="*/ 172 h 182"/>
                <a:gd name="T8" fmla="*/ 0 w 162"/>
                <a:gd name="T9" fmla="*/ 10 h 182"/>
                <a:gd name="T10" fmla="*/ 10 w 162"/>
                <a:gd name="T11" fmla="*/ 0 h 182"/>
                <a:gd name="T12" fmla="*/ 152 w 162"/>
                <a:gd name="T13" fmla="*/ 0 h 182"/>
                <a:gd name="T14" fmla="*/ 162 w 162"/>
                <a:gd name="T15" fmla="*/ 10 h 182"/>
                <a:gd name="T16" fmla="*/ 162 w 162"/>
                <a:gd name="T17" fmla="*/ 17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2" h="182">
                  <a:moveTo>
                    <a:pt x="162" y="172"/>
                  </a:moveTo>
                  <a:cubicBezTo>
                    <a:pt x="162" y="178"/>
                    <a:pt x="158" y="182"/>
                    <a:pt x="152" y="182"/>
                  </a:cubicBezTo>
                  <a:cubicBezTo>
                    <a:pt x="10" y="182"/>
                    <a:pt x="10" y="182"/>
                    <a:pt x="10" y="182"/>
                  </a:cubicBezTo>
                  <a:cubicBezTo>
                    <a:pt x="5" y="182"/>
                    <a:pt x="0" y="178"/>
                    <a:pt x="0" y="172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4"/>
                    <a:pt x="5" y="0"/>
                    <a:pt x="10" y="0"/>
                  </a:cubicBezTo>
                  <a:cubicBezTo>
                    <a:pt x="152" y="0"/>
                    <a:pt x="152" y="0"/>
                    <a:pt x="152" y="0"/>
                  </a:cubicBezTo>
                  <a:cubicBezTo>
                    <a:pt x="158" y="0"/>
                    <a:pt x="162" y="4"/>
                    <a:pt x="162" y="10"/>
                  </a:cubicBezTo>
                  <a:lnTo>
                    <a:pt x="162" y="172"/>
                  </a:ln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09" name="Freeform 341"/>
            <p:cNvSpPr/>
            <p:nvPr/>
          </p:nvSpPr>
          <p:spPr bwMode="auto">
            <a:xfrm>
              <a:off x="1690688" y="4560888"/>
              <a:ext cx="434975" cy="493712"/>
            </a:xfrm>
            <a:custGeom>
              <a:avLst/>
              <a:gdLst>
                <a:gd name="T0" fmla="*/ 161 w 161"/>
                <a:gd name="T1" fmla="*/ 172 h 182"/>
                <a:gd name="T2" fmla="*/ 152 w 161"/>
                <a:gd name="T3" fmla="*/ 182 h 182"/>
                <a:gd name="T4" fmla="*/ 10 w 161"/>
                <a:gd name="T5" fmla="*/ 182 h 182"/>
                <a:gd name="T6" fmla="*/ 0 w 161"/>
                <a:gd name="T7" fmla="*/ 172 h 182"/>
                <a:gd name="T8" fmla="*/ 0 w 161"/>
                <a:gd name="T9" fmla="*/ 9 h 182"/>
                <a:gd name="T10" fmla="*/ 10 w 161"/>
                <a:gd name="T11" fmla="*/ 0 h 182"/>
                <a:gd name="T12" fmla="*/ 152 w 161"/>
                <a:gd name="T13" fmla="*/ 0 h 182"/>
                <a:gd name="T14" fmla="*/ 161 w 161"/>
                <a:gd name="T15" fmla="*/ 9 h 182"/>
                <a:gd name="T16" fmla="*/ 161 w 161"/>
                <a:gd name="T17" fmla="*/ 17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1" h="182">
                  <a:moveTo>
                    <a:pt x="161" y="172"/>
                  </a:moveTo>
                  <a:cubicBezTo>
                    <a:pt x="161" y="177"/>
                    <a:pt x="157" y="182"/>
                    <a:pt x="152" y="182"/>
                  </a:cubicBezTo>
                  <a:cubicBezTo>
                    <a:pt x="10" y="182"/>
                    <a:pt x="10" y="182"/>
                    <a:pt x="10" y="182"/>
                  </a:cubicBezTo>
                  <a:cubicBezTo>
                    <a:pt x="4" y="182"/>
                    <a:pt x="0" y="177"/>
                    <a:pt x="0" y="172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4"/>
                    <a:pt x="4" y="0"/>
                    <a:pt x="10" y="0"/>
                  </a:cubicBezTo>
                  <a:cubicBezTo>
                    <a:pt x="152" y="0"/>
                    <a:pt x="152" y="0"/>
                    <a:pt x="152" y="0"/>
                  </a:cubicBezTo>
                  <a:cubicBezTo>
                    <a:pt x="157" y="0"/>
                    <a:pt x="161" y="4"/>
                    <a:pt x="161" y="9"/>
                  </a:cubicBezTo>
                  <a:lnTo>
                    <a:pt x="161" y="172"/>
                  </a:lnTo>
                  <a:close/>
                </a:path>
              </a:pathLst>
            </a:cu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10" name="Freeform 342"/>
            <p:cNvSpPr/>
            <p:nvPr/>
          </p:nvSpPr>
          <p:spPr bwMode="auto">
            <a:xfrm>
              <a:off x="1654176" y="4597400"/>
              <a:ext cx="98425" cy="53975"/>
            </a:xfrm>
            <a:custGeom>
              <a:avLst/>
              <a:gdLst>
                <a:gd name="T0" fmla="*/ 36 w 36"/>
                <a:gd name="T1" fmla="*/ 10 h 20"/>
                <a:gd name="T2" fmla="*/ 28 w 36"/>
                <a:gd name="T3" fmla="*/ 20 h 20"/>
                <a:gd name="T4" fmla="*/ 8 w 36"/>
                <a:gd name="T5" fmla="*/ 20 h 20"/>
                <a:gd name="T6" fmla="*/ 0 w 36"/>
                <a:gd name="T7" fmla="*/ 10 h 20"/>
                <a:gd name="T8" fmla="*/ 0 w 36"/>
                <a:gd name="T9" fmla="*/ 10 h 20"/>
                <a:gd name="T10" fmla="*/ 8 w 36"/>
                <a:gd name="T11" fmla="*/ 0 h 20"/>
                <a:gd name="T12" fmla="*/ 28 w 36"/>
                <a:gd name="T13" fmla="*/ 0 h 20"/>
                <a:gd name="T14" fmla="*/ 36 w 36"/>
                <a:gd name="T15" fmla="*/ 1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6" h="20">
                  <a:moveTo>
                    <a:pt x="36" y="10"/>
                  </a:moveTo>
                  <a:cubicBezTo>
                    <a:pt x="36" y="16"/>
                    <a:pt x="33" y="20"/>
                    <a:pt x="28" y="20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3" y="20"/>
                    <a:pt x="0" y="16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5"/>
                    <a:pt x="3" y="0"/>
                    <a:pt x="8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33" y="0"/>
                    <a:pt x="36" y="5"/>
                    <a:pt x="36" y="10"/>
                  </a:cubicBez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11" name="Freeform 343"/>
            <p:cNvSpPr/>
            <p:nvPr/>
          </p:nvSpPr>
          <p:spPr bwMode="auto">
            <a:xfrm>
              <a:off x="1654176" y="4719638"/>
              <a:ext cx="98425" cy="50800"/>
            </a:xfrm>
            <a:custGeom>
              <a:avLst/>
              <a:gdLst>
                <a:gd name="T0" fmla="*/ 36 w 36"/>
                <a:gd name="T1" fmla="*/ 10 h 19"/>
                <a:gd name="T2" fmla="*/ 28 w 36"/>
                <a:gd name="T3" fmla="*/ 19 h 19"/>
                <a:gd name="T4" fmla="*/ 8 w 36"/>
                <a:gd name="T5" fmla="*/ 19 h 19"/>
                <a:gd name="T6" fmla="*/ 0 w 36"/>
                <a:gd name="T7" fmla="*/ 10 h 19"/>
                <a:gd name="T8" fmla="*/ 0 w 36"/>
                <a:gd name="T9" fmla="*/ 10 h 19"/>
                <a:gd name="T10" fmla="*/ 8 w 36"/>
                <a:gd name="T11" fmla="*/ 0 h 19"/>
                <a:gd name="T12" fmla="*/ 28 w 36"/>
                <a:gd name="T13" fmla="*/ 0 h 19"/>
                <a:gd name="T14" fmla="*/ 36 w 36"/>
                <a:gd name="T15" fmla="*/ 1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6" h="19">
                  <a:moveTo>
                    <a:pt x="36" y="10"/>
                  </a:moveTo>
                  <a:cubicBezTo>
                    <a:pt x="36" y="15"/>
                    <a:pt x="33" y="19"/>
                    <a:pt x="28" y="19"/>
                  </a:cubicBezTo>
                  <a:cubicBezTo>
                    <a:pt x="8" y="19"/>
                    <a:pt x="8" y="19"/>
                    <a:pt x="8" y="19"/>
                  </a:cubicBezTo>
                  <a:cubicBezTo>
                    <a:pt x="3" y="19"/>
                    <a:pt x="0" y="15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4"/>
                    <a:pt x="3" y="0"/>
                    <a:pt x="8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33" y="0"/>
                    <a:pt x="36" y="4"/>
                    <a:pt x="36" y="10"/>
                  </a:cubicBez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12" name="Freeform 344"/>
            <p:cNvSpPr/>
            <p:nvPr/>
          </p:nvSpPr>
          <p:spPr bwMode="auto">
            <a:xfrm>
              <a:off x="1654176" y="4840288"/>
              <a:ext cx="98425" cy="52387"/>
            </a:xfrm>
            <a:custGeom>
              <a:avLst/>
              <a:gdLst>
                <a:gd name="T0" fmla="*/ 36 w 36"/>
                <a:gd name="T1" fmla="*/ 9 h 19"/>
                <a:gd name="T2" fmla="*/ 28 w 36"/>
                <a:gd name="T3" fmla="*/ 19 h 19"/>
                <a:gd name="T4" fmla="*/ 8 w 36"/>
                <a:gd name="T5" fmla="*/ 19 h 19"/>
                <a:gd name="T6" fmla="*/ 0 w 36"/>
                <a:gd name="T7" fmla="*/ 9 h 19"/>
                <a:gd name="T8" fmla="*/ 0 w 36"/>
                <a:gd name="T9" fmla="*/ 9 h 19"/>
                <a:gd name="T10" fmla="*/ 8 w 36"/>
                <a:gd name="T11" fmla="*/ 0 h 19"/>
                <a:gd name="T12" fmla="*/ 28 w 36"/>
                <a:gd name="T13" fmla="*/ 0 h 19"/>
                <a:gd name="T14" fmla="*/ 36 w 36"/>
                <a:gd name="T15" fmla="*/ 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6" h="19">
                  <a:moveTo>
                    <a:pt x="36" y="9"/>
                  </a:moveTo>
                  <a:cubicBezTo>
                    <a:pt x="36" y="15"/>
                    <a:pt x="33" y="19"/>
                    <a:pt x="28" y="19"/>
                  </a:cubicBezTo>
                  <a:cubicBezTo>
                    <a:pt x="8" y="19"/>
                    <a:pt x="8" y="19"/>
                    <a:pt x="8" y="19"/>
                  </a:cubicBezTo>
                  <a:cubicBezTo>
                    <a:pt x="3" y="19"/>
                    <a:pt x="0" y="15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4"/>
                    <a:pt x="3" y="0"/>
                    <a:pt x="8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33" y="0"/>
                    <a:pt x="36" y="4"/>
                    <a:pt x="36" y="9"/>
                  </a:cubicBez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13" name="Freeform 345"/>
            <p:cNvSpPr/>
            <p:nvPr/>
          </p:nvSpPr>
          <p:spPr bwMode="auto">
            <a:xfrm>
              <a:off x="1654176" y="4959350"/>
              <a:ext cx="98425" cy="55562"/>
            </a:xfrm>
            <a:custGeom>
              <a:avLst/>
              <a:gdLst>
                <a:gd name="T0" fmla="*/ 36 w 36"/>
                <a:gd name="T1" fmla="*/ 10 h 20"/>
                <a:gd name="T2" fmla="*/ 28 w 36"/>
                <a:gd name="T3" fmla="*/ 20 h 20"/>
                <a:gd name="T4" fmla="*/ 8 w 36"/>
                <a:gd name="T5" fmla="*/ 20 h 20"/>
                <a:gd name="T6" fmla="*/ 0 w 36"/>
                <a:gd name="T7" fmla="*/ 10 h 20"/>
                <a:gd name="T8" fmla="*/ 0 w 36"/>
                <a:gd name="T9" fmla="*/ 10 h 20"/>
                <a:gd name="T10" fmla="*/ 8 w 36"/>
                <a:gd name="T11" fmla="*/ 0 h 20"/>
                <a:gd name="T12" fmla="*/ 28 w 36"/>
                <a:gd name="T13" fmla="*/ 0 h 20"/>
                <a:gd name="T14" fmla="*/ 36 w 36"/>
                <a:gd name="T15" fmla="*/ 1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6" h="20">
                  <a:moveTo>
                    <a:pt x="36" y="10"/>
                  </a:moveTo>
                  <a:cubicBezTo>
                    <a:pt x="36" y="15"/>
                    <a:pt x="33" y="20"/>
                    <a:pt x="28" y="20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3" y="20"/>
                    <a:pt x="0" y="15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5"/>
                    <a:pt x="3" y="0"/>
                    <a:pt x="8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33" y="0"/>
                    <a:pt x="36" y="5"/>
                    <a:pt x="36" y="10"/>
                  </a:cubicBez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14" name="Freeform 346"/>
            <p:cNvSpPr/>
            <p:nvPr/>
          </p:nvSpPr>
          <p:spPr bwMode="auto">
            <a:xfrm>
              <a:off x="1822451" y="4805363"/>
              <a:ext cx="200025" cy="179387"/>
            </a:xfrm>
            <a:custGeom>
              <a:avLst/>
              <a:gdLst>
                <a:gd name="T0" fmla="*/ 74 w 74"/>
                <a:gd name="T1" fmla="*/ 66 h 66"/>
                <a:gd name="T2" fmla="*/ 37 w 74"/>
                <a:gd name="T3" fmla="*/ 0 h 66"/>
                <a:gd name="T4" fmla="*/ 0 w 74"/>
                <a:gd name="T5" fmla="*/ 66 h 66"/>
                <a:gd name="T6" fmla="*/ 74 w 74"/>
                <a:gd name="T7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4" h="66">
                  <a:moveTo>
                    <a:pt x="74" y="66"/>
                  </a:moveTo>
                  <a:cubicBezTo>
                    <a:pt x="72" y="38"/>
                    <a:pt x="65" y="0"/>
                    <a:pt x="37" y="0"/>
                  </a:cubicBezTo>
                  <a:cubicBezTo>
                    <a:pt x="10" y="0"/>
                    <a:pt x="2" y="38"/>
                    <a:pt x="0" y="66"/>
                  </a:cubicBezTo>
                  <a:lnTo>
                    <a:pt x="74" y="66"/>
                  </a:ln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15" name="Oval 347"/>
            <p:cNvSpPr>
              <a:spLocks noChangeArrowheads="1"/>
            </p:cNvSpPr>
            <p:nvPr/>
          </p:nvSpPr>
          <p:spPr bwMode="auto">
            <a:xfrm>
              <a:off x="1822451" y="4635500"/>
              <a:ext cx="200025" cy="200025"/>
            </a:xfrm>
            <a:prstGeom prst="ellipse">
              <a:avLst/>
            </a:pr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16" name="Oval 348"/>
            <p:cNvSpPr>
              <a:spLocks noChangeArrowheads="1"/>
            </p:cNvSpPr>
            <p:nvPr/>
          </p:nvSpPr>
          <p:spPr bwMode="auto">
            <a:xfrm>
              <a:off x="1857376" y="4713288"/>
              <a:ext cx="30163" cy="30162"/>
            </a:xfrm>
            <a:prstGeom prst="ellipse">
              <a:avLst/>
            </a:pr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17" name="Oval 349"/>
            <p:cNvSpPr>
              <a:spLocks noChangeArrowheads="1"/>
            </p:cNvSpPr>
            <p:nvPr/>
          </p:nvSpPr>
          <p:spPr bwMode="auto">
            <a:xfrm>
              <a:off x="1960563" y="4713288"/>
              <a:ext cx="30163" cy="30162"/>
            </a:xfrm>
            <a:prstGeom prst="ellipse">
              <a:avLst/>
            </a:pr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18" name="Freeform 350"/>
            <p:cNvSpPr/>
            <p:nvPr/>
          </p:nvSpPr>
          <p:spPr bwMode="auto">
            <a:xfrm>
              <a:off x="1884363" y="4759325"/>
              <a:ext cx="76200" cy="38100"/>
            </a:xfrm>
            <a:custGeom>
              <a:avLst/>
              <a:gdLst>
                <a:gd name="T0" fmla="*/ 28 w 28"/>
                <a:gd name="T1" fmla="*/ 0 h 14"/>
                <a:gd name="T2" fmla="*/ 14 w 28"/>
                <a:gd name="T3" fmla="*/ 14 h 14"/>
                <a:gd name="T4" fmla="*/ 0 w 28"/>
                <a:gd name="T5" fmla="*/ 0 h 14"/>
                <a:gd name="T6" fmla="*/ 28 w 28"/>
                <a:gd name="T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4">
                  <a:moveTo>
                    <a:pt x="28" y="0"/>
                  </a:moveTo>
                  <a:cubicBezTo>
                    <a:pt x="28" y="8"/>
                    <a:pt x="22" y="14"/>
                    <a:pt x="14" y="14"/>
                  </a:cubicBezTo>
                  <a:cubicBezTo>
                    <a:pt x="6" y="14"/>
                    <a:pt x="0" y="8"/>
                    <a:pt x="0" y="0"/>
                  </a:cubicBezTo>
                  <a:lnTo>
                    <a:pt x="28" y="0"/>
                  </a:ln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44" name="组合 43"/>
          <p:cNvGrpSpPr/>
          <p:nvPr/>
        </p:nvGrpSpPr>
        <p:grpSpPr>
          <a:xfrm>
            <a:off x="1614912" y="4562289"/>
            <a:ext cx="429359" cy="447481"/>
            <a:chOff x="981076" y="4545013"/>
            <a:chExt cx="488950" cy="509587"/>
          </a:xfrm>
        </p:grpSpPr>
        <p:sp>
          <p:nvSpPr>
            <p:cNvPr id="400" name="Freeform 351"/>
            <p:cNvSpPr/>
            <p:nvPr/>
          </p:nvSpPr>
          <p:spPr bwMode="auto">
            <a:xfrm>
              <a:off x="981076" y="4610100"/>
              <a:ext cx="488950" cy="444500"/>
            </a:xfrm>
            <a:custGeom>
              <a:avLst/>
              <a:gdLst>
                <a:gd name="T0" fmla="*/ 7 w 181"/>
                <a:gd name="T1" fmla="*/ 0 h 164"/>
                <a:gd name="T2" fmla="*/ 0 w 181"/>
                <a:gd name="T3" fmla="*/ 164 h 164"/>
                <a:gd name="T4" fmla="*/ 106 w 181"/>
                <a:gd name="T5" fmla="*/ 164 h 164"/>
                <a:gd name="T6" fmla="*/ 170 w 181"/>
                <a:gd name="T7" fmla="*/ 110 h 164"/>
                <a:gd name="T8" fmla="*/ 175 w 181"/>
                <a:gd name="T9" fmla="*/ 0 h 164"/>
                <a:gd name="T10" fmla="*/ 7 w 181"/>
                <a:gd name="T11" fmla="*/ 0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1" h="164">
                  <a:moveTo>
                    <a:pt x="7" y="0"/>
                  </a:moveTo>
                  <a:cubicBezTo>
                    <a:pt x="10" y="61"/>
                    <a:pt x="10" y="103"/>
                    <a:pt x="0" y="164"/>
                  </a:cubicBezTo>
                  <a:cubicBezTo>
                    <a:pt x="106" y="164"/>
                    <a:pt x="106" y="164"/>
                    <a:pt x="106" y="164"/>
                  </a:cubicBezTo>
                  <a:cubicBezTo>
                    <a:pt x="135" y="151"/>
                    <a:pt x="152" y="136"/>
                    <a:pt x="170" y="110"/>
                  </a:cubicBezTo>
                  <a:cubicBezTo>
                    <a:pt x="181" y="85"/>
                    <a:pt x="178" y="43"/>
                    <a:pt x="175" y="0"/>
                  </a:cubicBezTo>
                  <a:lnTo>
                    <a:pt x="7" y="0"/>
                  </a:ln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01" name="Rectangle 352"/>
            <p:cNvSpPr>
              <a:spLocks noChangeArrowheads="1"/>
            </p:cNvSpPr>
            <p:nvPr/>
          </p:nvSpPr>
          <p:spPr bwMode="auto">
            <a:xfrm>
              <a:off x="1057276" y="4681538"/>
              <a:ext cx="350838" cy="4762"/>
            </a:xfrm>
            <a:prstGeom prst="rect">
              <a:avLst/>
            </a:pr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02" name="Rectangle 353"/>
            <p:cNvSpPr>
              <a:spLocks noChangeArrowheads="1"/>
            </p:cNvSpPr>
            <p:nvPr/>
          </p:nvSpPr>
          <p:spPr bwMode="auto">
            <a:xfrm>
              <a:off x="1057276" y="4756150"/>
              <a:ext cx="350838" cy="6350"/>
            </a:xfrm>
            <a:prstGeom prst="rect">
              <a:avLst/>
            </a:pr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03" name="Rectangle 354"/>
            <p:cNvSpPr>
              <a:spLocks noChangeArrowheads="1"/>
            </p:cNvSpPr>
            <p:nvPr/>
          </p:nvSpPr>
          <p:spPr bwMode="auto">
            <a:xfrm>
              <a:off x="1057276" y="4832350"/>
              <a:ext cx="350838" cy="6350"/>
            </a:xfrm>
            <a:prstGeom prst="rect">
              <a:avLst/>
            </a:pr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04" name="Rectangle 355"/>
            <p:cNvSpPr>
              <a:spLocks noChangeArrowheads="1"/>
            </p:cNvSpPr>
            <p:nvPr/>
          </p:nvSpPr>
          <p:spPr bwMode="auto">
            <a:xfrm>
              <a:off x="1046163" y="4908550"/>
              <a:ext cx="350838" cy="4762"/>
            </a:xfrm>
            <a:prstGeom prst="rect">
              <a:avLst/>
            </a:pr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05" name="Rectangle 356"/>
            <p:cNvSpPr>
              <a:spLocks noChangeArrowheads="1"/>
            </p:cNvSpPr>
            <p:nvPr/>
          </p:nvSpPr>
          <p:spPr bwMode="auto">
            <a:xfrm>
              <a:off x="1030288" y="4986338"/>
              <a:ext cx="277813" cy="3175"/>
            </a:xfrm>
            <a:prstGeom prst="rect">
              <a:avLst/>
            </a:pr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06" name="Freeform 357"/>
            <p:cNvSpPr/>
            <p:nvPr/>
          </p:nvSpPr>
          <p:spPr bwMode="auto">
            <a:xfrm>
              <a:off x="1258888" y="4886325"/>
              <a:ext cx="182563" cy="168275"/>
            </a:xfrm>
            <a:custGeom>
              <a:avLst/>
              <a:gdLst>
                <a:gd name="T0" fmla="*/ 67 w 67"/>
                <a:gd name="T1" fmla="*/ 8 h 62"/>
                <a:gd name="T2" fmla="*/ 1 w 67"/>
                <a:gd name="T3" fmla="*/ 0 h 62"/>
                <a:gd name="T4" fmla="*/ 3 w 67"/>
                <a:gd name="T5" fmla="*/ 62 h 62"/>
                <a:gd name="T6" fmla="*/ 67 w 67"/>
                <a:gd name="T7" fmla="*/ 8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62">
                  <a:moveTo>
                    <a:pt x="67" y="8"/>
                  </a:moveTo>
                  <a:cubicBezTo>
                    <a:pt x="53" y="17"/>
                    <a:pt x="11" y="13"/>
                    <a:pt x="1" y="0"/>
                  </a:cubicBezTo>
                  <a:cubicBezTo>
                    <a:pt x="0" y="17"/>
                    <a:pt x="0" y="42"/>
                    <a:pt x="3" y="62"/>
                  </a:cubicBezTo>
                  <a:cubicBezTo>
                    <a:pt x="32" y="49"/>
                    <a:pt x="49" y="34"/>
                    <a:pt x="67" y="8"/>
                  </a:cubicBez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07" name="Freeform 358"/>
            <p:cNvSpPr/>
            <p:nvPr/>
          </p:nvSpPr>
          <p:spPr bwMode="auto">
            <a:xfrm>
              <a:off x="1176338" y="4545013"/>
              <a:ext cx="88900" cy="136525"/>
            </a:xfrm>
            <a:custGeom>
              <a:avLst/>
              <a:gdLst>
                <a:gd name="T0" fmla="*/ 56 w 56"/>
                <a:gd name="T1" fmla="*/ 86 h 86"/>
                <a:gd name="T2" fmla="*/ 42 w 56"/>
                <a:gd name="T3" fmla="*/ 69 h 86"/>
                <a:gd name="T4" fmla="*/ 29 w 56"/>
                <a:gd name="T5" fmla="*/ 86 h 86"/>
                <a:gd name="T6" fmla="*/ 13 w 56"/>
                <a:gd name="T7" fmla="*/ 69 h 86"/>
                <a:gd name="T8" fmla="*/ 0 w 56"/>
                <a:gd name="T9" fmla="*/ 86 h 86"/>
                <a:gd name="T10" fmla="*/ 0 w 56"/>
                <a:gd name="T11" fmla="*/ 0 h 86"/>
                <a:gd name="T12" fmla="*/ 56 w 56"/>
                <a:gd name="T13" fmla="*/ 0 h 86"/>
                <a:gd name="T14" fmla="*/ 56 w 56"/>
                <a:gd name="T15" fmla="*/ 86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6" h="86">
                  <a:moveTo>
                    <a:pt x="56" y="86"/>
                  </a:moveTo>
                  <a:lnTo>
                    <a:pt x="42" y="69"/>
                  </a:lnTo>
                  <a:lnTo>
                    <a:pt x="29" y="86"/>
                  </a:lnTo>
                  <a:lnTo>
                    <a:pt x="13" y="69"/>
                  </a:lnTo>
                  <a:lnTo>
                    <a:pt x="0" y="86"/>
                  </a:lnTo>
                  <a:lnTo>
                    <a:pt x="0" y="0"/>
                  </a:lnTo>
                  <a:lnTo>
                    <a:pt x="56" y="0"/>
                  </a:lnTo>
                  <a:lnTo>
                    <a:pt x="56" y="86"/>
                  </a:ln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10163063" y="3950313"/>
            <a:ext cx="416813" cy="446088"/>
            <a:chOff x="8429626" y="3868738"/>
            <a:chExt cx="474663" cy="508000"/>
          </a:xfrm>
        </p:grpSpPr>
        <p:sp>
          <p:nvSpPr>
            <p:cNvPr id="380" name="Freeform 359"/>
            <p:cNvSpPr/>
            <p:nvPr/>
          </p:nvSpPr>
          <p:spPr bwMode="auto">
            <a:xfrm>
              <a:off x="8429626" y="3868738"/>
              <a:ext cx="474663" cy="373062"/>
            </a:xfrm>
            <a:custGeom>
              <a:avLst/>
              <a:gdLst>
                <a:gd name="T0" fmla="*/ 173 w 175"/>
                <a:gd name="T1" fmla="*/ 31 h 138"/>
                <a:gd name="T2" fmla="*/ 160 w 175"/>
                <a:gd name="T3" fmla="*/ 33 h 138"/>
                <a:gd name="T4" fmla="*/ 172 w 175"/>
                <a:gd name="T5" fmla="*/ 0 h 138"/>
                <a:gd name="T6" fmla="*/ 76 w 175"/>
                <a:gd name="T7" fmla="*/ 11 h 138"/>
                <a:gd name="T8" fmla="*/ 8 w 175"/>
                <a:gd name="T9" fmla="*/ 66 h 138"/>
                <a:gd name="T10" fmla="*/ 5 w 175"/>
                <a:gd name="T11" fmla="*/ 57 h 138"/>
                <a:gd name="T12" fmla="*/ 6 w 175"/>
                <a:gd name="T13" fmla="*/ 70 h 138"/>
                <a:gd name="T14" fmla="*/ 0 w 175"/>
                <a:gd name="T15" fmla="*/ 71 h 138"/>
                <a:gd name="T16" fmla="*/ 6 w 175"/>
                <a:gd name="T17" fmla="*/ 74 h 138"/>
                <a:gd name="T18" fmla="*/ 14 w 175"/>
                <a:gd name="T19" fmla="*/ 118 h 138"/>
                <a:gd name="T20" fmla="*/ 29 w 175"/>
                <a:gd name="T21" fmla="*/ 138 h 138"/>
                <a:gd name="T22" fmla="*/ 135 w 175"/>
                <a:gd name="T23" fmla="*/ 134 h 138"/>
                <a:gd name="T24" fmla="*/ 149 w 175"/>
                <a:gd name="T25" fmla="*/ 114 h 138"/>
                <a:gd name="T26" fmla="*/ 156 w 175"/>
                <a:gd name="T27" fmla="*/ 57 h 138"/>
                <a:gd name="T28" fmla="*/ 173 w 175"/>
                <a:gd name="T29" fmla="*/ 31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5" h="138">
                  <a:moveTo>
                    <a:pt x="173" y="31"/>
                  </a:moveTo>
                  <a:cubicBezTo>
                    <a:pt x="169" y="38"/>
                    <a:pt x="160" y="33"/>
                    <a:pt x="160" y="33"/>
                  </a:cubicBezTo>
                  <a:cubicBezTo>
                    <a:pt x="175" y="23"/>
                    <a:pt x="172" y="0"/>
                    <a:pt x="172" y="0"/>
                  </a:cubicBezTo>
                  <a:cubicBezTo>
                    <a:pt x="166" y="20"/>
                    <a:pt x="146" y="15"/>
                    <a:pt x="76" y="11"/>
                  </a:cubicBezTo>
                  <a:cubicBezTo>
                    <a:pt x="19" y="8"/>
                    <a:pt x="9" y="51"/>
                    <a:pt x="8" y="66"/>
                  </a:cubicBezTo>
                  <a:cubicBezTo>
                    <a:pt x="7" y="64"/>
                    <a:pt x="5" y="61"/>
                    <a:pt x="5" y="57"/>
                  </a:cubicBezTo>
                  <a:cubicBezTo>
                    <a:pt x="5" y="57"/>
                    <a:pt x="5" y="65"/>
                    <a:pt x="6" y="70"/>
                  </a:cubicBezTo>
                  <a:cubicBezTo>
                    <a:pt x="5" y="70"/>
                    <a:pt x="3" y="70"/>
                    <a:pt x="0" y="71"/>
                  </a:cubicBezTo>
                  <a:cubicBezTo>
                    <a:pt x="0" y="71"/>
                    <a:pt x="5" y="72"/>
                    <a:pt x="6" y="74"/>
                  </a:cubicBezTo>
                  <a:cubicBezTo>
                    <a:pt x="1" y="94"/>
                    <a:pt x="10" y="114"/>
                    <a:pt x="14" y="118"/>
                  </a:cubicBezTo>
                  <a:cubicBezTo>
                    <a:pt x="23" y="130"/>
                    <a:pt x="29" y="138"/>
                    <a:pt x="29" y="138"/>
                  </a:cubicBezTo>
                  <a:cubicBezTo>
                    <a:pt x="135" y="134"/>
                    <a:pt x="135" y="134"/>
                    <a:pt x="135" y="134"/>
                  </a:cubicBezTo>
                  <a:cubicBezTo>
                    <a:pt x="135" y="134"/>
                    <a:pt x="143" y="127"/>
                    <a:pt x="149" y="114"/>
                  </a:cubicBezTo>
                  <a:cubicBezTo>
                    <a:pt x="154" y="102"/>
                    <a:pt x="162" y="81"/>
                    <a:pt x="156" y="57"/>
                  </a:cubicBezTo>
                  <a:cubicBezTo>
                    <a:pt x="166" y="50"/>
                    <a:pt x="173" y="31"/>
                    <a:pt x="173" y="31"/>
                  </a:cubicBez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81" name="Freeform 360"/>
            <p:cNvSpPr/>
            <p:nvPr/>
          </p:nvSpPr>
          <p:spPr bwMode="auto">
            <a:xfrm>
              <a:off x="8440738" y="4154488"/>
              <a:ext cx="42863" cy="92075"/>
            </a:xfrm>
            <a:custGeom>
              <a:avLst/>
              <a:gdLst>
                <a:gd name="T0" fmla="*/ 0 w 16"/>
                <a:gd name="T1" fmla="*/ 17 h 34"/>
                <a:gd name="T2" fmla="*/ 16 w 16"/>
                <a:gd name="T3" fmla="*/ 33 h 34"/>
                <a:gd name="T4" fmla="*/ 16 w 16"/>
                <a:gd name="T5" fmla="*/ 0 h 34"/>
                <a:gd name="T6" fmla="*/ 0 w 16"/>
                <a:gd name="T7" fmla="*/ 17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34">
                  <a:moveTo>
                    <a:pt x="0" y="17"/>
                  </a:moveTo>
                  <a:cubicBezTo>
                    <a:pt x="1" y="34"/>
                    <a:pt x="16" y="33"/>
                    <a:pt x="16" y="33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6" y="0"/>
                    <a:pt x="0" y="0"/>
                    <a:pt x="0" y="17"/>
                  </a:cubicBez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82" name="Freeform 361"/>
            <p:cNvSpPr/>
            <p:nvPr/>
          </p:nvSpPr>
          <p:spPr bwMode="auto">
            <a:xfrm>
              <a:off x="8820151" y="4141788"/>
              <a:ext cx="46038" cy="92075"/>
            </a:xfrm>
            <a:custGeom>
              <a:avLst/>
              <a:gdLst>
                <a:gd name="T0" fmla="*/ 0 w 17"/>
                <a:gd name="T1" fmla="*/ 1 h 34"/>
                <a:gd name="T2" fmla="*/ 2 w 17"/>
                <a:gd name="T3" fmla="*/ 34 h 34"/>
                <a:gd name="T4" fmla="*/ 17 w 17"/>
                <a:gd name="T5" fmla="*/ 17 h 34"/>
                <a:gd name="T6" fmla="*/ 0 w 17"/>
                <a:gd name="T7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" h="34">
                  <a:moveTo>
                    <a:pt x="0" y="1"/>
                  </a:moveTo>
                  <a:cubicBezTo>
                    <a:pt x="2" y="34"/>
                    <a:pt x="2" y="34"/>
                    <a:pt x="2" y="34"/>
                  </a:cubicBezTo>
                  <a:cubicBezTo>
                    <a:pt x="2" y="34"/>
                    <a:pt x="17" y="34"/>
                    <a:pt x="17" y="17"/>
                  </a:cubicBezTo>
                  <a:cubicBezTo>
                    <a:pt x="16" y="0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83" name="Freeform 362"/>
            <p:cNvSpPr/>
            <p:nvPr/>
          </p:nvSpPr>
          <p:spPr bwMode="auto">
            <a:xfrm>
              <a:off x="8475663" y="4014788"/>
              <a:ext cx="357188" cy="361950"/>
            </a:xfrm>
            <a:custGeom>
              <a:avLst/>
              <a:gdLst>
                <a:gd name="T0" fmla="*/ 34 w 132"/>
                <a:gd name="T1" fmla="*/ 0 h 134"/>
                <a:gd name="T2" fmla="*/ 1 w 132"/>
                <a:gd name="T3" fmla="*/ 27 h 134"/>
                <a:gd name="T4" fmla="*/ 6 w 132"/>
                <a:gd name="T5" fmla="*/ 113 h 134"/>
                <a:gd name="T6" fmla="*/ 67 w 132"/>
                <a:gd name="T7" fmla="*/ 134 h 134"/>
                <a:gd name="T8" fmla="*/ 127 w 132"/>
                <a:gd name="T9" fmla="*/ 107 h 134"/>
                <a:gd name="T10" fmla="*/ 125 w 132"/>
                <a:gd name="T11" fmla="*/ 12 h 134"/>
                <a:gd name="T12" fmla="*/ 34 w 132"/>
                <a:gd name="T13" fmla="*/ 0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2" h="134">
                  <a:moveTo>
                    <a:pt x="34" y="0"/>
                  </a:moveTo>
                  <a:cubicBezTo>
                    <a:pt x="29" y="20"/>
                    <a:pt x="1" y="26"/>
                    <a:pt x="1" y="27"/>
                  </a:cubicBezTo>
                  <a:cubicBezTo>
                    <a:pt x="0" y="57"/>
                    <a:pt x="0" y="104"/>
                    <a:pt x="6" y="113"/>
                  </a:cubicBezTo>
                  <a:cubicBezTo>
                    <a:pt x="15" y="127"/>
                    <a:pt x="41" y="134"/>
                    <a:pt x="67" y="134"/>
                  </a:cubicBezTo>
                  <a:cubicBezTo>
                    <a:pt x="93" y="133"/>
                    <a:pt x="120" y="123"/>
                    <a:pt x="127" y="107"/>
                  </a:cubicBezTo>
                  <a:cubicBezTo>
                    <a:pt x="132" y="95"/>
                    <a:pt x="128" y="41"/>
                    <a:pt x="125" y="12"/>
                  </a:cubicBezTo>
                  <a:cubicBezTo>
                    <a:pt x="89" y="22"/>
                    <a:pt x="34" y="0"/>
                    <a:pt x="34" y="0"/>
                  </a:cubicBez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84" name="Freeform 363"/>
            <p:cNvSpPr/>
            <p:nvPr/>
          </p:nvSpPr>
          <p:spPr bwMode="auto">
            <a:xfrm>
              <a:off x="8556626" y="4256088"/>
              <a:ext cx="187325" cy="85725"/>
            </a:xfrm>
            <a:custGeom>
              <a:avLst/>
              <a:gdLst>
                <a:gd name="T0" fmla="*/ 67 w 69"/>
                <a:gd name="T1" fmla="*/ 0 h 32"/>
                <a:gd name="T2" fmla="*/ 36 w 69"/>
                <a:gd name="T3" fmla="*/ 0 h 32"/>
                <a:gd name="T4" fmla="*/ 34 w 69"/>
                <a:gd name="T5" fmla="*/ 0 h 32"/>
                <a:gd name="T6" fmla="*/ 2 w 69"/>
                <a:gd name="T7" fmla="*/ 0 h 32"/>
                <a:gd name="T8" fmla="*/ 6 w 69"/>
                <a:gd name="T9" fmla="*/ 22 h 32"/>
                <a:gd name="T10" fmla="*/ 35 w 69"/>
                <a:gd name="T11" fmla="*/ 32 h 32"/>
                <a:gd name="T12" fmla="*/ 63 w 69"/>
                <a:gd name="T13" fmla="*/ 22 h 32"/>
                <a:gd name="T14" fmla="*/ 67 w 69"/>
                <a:gd name="T1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9" h="32">
                  <a:moveTo>
                    <a:pt x="67" y="0"/>
                  </a:moveTo>
                  <a:cubicBezTo>
                    <a:pt x="36" y="0"/>
                    <a:pt x="36" y="0"/>
                    <a:pt x="36" y="0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0" y="17"/>
                    <a:pt x="6" y="22"/>
                  </a:cubicBezTo>
                  <a:cubicBezTo>
                    <a:pt x="11" y="27"/>
                    <a:pt x="22" y="31"/>
                    <a:pt x="35" y="32"/>
                  </a:cubicBezTo>
                  <a:cubicBezTo>
                    <a:pt x="47" y="32"/>
                    <a:pt x="59" y="27"/>
                    <a:pt x="63" y="22"/>
                  </a:cubicBezTo>
                  <a:cubicBezTo>
                    <a:pt x="69" y="17"/>
                    <a:pt x="67" y="0"/>
                    <a:pt x="67" y="0"/>
                  </a:cubicBez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85" name="Freeform 364"/>
            <p:cNvSpPr/>
            <p:nvPr/>
          </p:nvSpPr>
          <p:spPr bwMode="auto">
            <a:xfrm>
              <a:off x="8567738" y="4256088"/>
              <a:ext cx="165100" cy="23812"/>
            </a:xfrm>
            <a:custGeom>
              <a:avLst/>
              <a:gdLst>
                <a:gd name="T0" fmla="*/ 61 w 61"/>
                <a:gd name="T1" fmla="*/ 0 h 9"/>
                <a:gd name="T2" fmla="*/ 32 w 61"/>
                <a:gd name="T3" fmla="*/ 0 h 9"/>
                <a:gd name="T4" fmla="*/ 30 w 61"/>
                <a:gd name="T5" fmla="*/ 0 h 9"/>
                <a:gd name="T6" fmla="*/ 0 w 61"/>
                <a:gd name="T7" fmla="*/ 0 h 9"/>
                <a:gd name="T8" fmla="*/ 0 w 61"/>
                <a:gd name="T9" fmla="*/ 5 h 9"/>
                <a:gd name="T10" fmla="*/ 4 w 61"/>
                <a:gd name="T11" fmla="*/ 9 h 9"/>
                <a:gd name="T12" fmla="*/ 58 w 61"/>
                <a:gd name="T13" fmla="*/ 9 h 9"/>
                <a:gd name="T14" fmla="*/ 61 w 61"/>
                <a:gd name="T15" fmla="*/ 5 h 9"/>
                <a:gd name="T16" fmla="*/ 61 w 61"/>
                <a:gd name="T1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9">
                  <a:moveTo>
                    <a:pt x="61" y="0"/>
                  </a:moveTo>
                  <a:cubicBezTo>
                    <a:pt x="32" y="0"/>
                    <a:pt x="32" y="0"/>
                    <a:pt x="32" y="0"/>
                  </a:cubicBezTo>
                  <a:cubicBezTo>
                    <a:pt x="30" y="0"/>
                    <a:pt x="30" y="0"/>
                    <a:pt x="3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7"/>
                    <a:pt x="2" y="9"/>
                    <a:pt x="4" y="9"/>
                  </a:cubicBezTo>
                  <a:cubicBezTo>
                    <a:pt x="58" y="9"/>
                    <a:pt x="58" y="9"/>
                    <a:pt x="58" y="9"/>
                  </a:cubicBezTo>
                  <a:cubicBezTo>
                    <a:pt x="60" y="9"/>
                    <a:pt x="61" y="7"/>
                    <a:pt x="61" y="5"/>
                  </a:cubicBezTo>
                  <a:lnTo>
                    <a:pt x="61" y="0"/>
                  </a:ln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86" name="Freeform 365"/>
            <p:cNvSpPr/>
            <p:nvPr/>
          </p:nvSpPr>
          <p:spPr bwMode="auto">
            <a:xfrm>
              <a:off x="8578851" y="4321175"/>
              <a:ext cx="142875" cy="20637"/>
            </a:xfrm>
            <a:custGeom>
              <a:avLst/>
              <a:gdLst>
                <a:gd name="T0" fmla="*/ 0 w 53"/>
                <a:gd name="T1" fmla="*/ 0 h 8"/>
                <a:gd name="T2" fmla="*/ 27 w 53"/>
                <a:gd name="T3" fmla="*/ 8 h 8"/>
                <a:gd name="T4" fmla="*/ 53 w 53"/>
                <a:gd name="T5" fmla="*/ 0 h 8"/>
                <a:gd name="T6" fmla="*/ 0 w 53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8">
                  <a:moveTo>
                    <a:pt x="0" y="0"/>
                  </a:moveTo>
                  <a:cubicBezTo>
                    <a:pt x="6" y="4"/>
                    <a:pt x="15" y="8"/>
                    <a:pt x="27" y="8"/>
                  </a:cubicBezTo>
                  <a:cubicBezTo>
                    <a:pt x="37" y="8"/>
                    <a:pt x="48" y="4"/>
                    <a:pt x="5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87" name="Freeform 366"/>
            <p:cNvSpPr/>
            <p:nvPr/>
          </p:nvSpPr>
          <p:spPr bwMode="auto">
            <a:xfrm>
              <a:off x="8578851" y="4321175"/>
              <a:ext cx="142875" cy="20637"/>
            </a:xfrm>
            <a:custGeom>
              <a:avLst/>
              <a:gdLst>
                <a:gd name="T0" fmla="*/ 0 w 53"/>
                <a:gd name="T1" fmla="*/ 0 h 8"/>
                <a:gd name="T2" fmla="*/ 27 w 53"/>
                <a:gd name="T3" fmla="*/ 8 h 8"/>
                <a:gd name="T4" fmla="*/ 53 w 53"/>
                <a:gd name="T5" fmla="*/ 0 h 8"/>
                <a:gd name="T6" fmla="*/ 0 w 53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8">
                  <a:moveTo>
                    <a:pt x="0" y="0"/>
                  </a:moveTo>
                  <a:cubicBezTo>
                    <a:pt x="6" y="4"/>
                    <a:pt x="15" y="8"/>
                    <a:pt x="27" y="8"/>
                  </a:cubicBezTo>
                  <a:cubicBezTo>
                    <a:pt x="37" y="8"/>
                    <a:pt x="48" y="4"/>
                    <a:pt x="5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88" name="Freeform 367"/>
            <p:cNvSpPr/>
            <p:nvPr/>
          </p:nvSpPr>
          <p:spPr bwMode="auto">
            <a:xfrm>
              <a:off x="8578851" y="4321175"/>
              <a:ext cx="142875" cy="20637"/>
            </a:xfrm>
            <a:custGeom>
              <a:avLst/>
              <a:gdLst>
                <a:gd name="T0" fmla="*/ 27 w 53"/>
                <a:gd name="T1" fmla="*/ 7 h 8"/>
                <a:gd name="T2" fmla="*/ 2 w 53"/>
                <a:gd name="T3" fmla="*/ 0 h 8"/>
                <a:gd name="T4" fmla="*/ 0 w 53"/>
                <a:gd name="T5" fmla="*/ 0 h 8"/>
                <a:gd name="T6" fmla="*/ 27 w 53"/>
                <a:gd name="T7" fmla="*/ 8 h 8"/>
                <a:gd name="T8" fmla="*/ 53 w 53"/>
                <a:gd name="T9" fmla="*/ 0 h 8"/>
                <a:gd name="T10" fmla="*/ 51 w 53"/>
                <a:gd name="T11" fmla="*/ 0 h 8"/>
                <a:gd name="T12" fmla="*/ 27 w 53"/>
                <a:gd name="T13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3" h="8">
                  <a:moveTo>
                    <a:pt x="27" y="7"/>
                  </a:moveTo>
                  <a:cubicBezTo>
                    <a:pt x="16" y="7"/>
                    <a:pt x="7" y="3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" y="4"/>
                    <a:pt x="15" y="8"/>
                    <a:pt x="27" y="8"/>
                  </a:cubicBezTo>
                  <a:cubicBezTo>
                    <a:pt x="37" y="8"/>
                    <a:pt x="48" y="4"/>
                    <a:pt x="53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46" y="4"/>
                    <a:pt x="36" y="7"/>
                    <a:pt x="27" y="7"/>
                  </a:cubicBezTo>
                  <a:close/>
                </a:path>
              </a:pathLst>
            </a:custGeom>
            <a:solidFill>
              <a:srgbClr val="E2E2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89" name="Freeform 368"/>
            <p:cNvSpPr/>
            <p:nvPr/>
          </p:nvSpPr>
          <p:spPr bwMode="auto">
            <a:xfrm>
              <a:off x="8505826" y="4141788"/>
              <a:ext cx="84138" cy="92075"/>
            </a:xfrm>
            <a:custGeom>
              <a:avLst/>
              <a:gdLst>
                <a:gd name="T0" fmla="*/ 31 w 31"/>
                <a:gd name="T1" fmla="*/ 16 h 34"/>
                <a:gd name="T2" fmla="*/ 16 w 31"/>
                <a:gd name="T3" fmla="*/ 33 h 34"/>
                <a:gd name="T4" fmla="*/ 0 w 31"/>
                <a:gd name="T5" fmla="*/ 17 h 34"/>
                <a:gd name="T6" fmla="*/ 15 w 31"/>
                <a:gd name="T7" fmla="*/ 0 h 34"/>
                <a:gd name="T8" fmla="*/ 31 w 31"/>
                <a:gd name="T9" fmla="*/ 16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4">
                  <a:moveTo>
                    <a:pt x="31" y="16"/>
                  </a:moveTo>
                  <a:cubicBezTo>
                    <a:pt x="31" y="25"/>
                    <a:pt x="24" y="33"/>
                    <a:pt x="16" y="33"/>
                  </a:cubicBezTo>
                  <a:cubicBezTo>
                    <a:pt x="8" y="34"/>
                    <a:pt x="1" y="26"/>
                    <a:pt x="0" y="17"/>
                  </a:cubicBezTo>
                  <a:cubicBezTo>
                    <a:pt x="0" y="8"/>
                    <a:pt x="7" y="0"/>
                    <a:pt x="15" y="0"/>
                  </a:cubicBezTo>
                  <a:cubicBezTo>
                    <a:pt x="23" y="0"/>
                    <a:pt x="30" y="7"/>
                    <a:pt x="31" y="16"/>
                  </a:cubicBez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90" name="Freeform 369"/>
            <p:cNvSpPr/>
            <p:nvPr/>
          </p:nvSpPr>
          <p:spPr bwMode="auto">
            <a:xfrm>
              <a:off x="8520113" y="4154488"/>
              <a:ext cx="55563" cy="63500"/>
            </a:xfrm>
            <a:custGeom>
              <a:avLst/>
              <a:gdLst>
                <a:gd name="T0" fmla="*/ 21 w 21"/>
                <a:gd name="T1" fmla="*/ 11 h 23"/>
                <a:gd name="T2" fmla="*/ 11 w 21"/>
                <a:gd name="T3" fmla="*/ 23 h 23"/>
                <a:gd name="T4" fmla="*/ 0 w 21"/>
                <a:gd name="T5" fmla="*/ 12 h 23"/>
                <a:gd name="T6" fmla="*/ 10 w 21"/>
                <a:gd name="T7" fmla="*/ 0 h 23"/>
                <a:gd name="T8" fmla="*/ 21 w 21"/>
                <a:gd name="T9" fmla="*/ 1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23">
                  <a:moveTo>
                    <a:pt x="21" y="11"/>
                  </a:moveTo>
                  <a:cubicBezTo>
                    <a:pt x="21" y="17"/>
                    <a:pt x="17" y="23"/>
                    <a:pt x="11" y="23"/>
                  </a:cubicBezTo>
                  <a:cubicBezTo>
                    <a:pt x="5" y="23"/>
                    <a:pt x="1" y="18"/>
                    <a:pt x="0" y="12"/>
                  </a:cubicBezTo>
                  <a:cubicBezTo>
                    <a:pt x="0" y="6"/>
                    <a:pt x="5" y="1"/>
                    <a:pt x="10" y="0"/>
                  </a:cubicBezTo>
                  <a:cubicBezTo>
                    <a:pt x="16" y="0"/>
                    <a:pt x="20" y="5"/>
                    <a:pt x="21" y="11"/>
                  </a:cubicBez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pic>
          <p:nvPicPr>
            <p:cNvPr id="391" name="Picture 370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39163" y="4154488"/>
              <a:ext cx="41275" cy="41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92" name="Picture 371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43926" y="4176713"/>
              <a:ext cx="33338" cy="31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93" name="Freeform 372"/>
            <p:cNvSpPr/>
            <p:nvPr/>
          </p:nvSpPr>
          <p:spPr bwMode="auto">
            <a:xfrm>
              <a:off x="8709026" y="4133850"/>
              <a:ext cx="84138" cy="92075"/>
            </a:xfrm>
            <a:custGeom>
              <a:avLst/>
              <a:gdLst>
                <a:gd name="T0" fmla="*/ 31 w 31"/>
                <a:gd name="T1" fmla="*/ 17 h 34"/>
                <a:gd name="T2" fmla="*/ 16 w 31"/>
                <a:gd name="T3" fmla="*/ 34 h 34"/>
                <a:gd name="T4" fmla="*/ 1 w 31"/>
                <a:gd name="T5" fmla="*/ 18 h 34"/>
                <a:gd name="T6" fmla="*/ 15 w 31"/>
                <a:gd name="T7" fmla="*/ 0 h 34"/>
                <a:gd name="T8" fmla="*/ 31 w 31"/>
                <a:gd name="T9" fmla="*/ 17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4">
                  <a:moveTo>
                    <a:pt x="31" y="17"/>
                  </a:moveTo>
                  <a:cubicBezTo>
                    <a:pt x="31" y="26"/>
                    <a:pt x="25" y="33"/>
                    <a:pt x="16" y="34"/>
                  </a:cubicBezTo>
                  <a:cubicBezTo>
                    <a:pt x="8" y="34"/>
                    <a:pt x="1" y="27"/>
                    <a:pt x="1" y="18"/>
                  </a:cubicBezTo>
                  <a:cubicBezTo>
                    <a:pt x="0" y="8"/>
                    <a:pt x="7" y="1"/>
                    <a:pt x="15" y="0"/>
                  </a:cubicBezTo>
                  <a:cubicBezTo>
                    <a:pt x="24" y="0"/>
                    <a:pt x="31" y="7"/>
                    <a:pt x="31" y="17"/>
                  </a:cubicBez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94" name="Freeform 373"/>
            <p:cNvSpPr/>
            <p:nvPr/>
          </p:nvSpPr>
          <p:spPr bwMode="auto">
            <a:xfrm>
              <a:off x="8721726" y="4149725"/>
              <a:ext cx="57150" cy="61912"/>
            </a:xfrm>
            <a:custGeom>
              <a:avLst/>
              <a:gdLst>
                <a:gd name="T0" fmla="*/ 21 w 21"/>
                <a:gd name="T1" fmla="*/ 11 h 23"/>
                <a:gd name="T2" fmla="*/ 11 w 21"/>
                <a:gd name="T3" fmla="*/ 22 h 23"/>
                <a:gd name="T4" fmla="*/ 1 w 21"/>
                <a:gd name="T5" fmla="*/ 11 h 23"/>
                <a:gd name="T6" fmla="*/ 10 w 21"/>
                <a:gd name="T7" fmla="*/ 0 h 23"/>
                <a:gd name="T8" fmla="*/ 21 w 21"/>
                <a:gd name="T9" fmla="*/ 1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23">
                  <a:moveTo>
                    <a:pt x="21" y="11"/>
                  </a:moveTo>
                  <a:cubicBezTo>
                    <a:pt x="21" y="17"/>
                    <a:pt x="17" y="22"/>
                    <a:pt x="11" y="22"/>
                  </a:cubicBezTo>
                  <a:cubicBezTo>
                    <a:pt x="6" y="23"/>
                    <a:pt x="1" y="18"/>
                    <a:pt x="1" y="11"/>
                  </a:cubicBezTo>
                  <a:cubicBezTo>
                    <a:pt x="0" y="5"/>
                    <a:pt x="5" y="0"/>
                    <a:pt x="10" y="0"/>
                  </a:cubicBezTo>
                  <a:cubicBezTo>
                    <a:pt x="16" y="0"/>
                    <a:pt x="21" y="5"/>
                    <a:pt x="21" y="11"/>
                  </a:cubicBez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pic>
          <p:nvPicPr>
            <p:cNvPr id="395" name="Picture 374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42363" y="4148138"/>
              <a:ext cx="41275" cy="41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96" name="Picture 375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47126" y="4170363"/>
              <a:ext cx="33338" cy="31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97" name="Freeform 376"/>
            <p:cNvSpPr/>
            <p:nvPr/>
          </p:nvSpPr>
          <p:spPr bwMode="auto">
            <a:xfrm>
              <a:off x="8502651" y="4103688"/>
              <a:ext cx="80963" cy="42862"/>
            </a:xfrm>
            <a:custGeom>
              <a:avLst/>
              <a:gdLst>
                <a:gd name="T0" fmla="*/ 0 w 30"/>
                <a:gd name="T1" fmla="*/ 8 h 16"/>
                <a:gd name="T2" fmla="*/ 3 w 30"/>
                <a:gd name="T3" fmla="*/ 16 h 16"/>
                <a:gd name="T4" fmla="*/ 16 w 30"/>
                <a:gd name="T5" fmla="*/ 9 h 16"/>
                <a:gd name="T6" fmla="*/ 30 w 30"/>
                <a:gd name="T7" fmla="*/ 13 h 16"/>
                <a:gd name="T8" fmla="*/ 29 w 30"/>
                <a:gd name="T9" fmla="*/ 5 h 16"/>
                <a:gd name="T10" fmla="*/ 13 w 30"/>
                <a:gd name="T11" fmla="*/ 1 h 16"/>
                <a:gd name="T12" fmla="*/ 0 w 30"/>
                <a:gd name="T13" fmla="*/ 8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0" h="16">
                  <a:moveTo>
                    <a:pt x="0" y="8"/>
                  </a:moveTo>
                  <a:cubicBezTo>
                    <a:pt x="3" y="16"/>
                    <a:pt x="3" y="16"/>
                    <a:pt x="3" y="16"/>
                  </a:cubicBezTo>
                  <a:cubicBezTo>
                    <a:pt x="3" y="16"/>
                    <a:pt x="8" y="9"/>
                    <a:pt x="16" y="9"/>
                  </a:cubicBezTo>
                  <a:cubicBezTo>
                    <a:pt x="24" y="9"/>
                    <a:pt x="30" y="13"/>
                    <a:pt x="30" y="13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29" y="5"/>
                    <a:pt x="21" y="0"/>
                    <a:pt x="13" y="1"/>
                  </a:cubicBezTo>
                  <a:cubicBezTo>
                    <a:pt x="4" y="1"/>
                    <a:pt x="0" y="8"/>
                    <a:pt x="0" y="8"/>
                  </a:cubicBez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98" name="Freeform 377"/>
            <p:cNvSpPr/>
            <p:nvPr/>
          </p:nvSpPr>
          <p:spPr bwMode="auto">
            <a:xfrm>
              <a:off x="8712201" y="4098925"/>
              <a:ext cx="80963" cy="39687"/>
            </a:xfrm>
            <a:custGeom>
              <a:avLst/>
              <a:gdLst>
                <a:gd name="T0" fmla="*/ 30 w 30"/>
                <a:gd name="T1" fmla="*/ 7 h 15"/>
                <a:gd name="T2" fmla="*/ 27 w 30"/>
                <a:gd name="T3" fmla="*/ 15 h 15"/>
                <a:gd name="T4" fmla="*/ 14 w 30"/>
                <a:gd name="T5" fmla="*/ 9 h 15"/>
                <a:gd name="T6" fmla="*/ 1 w 30"/>
                <a:gd name="T7" fmla="*/ 14 h 15"/>
                <a:gd name="T8" fmla="*/ 0 w 30"/>
                <a:gd name="T9" fmla="*/ 6 h 15"/>
                <a:gd name="T10" fmla="*/ 16 w 30"/>
                <a:gd name="T11" fmla="*/ 1 h 15"/>
                <a:gd name="T12" fmla="*/ 30 w 30"/>
                <a:gd name="T13" fmla="*/ 7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0" h="15">
                  <a:moveTo>
                    <a:pt x="30" y="7"/>
                  </a:moveTo>
                  <a:cubicBezTo>
                    <a:pt x="27" y="15"/>
                    <a:pt x="27" y="15"/>
                    <a:pt x="27" y="15"/>
                  </a:cubicBezTo>
                  <a:cubicBezTo>
                    <a:pt x="27" y="15"/>
                    <a:pt x="23" y="8"/>
                    <a:pt x="14" y="9"/>
                  </a:cubicBezTo>
                  <a:cubicBezTo>
                    <a:pt x="6" y="9"/>
                    <a:pt x="1" y="14"/>
                    <a:pt x="1" y="14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9" y="1"/>
                    <a:pt x="16" y="1"/>
                  </a:cubicBezTo>
                  <a:cubicBezTo>
                    <a:pt x="26" y="0"/>
                    <a:pt x="30" y="7"/>
                    <a:pt x="30" y="7"/>
                  </a:cubicBez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99" name="Freeform 378"/>
            <p:cNvSpPr/>
            <p:nvPr/>
          </p:nvSpPr>
          <p:spPr bwMode="auto">
            <a:xfrm>
              <a:off x="8629651" y="4214813"/>
              <a:ext cx="38100" cy="22225"/>
            </a:xfrm>
            <a:custGeom>
              <a:avLst/>
              <a:gdLst>
                <a:gd name="T0" fmla="*/ 14 w 14"/>
                <a:gd name="T1" fmla="*/ 4 h 8"/>
                <a:gd name="T2" fmla="*/ 7 w 14"/>
                <a:gd name="T3" fmla="*/ 8 h 8"/>
                <a:gd name="T4" fmla="*/ 0 w 14"/>
                <a:gd name="T5" fmla="*/ 4 h 8"/>
                <a:gd name="T6" fmla="*/ 7 w 14"/>
                <a:gd name="T7" fmla="*/ 0 h 8"/>
                <a:gd name="T8" fmla="*/ 14 w 14"/>
                <a:gd name="T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8">
                  <a:moveTo>
                    <a:pt x="14" y="4"/>
                  </a:moveTo>
                  <a:cubicBezTo>
                    <a:pt x="14" y="6"/>
                    <a:pt x="11" y="8"/>
                    <a:pt x="7" y="8"/>
                  </a:cubicBezTo>
                  <a:cubicBezTo>
                    <a:pt x="4" y="8"/>
                    <a:pt x="1" y="6"/>
                    <a:pt x="0" y="4"/>
                  </a:cubicBezTo>
                  <a:cubicBezTo>
                    <a:pt x="0" y="2"/>
                    <a:pt x="3" y="1"/>
                    <a:pt x="7" y="0"/>
                  </a:cubicBezTo>
                  <a:cubicBezTo>
                    <a:pt x="11" y="0"/>
                    <a:pt x="14" y="2"/>
                    <a:pt x="14" y="4"/>
                  </a:cubicBez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46" name="组合 45"/>
          <p:cNvGrpSpPr/>
          <p:nvPr/>
        </p:nvGrpSpPr>
        <p:grpSpPr>
          <a:xfrm>
            <a:off x="9423847" y="3968435"/>
            <a:ext cx="404268" cy="446087"/>
            <a:chOff x="7758113" y="3868738"/>
            <a:chExt cx="460376" cy="507999"/>
          </a:xfrm>
        </p:grpSpPr>
        <p:sp>
          <p:nvSpPr>
            <p:cNvPr id="376" name="Freeform 379"/>
            <p:cNvSpPr/>
            <p:nvPr/>
          </p:nvSpPr>
          <p:spPr bwMode="auto">
            <a:xfrm>
              <a:off x="7758113" y="4173538"/>
              <a:ext cx="220663" cy="46037"/>
            </a:xfrm>
            <a:custGeom>
              <a:avLst/>
              <a:gdLst>
                <a:gd name="T0" fmla="*/ 139 w 139"/>
                <a:gd name="T1" fmla="*/ 29 h 29"/>
                <a:gd name="T2" fmla="*/ 29 w 139"/>
                <a:gd name="T3" fmla="*/ 29 h 29"/>
                <a:gd name="T4" fmla="*/ 0 w 139"/>
                <a:gd name="T5" fmla="*/ 0 h 29"/>
                <a:gd name="T6" fmla="*/ 111 w 139"/>
                <a:gd name="T7" fmla="*/ 0 h 29"/>
                <a:gd name="T8" fmla="*/ 139 w 139"/>
                <a:gd name="T9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9" h="29">
                  <a:moveTo>
                    <a:pt x="139" y="29"/>
                  </a:moveTo>
                  <a:lnTo>
                    <a:pt x="29" y="29"/>
                  </a:lnTo>
                  <a:lnTo>
                    <a:pt x="0" y="0"/>
                  </a:lnTo>
                  <a:lnTo>
                    <a:pt x="111" y="0"/>
                  </a:lnTo>
                  <a:lnTo>
                    <a:pt x="139" y="29"/>
                  </a:ln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77" name="Freeform 380"/>
            <p:cNvSpPr/>
            <p:nvPr/>
          </p:nvSpPr>
          <p:spPr bwMode="auto">
            <a:xfrm>
              <a:off x="7848601" y="4095750"/>
              <a:ext cx="369888" cy="280987"/>
            </a:xfrm>
            <a:custGeom>
              <a:avLst/>
              <a:gdLst>
                <a:gd name="T0" fmla="*/ 29 w 233"/>
                <a:gd name="T1" fmla="*/ 177 h 177"/>
                <a:gd name="T2" fmla="*/ 233 w 233"/>
                <a:gd name="T3" fmla="*/ 27 h 177"/>
                <a:gd name="T4" fmla="*/ 204 w 233"/>
                <a:gd name="T5" fmla="*/ 0 h 177"/>
                <a:gd name="T6" fmla="*/ 0 w 233"/>
                <a:gd name="T7" fmla="*/ 148 h 177"/>
                <a:gd name="T8" fmla="*/ 29 w 233"/>
                <a:gd name="T9" fmla="*/ 177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3" h="177">
                  <a:moveTo>
                    <a:pt x="29" y="177"/>
                  </a:moveTo>
                  <a:lnTo>
                    <a:pt x="233" y="27"/>
                  </a:lnTo>
                  <a:lnTo>
                    <a:pt x="204" y="0"/>
                  </a:lnTo>
                  <a:lnTo>
                    <a:pt x="0" y="148"/>
                  </a:lnTo>
                  <a:lnTo>
                    <a:pt x="29" y="177"/>
                  </a:ln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78" name="Freeform 381"/>
            <p:cNvSpPr/>
            <p:nvPr/>
          </p:nvSpPr>
          <p:spPr bwMode="auto">
            <a:xfrm>
              <a:off x="8005763" y="3868738"/>
              <a:ext cx="212725" cy="269875"/>
            </a:xfrm>
            <a:custGeom>
              <a:avLst/>
              <a:gdLst>
                <a:gd name="T0" fmla="*/ 29 w 134"/>
                <a:gd name="T1" fmla="*/ 170 h 170"/>
                <a:gd name="T2" fmla="*/ 134 w 134"/>
                <a:gd name="T3" fmla="*/ 29 h 170"/>
                <a:gd name="T4" fmla="*/ 105 w 134"/>
                <a:gd name="T5" fmla="*/ 0 h 170"/>
                <a:gd name="T6" fmla="*/ 0 w 134"/>
                <a:gd name="T7" fmla="*/ 143 h 170"/>
                <a:gd name="T8" fmla="*/ 29 w 134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4" h="170">
                  <a:moveTo>
                    <a:pt x="29" y="170"/>
                  </a:moveTo>
                  <a:lnTo>
                    <a:pt x="134" y="29"/>
                  </a:lnTo>
                  <a:lnTo>
                    <a:pt x="105" y="0"/>
                  </a:lnTo>
                  <a:lnTo>
                    <a:pt x="0" y="143"/>
                  </a:lnTo>
                  <a:lnTo>
                    <a:pt x="29" y="170"/>
                  </a:ln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79" name="Freeform 382"/>
            <p:cNvSpPr/>
            <p:nvPr/>
          </p:nvSpPr>
          <p:spPr bwMode="auto">
            <a:xfrm>
              <a:off x="7758113" y="3868738"/>
              <a:ext cx="414338" cy="461962"/>
            </a:xfrm>
            <a:custGeom>
              <a:avLst/>
              <a:gdLst>
                <a:gd name="T0" fmla="*/ 111 w 261"/>
                <a:gd name="T1" fmla="*/ 0 h 291"/>
                <a:gd name="T2" fmla="*/ 261 w 261"/>
                <a:gd name="T3" fmla="*/ 0 h 291"/>
                <a:gd name="T4" fmla="*/ 156 w 261"/>
                <a:gd name="T5" fmla="*/ 143 h 291"/>
                <a:gd name="T6" fmla="*/ 261 w 261"/>
                <a:gd name="T7" fmla="*/ 143 h 291"/>
                <a:gd name="T8" fmla="*/ 57 w 261"/>
                <a:gd name="T9" fmla="*/ 291 h 291"/>
                <a:gd name="T10" fmla="*/ 111 w 261"/>
                <a:gd name="T11" fmla="*/ 192 h 291"/>
                <a:gd name="T12" fmla="*/ 0 w 261"/>
                <a:gd name="T13" fmla="*/ 192 h 291"/>
                <a:gd name="T14" fmla="*/ 111 w 261"/>
                <a:gd name="T15" fmla="*/ 0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61" h="291">
                  <a:moveTo>
                    <a:pt x="111" y="0"/>
                  </a:moveTo>
                  <a:lnTo>
                    <a:pt x="261" y="0"/>
                  </a:lnTo>
                  <a:lnTo>
                    <a:pt x="156" y="143"/>
                  </a:lnTo>
                  <a:lnTo>
                    <a:pt x="261" y="143"/>
                  </a:lnTo>
                  <a:lnTo>
                    <a:pt x="57" y="291"/>
                  </a:lnTo>
                  <a:lnTo>
                    <a:pt x="111" y="192"/>
                  </a:lnTo>
                  <a:lnTo>
                    <a:pt x="0" y="192"/>
                  </a:lnTo>
                  <a:lnTo>
                    <a:pt x="111" y="0"/>
                  </a:lnTo>
                  <a:close/>
                </a:path>
              </a:pathLst>
            </a:cu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47" name="组合 46"/>
          <p:cNvGrpSpPr/>
          <p:nvPr/>
        </p:nvGrpSpPr>
        <p:grpSpPr>
          <a:xfrm>
            <a:off x="8642815" y="4033954"/>
            <a:ext cx="446088" cy="312261"/>
            <a:chOff x="7058026" y="3943350"/>
            <a:chExt cx="508000" cy="355600"/>
          </a:xfrm>
        </p:grpSpPr>
        <p:sp>
          <p:nvSpPr>
            <p:cNvPr id="370" name="Freeform 383"/>
            <p:cNvSpPr/>
            <p:nvPr/>
          </p:nvSpPr>
          <p:spPr bwMode="auto">
            <a:xfrm>
              <a:off x="7058026" y="4084638"/>
              <a:ext cx="257175" cy="214312"/>
            </a:xfrm>
            <a:custGeom>
              <a:avLst/>
              <a:gdLst>
                <a:gd name="T0" fmla="*/ 0 w 162"/>
                <a:gd name="T1" fmla="*/ 0 h 135"/>
                <a:gd name="T2" fmla="*/ 24 w 162"/>
                <a:gd name="T3" fmla="*/ 0 h 135"/>
                <a:gd name="T4" fmla="*/ 30 w 162"/>
                <a:gd name="T5" fmla="*/ 89 h 135"/>
                <a:gd name="T6" fmla="*/ 71 w 162"/>
                <a:gd name="T7" fmla="*/ 0 h 135"/>
                <a:gd name="T8" fmla="*/ 92 w 162"/>
                <a:gd name="T9" fmla="*/ 0 h 135"/>
                <a:gd name="T10" fmla="*/ 107 w 162"/>
                <a:gd name="T11" fmla="*/ 85 h 135"/>
                <a:gd name="T12" fmla="*/ 138 w 162"/>
                <a:gd name="T13" fmla="*/ 0 h 135"/>
                <a:gd name="T14" fmla="*/ 162 w 162"/>
                <a:gd name="T15" fmla="*/ 0 h 135"/>
                <a:gd name="T16" fmla="*/ 114 w 162"/>
                <a:gd name="T17" fmla="*/ 135 h 135"/>
                <a:gd name="T18" fmla="*/ 94 w 162"/>
                <a:gd name="T19" fmla="*/ 135 h 135"/>
                <a:gd name="T20" fmla="*/ 77 w 162"/>
                <a:gd name="T21" fmla="*/ 46 h 135"/>
                <a:gd name="T22" fmla="*/ 34 w 162"/>
                <a:gd name="T23" fmla="*/ 135 h 135"/>
                <a:gd name="T24" fmla="*/ 12 w 162"/>
                <a:gd name="T25" fmla="*/ 135 h 135"/>
                <a:gd name="T26" fmla="*/ 0 w 162"/>
                <a:gd name="T2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2" h="135">
                  <a:moveTo>
                    <a:pt x="0" y="0"/>
                  </a:moveTo>
                  <a:lnTo>
                    <a:pt x="24" y="0"/>
                  </a:lnTo>
                  <a:lnTo>
                    <a:pt x="30" y="89"/>
                  </a:lnTo>
                  <a:lnTo>
                    <a:pt x="71" y="0"/>
                  </a:lnTo>
                  <a:lnTo>
                    <a:pt x="92" y="0"/>
                  </a:lnTo>
                  <a:lnTo>
                    <a:pt x="107" y="85"/>
                  </a:lnTo>
                  <a:lnTo>
                    <a:pt x="138" y="0"/>
                  </a:lnTo>
                  <a:lnTo>
                    <a:pt x="162" y="0"/>
                  </a:lnTo>
                  <a:lnTo>
                    <a:pt x="114" y="135"/>
                  </a:lnTo>
                  <a:lnTo>
                    <a:pt x="94" y="135"/>
                  </a:lnTo>
                  <a:lnTo>
                    <a:pt x="77" y="46"/>
                  </a:lnTo>
                  <a:lnTo>
                    <a:pt x="34" y="135"/>
                  </a:lnTo>
                  <a:lnTo>
                    <a:pt x="12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71" name="Freeform 384"/>
            <p:cNvSpPr/>
            <p:nvPr/>
          </p:nvSpPr>
          <p:spPr bwMode="auto">
            <a:xfrm>
              <a:off x="7300913" y="4084638"/>
              <a:ext cx="68263" cy="214312"/>
            </a:xfrm>
            <a:custGeom>
              <a:avLst/>
              <a:gdLst>
                <a:gd name="T0" fmla="*/ 17 w 43"/>
                <a:gd name="T1" fmla="*/ 0 h 135"/>
                <a:gd name="T2" fmla="*/ 43 w 43"/>
                <a:gd name="T3" fmla="*/ 0 h 135"/>
                <a:gd name="T4" fmla="*/ 24 w 43"/>
                <a:gd name="T5" fmla="*/ 135 h 135"/>
                <a:gd name="T6" fmla="*/ 0 w 43"/>
                <a:gd name="T7" fmla="*/ 135 h 135"/>
                <a:gd name="T8" fmla="*/ 17 w 43"/>
                <a:gd name="T9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135">
                  <a:moveTo>
                    <a:pt x="17" y="0"/>
                  </a:moveTo>
                  <a:lnTo>
                    <a:pt x="43" y="0"/>
                  </a:lnTo>
                  <a:lnTo>
                    <a:pt x="24" y="135"/>
                  </a:lnTo>
                  <a:lnTo>
                    <a:pt x="0" y="135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72" name="Freeform 385"/>
            <p:cNvSpPr/>
            <p:nvPr/>
          </p:nvSpPr>
          <p:spPr bwMode="auto">
            <a:xfrm>
              <a:off x="7369176" y="4084638"/>
              <a:ext cx="131763" cy="214312"/>
            </a:xfrm>
            <a:custGeom>
              <a:avLst/>
              <a:gdLst>
                <a:gd name="T0" fmla="*/ 19 w 83"/>
                <a:gd name="T1" fmla="*/ 0 h 135"/>
                <a:gd name="T2" fmla="*/ 83 w 83"/>
                <a:gd name="T3" fmla="*/ 0 h 135"/>
                <a:gd name="T4" fmla="*/ 80 w 83"/>
                <a:gd name="T5" fmla="*/ 24 h 135"/>
                <a:gd name="T6" fmla="*/ 41 w 83"/>
                <a:gd name="T7" fmla="*/ 24 h 135"/>
                <a:gd name="T8" fmla="*/ 36 w 83"/>
                <a:gd name="T9" fmla="*/ 53 h 135"/>
                <a:gd name="T10" fmla="*/ 77 w 83"/>
                <a:gd name="T11" fmla="*/ 53 h 135"/>
                <a:gd name="T12" fmla="*/ 73 w 83"/>
                <a:gd name="T13" fmla="*/ 77 h 135"/>
                <a:gd name="T14" fmla="*/ 34 w 83"/>
                <a:gd name="T15" fmla="*/ 77 h 135"/>
                <a:gd name="T16" fmla="*/ 25 w 83"/>
                <a:gd name="T17" fmla="*/ 135 h 135"/>
                <a:gd name="T18" fmla="*/ 0 w 83"/>
                <a:gd name="T19" fmla="*/ 135 h 135"/>
                <a:gd name="T20" fmla="*/ 19 w 83"/>
                <a:gd name="T21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3" h="135">
                  <a:moveTo>
                    <a:pt x="19" y="0"/>
                  </a:moveTo>
                  <a:lnTo>
                    <a:pt x="83" y="0"/>
                  </a:lnTo>
                  <a:lnTo>
                    <a:pt x="80" y="24"/>
                  </a:lnTo>
                  <a:lnTo>
                    <a:pt x="41" y="24"/>
                  </a:lnTo>
                  <a:lnTo>
                    <a:pt x="36" y="53"/>
                  </a:lnTo>
                  <a:lnTo>
                    <a:pt x="77" y="53"/>
                  </a:lnTo>
                  <a:lnTo>
                    <a:pt x="73" y="77"/>
                  </a:lnTo>
                  <a:lnTo>
                    <a:pt x="34" y="77"/>
                  </a:lnTo>
                  <a:lnTo>
                    <a:pt x="25" y="135"/>
                  </a:lnTo>
                  <a:lnTo>
                    <a:pt x="0" y="135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73" name="Freeform 386"/>
            <p:cNvSpPr/>
            <p:nvPr/>
          </p:nvSpPr>
          <p:spPr bwMode="auto">
            <a:xfrm>
              <a:off x="7496176" y="4084638"/>
              <a:ext cx="69850" cy="214312"/>
            </a:xfrm>
            <a:custGeom>
              <a:avLst/>
              <a:gdLst>
                <a:gd name="T0" fmla="*/ 19 w 44"/>
                <a:gd name="T1" fmla="*/ 0 h 135"/>
                <a:gd name="T2" fmla="*/ 44 w 44"/>
                <a:gd name="T3" fmla="*/ 0 h 135"/>
                <a:gd name="T4" fmla="*/ 26 w 44"/>
                <a:gd name="T5" fmla="*/ 135 h 135"/>
                <a:gd name="T6" fmla="*/ 0 w 44"/>
                <a:gd name="T7" fmla="*/ 135 h 135"/>
                <a:gd name="T8" fmla="*/ 19 w 44"/>
                <a:gd name="T9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35">
                  <a:moveTo>
                    <a:pt x="19" y="0"/>
                  </a:moveTo>
                  <a:lnTo>
                    <a:pt x="44" y="0"/>
                  </a:lnTo>
                  <a:lnTo>
                    <a:pt x="26" y="135"/>
                  </a:lnTo>
                  <a:lnTo>
                    <a:pt x="0" y="135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74" name="Freeform 387"/>
            <p:cNvSpPr/>
            <p:nvPr/>
          </p:nvSpPr>
          <p:spPr bwMode="auto">
            <a:xfrm>
              <a:off x="7246938" y="3943350"/>
              <a:ext cx="203200" cy="79375"/>
            </a:xfrm>
            <a:custGeom>
              <a:avLst/>
              <a:gdLst>
                <a:gd name="T0" fmla="*/ 37 w 75"/>
                <a:gd name="T1" fmla="*/ 0 h 29"/>
                <a:gd name="T2" fmla="*/ 0 w 75"/>
                <a:gd name="T3" fmla="*/ 21 h 29"/>
                <a:gd name="T4" fmla="*/ 7 w 75"/>
                <a:gd name="T5" fmla="*/ 29 h 29"/>
                <a:gd name="T6" fmla="*/ 37 w 75"/>
                <a:gd name="T7" fmla="*/ 12 h 29"/>
                <a:gd name="T8" fmla="*/ 68 w 75"/>
                <a:gd name="T9" fmla="*/ 29 h 29"/>
                <a:gd name="T10" fmla="*/ 75 w 75"/>
                <a:gd name="T11" fmla="*/ 21 h 29"/>
                <a:gd name="T12" fmla="*/ 37 w 75"/>
                <a:gd name="T13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29">
                  <a:moveTo>
                    <a:pt x="37" y="0"/>
                  </a:moveTo>
                  <a:cubicBezTo>
                    <a:pt x="22" y="0"/>
                    <a:pt x="8" y="9"/>
                    <a:pt x="0" y="21"/>
                  </a:cubicBezTo>
                  <a:cubicBezTo>
                    <a:pt x="7" y="29"/>
                    <a:pt x="7" y="29"/>
                    <a:pt x="7" y="29"/>
                  </a:cubicBezTo>
                  <a:cubicBezTo>
                    <a:pt x="14" y="19"/>
                    <a:pt x="25" y="12"/>
                    <a:pt x="37" y="12"/>
                  </a:cubicBezTo>
                  <a:cubicBezTo>
                    <a:pt x="50" y="12"/>
                    <a:pt x="61" y="19"/>
                    <a:pt x="68" y="29"/>
                  </a:cubicBezTo>
                  <a:cubicBezTo>
                    <a:pt x="75" y="21"/>
                    <a:pt x="75" y="21"/>
                    <a:pt x="75" y="21"/>
                  </a:cubicBezTo>
                  <a:cubicBezTo>
                    <a:pt x="67" y="9"/>
                    <a:pt x="53" y="0"/>
                    <a:pt x="37" y="0"/>
                  </a:cubicBezTo>
                  <a:close/>
                </a:path>
              </a:pathLst>
            </a:cu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75" name="Freeform 388"/>
            <p:cNvSpPr/>
            <p:nvPr/>
          </p:nvSpPr>
          <p:spPr bwMode="auto">
            <a:xfrm>
              <a:off x="7289801" y="4006850"/>
              <a:ext cx="117475" cy="65087"/>
            </a:xfrm>
            <a:custGeom>
              <a:avLst/>
              <a:gdLst>
                <a:gd name="T0" fmla="*/ 21 w 43"/>
                <a:gd name="T1" fmla="*/ 0 h 24"/>
                <a:gd name="T2" fmla="*/ 0 w 43"/>
                <a:gd name="T3" fmla="*/ 15 h 24"/>
                <a:gd name="T4" fmla="*/ 8 w 43"/>
                <a:gd name="T5" fmla="*/ 24 h 24"/>
                <a:gd name="T6" fmla="*/ 21 w 43"/>
                <a:gd name="T7" fmla="*/ 11 h 24"/>
                <a:gd name="T8" fmla="*/ 35 w 43"/>
                <a:gd name="T9" fmla="*/ 24 h 24"/>
                <a:gd name="T10" fmla="*/ 43 w 43"/>
                <a:gd name="T11" fmla="*/ 15 h 24"/>
                <a:gd name="T12" fmla="*/ 21 w 43"/>
                <a:gd name="T13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3" h="24">
                  <a:moveTo>
                    <a:pt x="21" y="0"/>
                  </a:moveTo>
                  <a:cubicBezTo>
                    <a:pt x="12" y="0"/>
                    <a:pt x="3" y="6"/>
                    <a:pt x="0" y="15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9" y="17"/>
                    <a:pt x="15" y="11"/>
                    <a:pt x="21" y="11"/>
                  </a:cubicBezTo>
                  <a:cubicBezTo>
                    <a:pt x="28" y="11"/>
                    <a:pt x="34" y="17"/>
                    <a:pt x="35" y="24"/>
                  </a:cubicBezTo>
                  <a:cubicBezTo>
                    <a:pt x="43" y="15"/>
                    <a:pt x="43" y="15"/>
                    <a:pt x="43" y="15"/>
                  </a:cubicBezTo>
                  <a:cubicBezTo>
                    <a:pt x="40" y="6"/>
                    <a:pt x="31" y="0"/>
                    <a:pt x="21" y="0"/>
                  </a:cubicBez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48" name="组合 47"/>
          <p:cNvGrpSpPr/>
          <p:nvPr/>
        </p:nvGrpSpPr>
        <p:grpSpPr>
          <a:xfrm>
            <a:off x="7858994" y="3996316"/>
            <a:ext cx="448876" cy="390327"/>
            <a:chOff x="6378576" y="3900488"/>
            <a:chExt cx="511175" cy="444500"/>
          </a:xfrm>
        </p:grpSpPr>
        <p:sp>
          <p:nvSpPr>
            <p:cNvPr id="351" name="Freeform 389"/>
            <p:cNvSpPr/>
            <p:nvPr/>
          </p:nvSpPr>
          <p:spPr bwMode="auto">
            <a:xfrm>
              <a:off x="6767513" y="3968750"/>
              <a:ext cx="122238" cy="371475"/>
            </a:xfrm>
            <a:custGeom>
              <a:avLst/>
              <a:gdLst>
                <a:gd name="T0" fmla="*/ 45 w 45"/>
                <a:gd name="T1" fmla="*/ 129 h 137"/>
                <a:gd name="T2" fmla="*/ 38 w 45"/>
                <a:gd name="T3" fmla="*/ 137 h 137"/>
                <a:gd name="T4" fmla="*/ 6 w 45"/>
                <a:gd name="T5" fmla="*/ 137 h 137"/>
                <a:gd name="T6" fmla="*/ 0 w 45"/>
                <a:gd name="T7" fmla="*/ 129 h 137"/>
                <a:gd name="T8" fmla="*/ 0 w 45"/>
                <a:gd name="T9" fmla="*/ 7 h 137"/>
                <a:gd name="T10" fmla="*/ 6 w 45"/>
                <a:gd name="T11" fmla="*/ 0 h 137"/>
                <a:gd name="T12" fmla="*/ 38 w 45"/>
                <a:gd name="T13" fmla="*/ 0 h 137"/>
                <a:gd name="T14" fmla="*/ 45 w 45"/>
                <a:gd name="T15" fmla="*/ 7 h 137"/>
                <a:gd name="T16" fmla="*/ 45 w 45"/>
                <a:gd name="T17" fmla="*/ 129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5" h="137">
                  <a:moveTo>
                    <a:pt x="45" y="129"/>
                  </a:moveTo>
                  <a:cubicBezTo>
                    <a:pt x="45" y="133"/>
                    <a:pt x="42" y="137"/>
                    <a:pt x="38" y="137"/>
                  </a:cubicBezTo>
                  <a:cubicBezTo>
                    <a:pt x="6" y="137"/>
                    <a:pt x="6" y="137"/>
                    <a:pt x="6" y="137"/>
                  </a:cubicBezTo>
                  <a:cubicBezTo>
                    <a:pt x="3" y="137"/>
                    <a:pt x="0" y="133"/>
                    <a:pt x="0" y="129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38" y="0"/>
                    <a:pt x="38" y="0"/>
                    <a:pt x="38" y="0"/>
                  </a:cubicBezTo>
                  <a:cubicBezTo>
                    <a:pt x="42" y="0"/>
                    <a:pt x="45" y="3"/>
                    <a:pt x="45" y="7"/>
                  </a:cubicBezTo>
                  <a:lnTo>
                    <a:pt x="45" y="129"/>
                  </a:ln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52" name="Freeform 390"/>
            <p:cNvSpPr/>
            <p:nvPr/>
          </p:nvSpPr>
          <p:spPr bwMode="auto">
            <a:xfrm>
              <a:off x="6610351" y="3900488"/>
              <a:ext cx="144463" cy="441325"/>
            </a:xfrm>
            <a:custGeom>
              <a:avLst/>
              <a:gdLst>
                <a:gd name="T0" fmla="*/ 53 w 53"/>
                <a:gd name="T1" fmla="*/ 155 h 163"/>
                <a:gd name="T2" fmla="*/ 45 w 53"/>
                <a:gd name="T3" fmla="*/ 163 h 163"/>
                <a:gd name="T4" fmla="*/ 7 w 53"/>
                <a:gd name="T5" fmla="*/ 163 h 163"/>
                <a:gd name="T6" fmla="*/ 0 w 53"/>
                <a:gd name="T7" fmla="*/ 155 h 163"/>
                <a:gd name="T8" fmla="*/ 0 w 53"/>
                <a:gd name="T9" fmla="*/ 9 h 163"/>
                <a:gd name="T10" fmla="*/ 7 w 53"/>
                <a:gd name="T11" fmla="*/ 0 h 163"/>
                <a:gd name="T12" fmla="*/ 45 w 53"/>
                <a:gd name="T13" fmla="*/ 0 h 163"/>
                <a:gd name="T14" fmla="*/ 53 w 53"/>
                <a:gd name="T15" fmla="*/ 9 h 163"/>
                <a:gd name="T16" fmla="*/ 53 w 53"/>
                <a:gd name="T17" fmla="*/ 15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3" h="163">
                  <a:moveTo>
                    <a:pt x="53" y="155"/>
                  </a:moveTo>
                  <a:cubicBezTo>
                    <a:pt x="53" y="160"/>
                    <a:pt x="49" y="163"/>
                    <a:pt x="45" y="163"/>
                  </a:cubicBezTo>
                  <a:cubicBezTo>
                    <a:pt x="7" y="163"/>
                    <a:pt x="7" y="163"/>
                    <a:pt x="7" y="163"/>
                  </a:cubicBezTo>
                  <a:cubicBezTo>
                    <a:pt x="3" y="163"/>
                    <a:pt x="0" y="160"/>
                    <a:pt x="0" y="155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4"/>
                    <a:pt x="3" y="0"/>
                    <a:pt x="7" y="0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49" y="0"/>
                    <a:pt x="53" y="4"/>
                    <a:pt x="53" y="9"/>
                  </a:cubicBezTo>
                  <a:lnTo>
                    <a:pt x="53" y="155"/>
                  </a:ln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53" name="Freeform 391"/>
            <p:cNvSpPr/>
            <p:nvPr/>
          </p:nvSpPr>
          <p:spPr bwMode="auto">
            <a:xfrm>
              <a:off x="6635751" y="3919538"/>
              <a:ext cx="93663" cy="12700"/>
            </a:xfrm>
            <a:custGeom>
              <a:avLst/>
              <a:gdLst>
                <a:gd name="T0" fmla="*/ 35 w 35"/>
                <a:gd name="T1" fmla="*/ 2 h 5"/>
                <a:gd name="T2" fmla="*/ 32 w 35"/>
                <a:gd name="T3" fmla="*/ 5 h 5"/>
                <a:gd name="T4" fmla="*/ 2 w 35"/>
                <a:gd name="T5" fmla="*/ 5 h 5"/>
                <a:gd name="T6" fmla="*/ 0 w 35"/>
                <a:gd name="T7" fmla="*/ 2 h 5"/>
                <a:gd name="T8" fmla="*/ 0 w 35"/>
                <a:gd name="T9" fmla="*/ 2 h 5"/>
                <a:gd name="T10" fmla="*/ 2 w 35"/>
                <a:gd name="T11" fmla="*/ 0 h 5"/>
                <a:gd name="T12" fmla="*/ 32 w 35"/>
                <a:gd name="T13" fmla="*/ 0 h 5"/>
                <a:gd name="T14" fmla="*/ 35 w 35"/>
                <a:gd name="T15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5" h="5">
                  <a:moveTo>
                    <a:pt x="35" y="2"/>
                  </a:moveTo>
                  <a:cubicBezTo>
                    <a:pt x="35" y="4"/>
                    <a:pt x="33" y="5"/>
                    <a:pt x="3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0" y="4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3" y="0"/>
                    <a:pt x="35" y="1"/>
                    <a:pt x="35" y="2"/>
                  </a:cubicBez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54" name="Freeform 392"/>
            <p:cNvSpPr/>
            <p:nvPr/>
          </p:nvSpPr>
          <p:spPr bwMode="auto">
            <a:xfrm>
              <a:off x="6786563" y="3981450"/>
              <a:ext cx="80963" cy="11112"/>
            </a:xfrm>
            <a:custGeom>
              <a:avLst/>
              <a:gdLst>
                <a:gd name="T0" fmla="*/ 30 w 30"/>
                <a:gd name="T1" fmla="*/ 2 h 4"/>
                <a:gd name="T2" fmla="*/ 28 w 30"/>
                <a:gd name="T3" fmla="*/ 4 h 4"/>
                <a:gd name="T4" fmla="*/ 3 w 30"/>
                <a:gd name="T5" fmla="*/ 4 h 4"/>
                <a:gd name="T6" fmla="*/ 0 w 30"/>
                <a:gd name="T7" fmla="*/ 2 h 4"/>
                <a:gd name="T8" fmla="*/ 0 w 30"/>
                <a:gd name="T9" fmla="*/ 2 h 4"/>
                <a:gd name="T10" fmla="*/ 3 w 30"/>
                <a:gd name="T11" fmla="*/ 0 h 4"/>
                <a:gd name="T12" fmla="*/ 28 w 30"/>
                <a:gd name="T13" fmla="*/ 0 h 4"/>
                <a:gd name="T14" fmla="*/ 30 w 30"/>
                <a:gd name="T15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0" h="4">
                  <a:moveTo>
                    <a:pt x="30" y="2"/>
                  </a:moveTo>
                  <a:cubicBezTo>
                    <a:pt x="30" y="3"/>
                    <a:pt x="29" y="4"/>
                    <a:pt x="28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1" y="4"/>
                    <a:pt x="0" y="3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9" y="0"/>
                    <a:pt x="30" y="1"/>
                    <a:pt x="30" y="2"/>
                  </a:cubicBezTo>
                  <a:close/>
                </a:path>
              </a:pathLst>
            </a:cu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55" name="Freeform 393"/>
            <p:cNvSpPr/>
            <p:nvPr/>
          </p:nvSpPr>
          <p:spPr bwMode="auto">
            <a:xfrm>
              <a:off x="6786563" y="4003675"/>
              <a:ext cx="80963" cy="11112"/>
            </a:xfrm>
            <a:custGeom>
              <a:avLst/>
              <a:gdLst>
                <a:gd name="T0" fmla="*/ 30 w 30"/>
                <a:gd name="T1" fmla="*/ 2 h 4"/>
                <a:gd name="T2" fmla="*/ 28 w 30"/>
                <a:gd name="T3" fmla="*/ 4 h 4"/>
                <a:gd name="T4" fmla="*/ 3 w 30"/>
                <a:gd name="T5" fmla="*/ 4 h 4"/>
                <a:gd name="T6" fmla="*/ 0 w 30"/>
                <a:gd name="T7" fmla="*/ 2 h 4"/>
                <a:gd name="T8" fmla="*/ 0 w 30"/>
                <a:gd name="T9" fmla="*/ 2 h 4"/>
                <a:gd name="T10" fmla="*/ 3 w 30"/>
                <a:gd name="T11" fmla="*/ 0 h 4"/>
                <a:gd name="T12" fmla="*/ 28 w 30"/>
                <a:gd name="T13" fmla="*/ 0 h 4"/>
                <a:gd name="T14" fmla="*/ 30 w 30"/>
                <a:gd name="T15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0" h="4">
                  <a:moveTo>
                    <a:pt x="30" y="2"/>
                  </a:moveTo>
                  <a:cubicBezTo>
                    <a:pt x="30" y="3"/>
                    <a:pt x="29" y="4"/>
                    <a:pt x="28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1" y="4"/>
                    <a:pt x="0" y="3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9" y="0"/>
                    <a:pt x="30" y="1"/>
                    <a:pt x="30" y="2"/>
                  </a:cubicBezTo>
                  <a:close/>
                </a:path>
              </a:pathLst>
            </a:cu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56" name="Freeform 394"/>
            <p:cNvSpPr/>
            <p:nvPr/>
          </p:nvSpPr>
          <p:spPr bwMode="auto">
            <a:xfrm>
              <a:off x="6786563" y="4294188"/>
              <a:ext cx="80963" cy="9525"/>
            </a:xfrm>
            <a:custGeom>
              <a:avLst/>
              <a:gdLst>
                <a:gd name="T0" fmla="*/ 30 w 30"/>
                <a:gd name="T1" fmla="*/ 2 h 4"/>
                <a:gd name="T2" fmla="*/ 28 w 30"/>
                <a:gd name="T3" fmla="*/ 4 h 4"/>
                <a:gd name="T4" fmla="*/ 3 w 30"/>
                <a:gd name="T5" fmla="*/ 4 h 4"/>
                <a:gd name="T6" fmla="*/ 0 w 30"/>
                <a:gd name="T7" fmla="*/ 2 h 4"/>
                <a:gd name="T8" fmla="*/ 0 w 30"/>
                <a:gd name="T9" fmla="*/ 2 h 4"/>
                <a:gd name="T10" fmla="*/ 3 w 30"/>
                <a:gd name="T11" fmla="*/ 0 h 4"/>
                <a:gd name="T12" fmla="*/ 28 w 30"/>
                <a:gd name="T13" fmla="*/ 0 h 4"/>
                <a:gd name="T14" fmla="*/ 30 w 30"/>
                <a:gd name="T15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0" h="4">
                  <a:moveTo>
                    <a:pt x="30" y="2"/>
                  </a:moveTo>
                  <a:cubicBezTo>
                    <a:pt x="30" y="3"/>
                    <a:pt x="29" y="4"/>
                    <a:pt x="28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1" y="4"/>
                    <a:pt x="0" y="3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9" y="0"/>
                    <a:pt x="30" y="1"/>
                    <a:pt x="30" y="2"/>
                  </a:cubicBezTo>
                  <a:close/>
                </a:path>
              </a:pathLst>
            </a:cu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57" name="Freeform 395"/>
            <p:cNvSpPr/>
            <p:nvPr/>
          </p:nvSpPr>
          <p:spPr bwMode="auto">
            <a:xfrm>
              <a:off x="6786563" y="4314825"/>
              <a:ext cx="80963" cy="11112"/>
            </a:xfrm>
            <a:custGeom>
              <a:avLst/>
              <a:gdLst>
                <a:gd name="T0" fmla="*/ 30 w 30"/>
                <a:gd name="T1" fmla="*/ 2 h 4"/>
                <a:gd name="T2" fmla="*/ 28 w 30"/>
                <a:gd name="T3" fmla="*/ 4 h 4"/>
                <a:gd name="T4" fmla="*/ 3 w 30"/>
                <a:gd name="T5" fmla="*/ 4 h 4"/>
                <a:gd name="T6" fmla="*/ 0 w 30"/>
                <a:gd name="T7" fmla="*/ 2 h 4"/>
                <a:gd name="T8" fmla="*/ 0 w 30"/>
                <a:gd name="T9" fmla="*/ 2 h 4"/>
                <a:gd name="T10" fmla="*/ 3 w 30"/>
                <a:gd name="T11" fmla="*/ 0 h 4"/>
                <a:gd name="T12" fmla="*/ 28 w 30"/>
                <a:gd name="T13" fmla="*/ 0 h 4"/>
                <a:gd name="T14" fmla="*/ 30 w 30"/>
                <a:gd name="T15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0" h="4">
                  <a:moveTo>
                    <a:pt x="30" y="2"/>
                  </a:moveTo>
                  <a:cubicBezTo>
                    <a:pt x="30" y="3"/>
                    <a:pt x="29" y="4"/>
                    <a:pt x="28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1" y="4"/>
                    <a:pt x="0" y="3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9" y="0"/>
                    <a:pt x="30" y="1"/>
                    <a:pt x="30" y="2"/>
                  </a:cubicBezTo>
                  <a:close/>
                </a:path>
              </a:pathLst>
            </a:cu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58" name="Freeform 396"/>
            <p:cNvSpPr/>
            <p:nvPr/>
          </p:nvSpPr>
          <p:spPr bwMode="auto">
            <a:xfrm>
              <a:off x="6635751" y="3946525"/>
              <a:ext cx="93663" cy="14287"/>
            </a:xfrm>
            <a:custGeom>
              <a:avLst/>
              <a:gdLst>
                <a:gd name="T0" fmla="*/ 35 w 35"/>
                <a:gd name="T1" fmla="*/ 2 h 5"/>
                <a:gd name="T2" fmla="*/ 32 w 35"/>
                <a:gd name="T3" fmla="*/ 5 h 5"/>
                <a:gd name="T4" fmla="*/ 2 w 35"/>
                <a:gd name="T5" fmla="*/ 5 h 5"/>
                <a:gd name="T6" fmla="*/ 0 w 35"/>
                <a:gd name="T7" fmla="*/ 2 h 5"/>
                <a:gd name="T8" fmla="*/ 0 w 35"/>
                <a:gd name="T9" fmla="*/ 2 h 5"/>
                <a:gd name="T10" fmla="*/ 2 w 35"/>
                <a:gd name="T11" fmla="*/ 0 h 5"/>
                <a:gd name="T12" fmla="*/ 32 w 35"/>
                <a:gd name="T13" fmla="*/ 0 h 5"/>
                <a:gd name="T14" fmla="*/ 35 w 35"/>
                <a:gd name="T15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5" h="5">
                  <a:moveTo>
                    <a:pt x="35" y="2"/>
                  </a:moveTo>
                  <a:cubicBezTo>
                    <a:pt x="35" y="4"/>
                    <a:pt x="33" y="5"/>
                    <a:pt x="3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0" y="4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3" y="0"/>
                    <a:pt x="35" y="1"/>
                    <a:pt x="35" y="2"/>
                  </a:cubicBez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59" name="Freeform 397"/>
            <p:cNvSpPr/>
            <p:nvPr/>
          </p:nvSpPr>
          <p:spPr bwMode="auto">
            <a:xfrm>
              <a:off x="6635751" y="4276725"/>
              <a:ext cx="93663" cy="14287"/>
            </a:xfrm>
            <a:custGeom>
              <a:avLst/>
              <a:gdLst>
                <a:gd name="T0" fmla="*/ 35 w 35"/>
                <a:gd name="T1" fmla="*/ 3 h 5"/>
                <a:gd name="T2" fmla="*/ 32 w 35"/>
                <a:gd name="T3" fmla="*/ 5 h 5"/>
                <a:gd name="T4" fmla="*/ 2 w 35"/>
                <a:gd name="T5" fmla="*/ 5 h 5"/>
                <a:gd name="T6" fmla="*/ 0 w 35"/>
                <a:gd name="T7" fmla="*/ 3 h 5"/>
                <a:gd name="T8" fmla="*/ 0 w 35"/>
                <a:gd name="T9" fmla="*/ 3 h 5"/>
                <a:gd name="T10" fmla="*/ 2 w 35"/>
                <a:gd name="T11" fmla="*/ 0 h 5"/>
                <a:gd name="T12" fmla="*/ 32 w 35"/>
                <a:gd name="T13" fmla="*/ 0 h 5"/>
                <a:gd name="T14" fmla="*/ 35 w 35"/>
                <a:gd name="T15" fmla="*/ 3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5" h="5">
                  <a:moveTo>
                    <a:pt x="35" y="3"/>
                  </a:moveTo>
                  <a:cubicBezTo>
                    <a:pt x="35" y="4"/>
                    <a:pt x="33" y="5"/>
                    <a:pt x="3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0" y="4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3" y="0"/>
                    <a:pt x="35" y="1"/>
                    <a:pt x="35" y="3"/>
                  </a:cubicBez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60" name="Freeform 398"/>
            <p:cNvSpPr/>
            <p:nvPr/>
          </p:nvSpPr>
          <p:spPr bwMode="auto">
            <a:xfrm>
              <a:off x="6635751" y="4303713"/>
              <a:ext cx="93663" cy="14287"/>
            </a:xfrm>
            <a:custGeom>
              <a:avLst/>
              <a:gdLst>
                <a:gd name="T0" fmla="*/ 35 w 35"/>
                <a:gd name="T1" fmla="*/ 3 h 5"/>
                <a:gd name="T2" fmla="*/ 32 w 35"/>
                <a:gd name="T3" fmla="*/ 5 h 5"/>
                <a:gd name="T4" fmla="*/ 2 w 35"/>
                <a:gd name="T5" fmla="*/ 5 h 5"/>
                <a:gd name="T6" fmla="*/ 0 w 35"/>
                <a:gd name="T7" fmla="*/ 3 h 5"/>
                <a:gd name="T8" fmla="*/ 0 w 35"/>
                <a:gd name="T9" fmla="*/ 3 h 5"/>
                <a:gd name="T10" fmla="*/ 2 w 35"/>
                <a:gd name="T11" fmla="*/ 0 h 5"/>
                <a:gd name="T12" fmla="*/ 32 w 35"/>
                <a:gd name="T13" fmla="*/ 0 h 5"/>
                <a:gd name="T14" fmla="*/ 35 w 35"/>
                <a:gd name="T15" fmla="*/ 3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5" h="5">
                  <a:moveTo>
                    <a:pt x="35" y="3"/>
                  </a:moveTo>
                  <a:cubicBezTo>
                    <a:pt x="35" y="4"/>
                    <a:pt x="33" y="5"/>
                    <a:pt x="3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0" y="4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1" y="0"/>
                    <a:pt x="2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3" y="0"/>
                    <a:pt x="35" y="2"/>
                    <a:pt x="35" y="3"/>
                  </a:cubicBez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61" name="Freeform 399"/>
            <p:cNvSpPr/>
            <p:nvPr/>
          </p:nvSpPr>
          <p:spPr bwMode="auto">
            <a:xfrm>
              <a:off x="6378576" y="3960813"/>
              <a:ext cx="231775" cy="384175"/>
            </a:xfrm>
            <a:custGeom>
              <a:avLst/>
              <a:gdLst>
                <a:gd name="T0" fmla="*/ 44 w 86"/>
                <a:gd name="T1" fmla="*/ 136 h 142"/>
                <a:gd name="T2" fmla="*/ 35 w 86"/>
                <a:gd name="T3" fmla="*/ 141 h 142"/>
                <a:gd name="T4" fmla="*/ 5 w 86"/>
                <a:gd name="T5" fmla="*/ 130 h 142"/>
                <a:gd name="T6" fmla="*/ 2 w 86"/>
                <a:gd name="T7" fmla="*/ 121 h 142"/>
                <a:gd name="T8" fmla="*/ 43 w 86"/>
                <a:gd name="T9" fmla="*/ 6 h 142"/>
                <a:gd name="T10" fmla="*/ 51 w 86"/>
                <a:gd name="T11" fmla="*/ 1 h 142"/>
                <a:gd name="T12" fmla="*/ 81 w 86"/>
                <a:gd name="T13" fmla="*/ 12 h 142"/>
                <a:gd name="T14" fmla="*/ 85 w 86"/>
                <a:gd name="T15" fmla="*/ 21 h 142"/>
                <a:gd name="T16" fmla="*/ 44 w 86"/>
                <a:gd name="T17" fmla="*/ 136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6" h="142">
                  <a:moveTo>
                    <a:pt x="44" y="136"/>
                  </a:moveTo>
                  <a:cubicBezTo>
                    <a:pt x="42" y="140"/>
                    <a:pt x="39" y="142"/>
                    <a:pt x="35" y="141"/>
                  </a:cubicBezTo>
                  <a:cubicBezTo>
                    <a:pt x="5" y="130"/>
                    <a:pt x="5" y="130"/>
                    <a:pt x="5" y="130"/>
                  </a:cubicBezTo>
                  <a:cubicBezTo>
                    <a:pt x="2" y="129"/>
                    <a:pt x="0" y="125"/>
                    <a:pt x="2" y="121"/>
                  </a:cubicBezTo>
                  <a:cubicBezTo>
                    <a:pt x="43" y="6"/>
                    <a:pt x="43" y="6"/>
                    <a:pt x="43" y="6"/>
                  </a:cubicBezTo>
                  <a:cubicBezTo>
                    <a:pt x="44" y="2"/>
                    <a:pt x="48" y="0"/>
                    <a:pt x="51" y="1"/>
                  </a:cubicBezTo>
                  <a:cubicBezTo>
                    <a:pt x="81" y="12"/>
                    <a:pt x="81" y="12"/>
                    <a:pt x="81" y="12"/>
                  </a:cubicBezTo>
                  <a:cubicBezTo>
                    <a:pt x="84" y="13"/>
                    <a:pt x="86" y="17"/>
                    <a:pt x="85" y="21"/>
                  </a:cubicBezTo>
                  <a:lnTo>
                    <a:pt x="44" y="136"/>
                  </a:lnTo>
                  <a:close/>
                </a:path>
              </a:pathLst>
            </a:cu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62" name="Freeform 400"/>
            <p:cNvSpPr/>
            <p:nvPr/>
          </p:nvSpPr>
          <p:spPr bwMode="auto">
            <a:xfrm>
              <a:off x="6502401" y="3989388"/>
              <a:ext cx="87313" cy="41275"/>
            </a:xfrm>
            <a:custGeom>
              <a:avLst/>
              <a:gdLst>
                <a:gd name="T0" fmla="*/ 31 w 32"/>
                <a:gd name="T1" fmla="*/ 13 h 15"/>
                <a:gd name="T2" fmla="*/ 28 w 32"/>
                <a:gd name="T3" fmla="*/ 14 h 15"/>
                <a:gd name="T4" fmla="*/ 2 w 32"/>
                <a:gd name="T5" fmla="*/ 5 h 15"/>
                <a:gd name="T6" fmla="*/ 1 w 32"/>
                <a:gd name="T7" fmla="*/ 2 h 15"/>
                <a:gd name="T8" fmla="*/ 1 w 32"/>
                <a:gd name="T9" fmla="*/ 2 h 15"/>
                <a:gd name="T10" fmla="*/ 4 w 32"/>
                <a:gd name="T11" fmla="*/ 1 h 15"/>
                <a:gd name="T12" fmla="*/ 30 w 32"/>
                <a:gd name="T13" fmla="*/ 10 h 15"/>
                <a:gd name="T14" fmla="*/ 31 w 32"/>
                <a:gd name="T15" fmla="*/ 13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2" h="15">
                  <a:moveTo>
                    <a:pt x="31" y="13"/>
                  </a:moveTo>
                  <a:cubicBezTo>
                    <a:pt x="31" y="14"/>
                    <a:pt x="29" y="15"/>
                    <a:pt x="28" y="1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0" y="3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3" y="0"/>
                    <a:pt x="4" y="1"/>
                  </a:cubicBezTo>
                  <a:cubicBezTo>
                    <a:pt x="30" y="10"/>
                    <a:pt x="30" y="10"/>
                    <a:pt x="30" y="10"/>
                  </a:cubicBezTo>
                  <a:cubicBezTo>
                    <a:pt x="31" y="10"/>
                    <a:pt x="32" y="12"/>
                    <a:pt x="31" y="13"/>
                  </a:cubicBez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63" name="Freeform 401"/>
            <p:cNvSpPr/>
            <p:nvPr/>
          </p:nvSpPr>
          <p:spPr bwMode="auto">
            <a:xfrm>
              <a:off x="6494463" y="4016375"/>
              <a:ext cx="84138" cy="41275"/>
            </a:xfrm>
            <a:custGeom>
              <a:avLst/>
              <a:gdLst>
                <a:gd name="T0" fmla="*/ 31 w 31"/>
                <a:gd name="T1" fmla="*/ 13 h 15"/>
                <a:gd name="T2" fmla="*/ 28 w 31"/>
                <a:gd name="T3" fmla="*/ 14 h 15"/>
                <a:gd name="T4" fmla="*/ 2 w 31"/>
                <a:gd name="T5" fmla="*/ 5 h 15"/>
                <a:gd name="T6" fmla="*/ 0 w 31"/>
                <a:gd name="T7" fmla="*/ 2 h 15"/>
                <a:gd name="T8" fmla="*/ 0 w 31"/>
                <a:gd name="T9" fmla="*/ 2 h 15"/>
                <a:gd name="T10" fmla="*/ 3 w 31"/>
                <a:gd name="T11" fmla="*/ 0 h 15"/>
                <a:gd name="T12" fmla="*/ 29 w 31"/>
                <a:gd name="T13" fmla="*/ 10 h 15"/>
                <a:gd name="T14" fmla="*/ 31 w 31"/>
                <a:gd name="T15" fmla="*/ 13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1" h="15">
                  <a:moveTo>
                    <a:pt x="31" y="13"/>
                  </a:moveTo>
                  <a:cubicBezTo>
                    <a:pt x="30" y="14"/>
                    <a:pt x="29" y="15"/>
                    <a:pt x="28" y="1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0" y="3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1"/>
                    <a:pt x="2" y="0"/>
                    <a:pt x="3" y="0"/>
                  </a:cubicBezTo>
                  <a:cubicBezTo>
                    <a:pt x="29" y="10"/>
                    <a:pt x="29" y="10"/>
                    <a:pt x="29" y="10"/>
                  </a:cubicBezTo>
                  <a:cubicBezTo>
                    <a:pt x="30" y="10"/>
                    <a:pt x="31" y="11"/>
                    <a:pt x="31" y="13"/>
                  </a:cubicBez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64" name="Freeform 402"/>
            <p:cNvSpPr/>
            <p:nvPr/>
          </p:nvSpPr>
          <p:spPr bwMode="auto">
            <a:xfrm>
              <a:off x="6410326" y="4256088"/>
              <a:ext cx="84138" cy="38100"/>
            </a:xfrm>
            <a:custGeom>
              <a:avLst/>
              <a:gdLst>
                <a:gd name="T0" fmla="*/ 30 w 31"/>
                <a:gd name="T1" fmla="*/ 12 h 14"/>
                <a:gd name="T2" fmla="*/ 27 w 31"/>
                <a:gd name="T3" fmla="*/ 14 h 14"/>
                <a:gd name="T4" fmla="*/ 2 w 31"/>
                <a:gd name="T5" fmla="*/ 5 h 14"/>
                <a:gd name="T6" fmla="*/ 0 w 31"/>
                <a:gd name="T7" fmla="*/ 2 h 14"/>
                <a:gd name="T8" fmla="*/ 0 w 31"/>
                <a:gd name="T9" fmla="*/ 2 h 14"/>
                <a:gd name="T10" fmla="*/ 3 w 31"/>
                <a:gd name="T11" fmla="*/ 0 h 14"/>
                <a:gd name="T12" fmla="*/ 29 w 31"/>
                <a:gd name="T13" fmla="*/ 9 h 14"/>
                <a:gd name="T14" fmla="*/ 30 w 31"/>
                <a:gd name="T15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1" h="14">
                  <a:moveTo>
                    <a:pt x="30" y="12"/>
                  </a:moveTo>
                  <a:cubicBezTo>
                    <a:pt x="30" y="14"/>
                    <a:pt x="29" y="14"/>
                    <a:pt x="27" y="1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0" y="4"/>
                    <a:pt x="0" y="3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0"/>
                    <a:pt x="2" y="0"/>
                    <a:pt x="3" y="0"/>
                  </a:cubicBezTo>
                  <a:cubicBezTo>
                    <a:pt x="29" y="9"/>
                    <a:pt x="29" y="9"/>
                    <a:pt x="29" y="9"/>
                  </a:cubicBezTo>
                  <a:cubicBezTo>
                    <a:pt x="30" y="10"/>
                    <a:pt x="31" y="11"/>
                    <a:pt x="30" y="12"/>
                  </a:cubicBez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65" name="Freeform 403"/>
            <p:cNvSpPr/>
            <p:nvPr/>
          </p:nvSpPr>
          <p:spPr bwMode="auto">
            <a:xfrm>
              <a:off x="6399213" y="4283075"/>
              <a:ext cx="84138" cy="38100"/>
            </a:xfrm>
            <a:custGeom>
              <a:avLst/>
              <a:gdLst>
                <a:gd name="T0" fmla="*/ 31 w 31"/>
                <a:gd name="T1" fmla="*/ 12 h 14"/>
                <a:gd name="T2" fmla="*/ 28 w 31"/>
                <a:gd name="T3" fmla="*/ 14 h 14"/>
                <a:gd name="T4" fmla="*/ 2 w 31"/>
                <a:gd name="T5" fmla="*/ 4 h 14"/>
                <a:gd name="T6" fmla="*/ 1 w 31"/>
                <a:gd name="T7" fmla="*/ 1 h 14"/>
                <a:gd name="T8" fmla="*/ 1 w 31"/>
                <a:gd name="T9" fmla="*/ 1 h 14"/>
                <a:gd name="T10" fmla="*/ 4 w 31"/>
                <a:gd name="T11" fmla="*/ 0 h 14"/>
                <a:gd name="T12" fmla="*/ 30 w 31"/>
                <a:gd name="T13" fmla="*/ 9 h 14"/>
                <a:gd name="T14" fmla="*/ 31 w 31"/>
                <a:gd name="T15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1" h="14">
                  <a:moveTo>
                    <a:pt x="31" y="12"/>
                  </a:moveTo>
                  <a:cubicBezTo>
                    <a:pt x="31" y="13"/>
                    <a:pt x="29" y="14"/>
                    <a:pt x="28" y="1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3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2" y="0"/>
                    <a:pt x="4" y="0"/>
                  </a:cubicBezTo>
                  <a:cubicBezTo>
                    <a:pt x="30" y="9"/>
                    <a:pt x="30" y="9"/>
                    <a:pt x="30" y="9"/>
                  </a:cubicBezTo>
                  <a:cubicBezTo>
                    <a:pt x="31" y="10"/>
                    <a:pt x="31" y="11"/>
                    <a:pt x="31" y="12"/>
                  </a:cubicBez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66" name="Freeform 404"/>
            <p:cNvSpPr/>
            <p:nvPr/>
          </p:nvSpPr>
          <p:spPr bwMode="auto">
            <a:xfrm>
              <a:off x="6410326" y="4049713"/>
              <a:ext cx="171450" cy="203200"/>
            </a:xfrm>
            <a:custGeom>
              <a:avLst/>
              <a:gdLst>
                <a:gd name="T0" fmla="*/ 0 w 108"/>
                <a:gd name="T1" fmla="*/ 102 h 128"/>
                <a:gd name="T2" fmla="*/ 72 w 108"/>
                <a:gd name="T3" fmla="*/ 128 h 128"/>
                <a:gd name="T4" fmla="*/ 108 w 108"/>
                <a:gd name="T5" fmla="*/ 25 h 128"/>
                <a:gd name="T6" fmla="*/ 36 w 108"/>
                <a:gd name="T7" fmla="*/ 0 h 128"/>
                <a:gd name="T8" fmla="*/ 0 w 108"/>
                <a:gd name="T9" fmla="*/ 102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28">
                  <a:moveTo>
                    <a:pt x="0" y="102"/>
                  </a:moveTo>
                  <a:lnTo>
                    <a:pt x="72" y="128"/>
                  </a:lnTo>
                  <a:lnTo>
                    <a:pt x="108" y="25"/>
                  </a:lnTo>
                  <a:lnTo>
                    <a:pt x="36" y="0"/>
                  </a:lnTo>
                  <a:lnTo>
                    <a:pt x="0" y="102"/>
                  </a:ln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67" name="Freeform 405"/>
            <p:cNvSpPr>
              <a:spLocks noEditPoints="1"/>
            </p:cNvSpPr>
            <p:nvPr/>
          </p:nvSpPr>
          <p:spPr bwMode="auto">
            <a:xfrm>
              <a:off x="6467476" y="4108450"/>
              <a:ext cx="68263" cy="63500"/>
            </a:xfrm>
            <a:custGeom>
              <a:avLst/>
              <a:gdLst>
                <a:gd name="T0" fmla="*/ 12 w 25"/>
                <a:gd name="T1" fmla="*/ 23 h 23"/>
                <a:gd name="T2" fmla="*/ 8 w 25"/>
                <a:gd name="T3" fmla="*/ 22 h 23"/>
                <a:gd name="T4" fmla="*/ 1 w 25"/>
                <a:gd name="T5" fmla="*/ 16 h 23"/>
                <a:gd name="T6" fmla="*/ 1 w 25"/>
                <a:gd name="T7" fmla="*/ 8 h 23"/>
                <a:gd name="T8" fmla="*/ 12 w 25"/>
                <a:gd name="T9" fmla="*/ 0 h 23"/>
                <a:gd name="T10" fmla="*/ 16 w 25"/>
                <a:gd name="T11" fmla="*/ 0 h 23"/>
                <a:gd name="T12" fmla="*/ 23 w 25"/>
                <a:gd name="T13" fmla="*/ 15 h 23"/>
                <a:gd name="T14" fmla="*/ 12 w 25"/>
                <a:gd name="T15" fmla="*/ 23 h 23"/>
                <a:gd name="T16" fmla="*/ 12 w 25"/>
                <a:gd name="T17" fmla="*/ 3 h 23"/>
                <a:gd name="T18" fmla="*/ 3 w 25"/>
                <a:gd name="T19" fmla="*/ 8 h 23"/>
                <a:gd name="T20" fmla="*/ 4 w 25"/>
                <a:gd name="T21" fmla="*/ 15 h 23"/>
                <a:gd name="T22" fmla="*/ 9 w 25"/>
                <a:gd name="T23" fmla="*/ 20 h 23"/>
                <a:gd name="T24" fmla="*/ 12 w 25"/>
                <a:gd name="T25" fmla="*/ 20 h 23"/>
                <a:gd name="T26" fmla="*/ 20 w 25"/>
                <a:gd name="T27" fmla="*/ 14 h 23"/>
                <a:gd name="T28" fmla="*/ 15 w 25"/>
                <a:gd name="T29" fmla="*/ 3 h 23"/>
                <a:gd name="T30" fmla="*/ 12 w 25"/>
                <a:gd name="T31" fmla="*/ 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5" h="23">
                  <a:moveTo>
                    <a:pt x="12" y="23"/>
                  </a:moveTo>
                  <a:cubicBezTo>
                    <a:pt x="11" y="23"/>
                    <a:pt x="9" y="23"/>
                    <a:pt x="8" y="22"/>
                  </a:cubicBezTo>
                  <a:cubicBezTo>
                    <a:pt x="5" y="21"/>
                    <a:pt x="3" y="19"/>
                    <a:pt x="1" y="16"/>
                  </a:cubicBezTo>
                  <a:cubicBezTo>
                    <a:pt x="0" y="14"/>
                    <a:pt x="0" y="10"/>
                    <a:pt x="1" y="8"/>
                  </a:cubicBezTo>
                  <a:cubicBezTo>
                    <a:pt x="3" y="3"/>
                    <a:pt x="7" y="0"/>
                    <a:pt x="12" y="0"/>
                  </a:cubicBezTo>
                  <a:cubicBezTo>
                    <a:pt x="13" y="0"/>
                    <a:pt x="15" y="0"/>
                    <a:pt x="16" y="0"/>
                  </a:cubicBezTo>
                  <a:cubicBezTo>
                    <a:pt x="22" y="3"/>
                    <a:pt x="25" y="9"/>
                    <a:pt x="23" y="15"/>
                  </a:cubicBezTo>
                  <a:cubicBezTo>
                    <a:pt x="21" y="20"/>
                    <a:pt x="17" y="23"/>
                    <a:pt x="12" y="23"/>
                  </a:cubicBezTo>
                  <a:close/>
                  <a:moveTo>
                    <a:pt x="12" y="3"/>
                  </a:moveTo>
                  <a:cubicBezTo>
                    <a:pt x="8" y="3"/>
                    <a:pt x="5" y="5"/>
                    <a:pt x="3" y="8"/>
                  </a:cubicBezTo>
                  <a:cubicBezTo>
                    <a:pt x="3" y="11"/>
                    <a:pt x="3" y="13"/>
                    <a:pt x="4" y="15"/>
                  </a:cubicBezTo>
                  <a:cubicBezTo>
                    <a:pt x="5" y="17"/>
                    <a:pt x="7" y="19"/>
                    <a:pt x="9" y="20"/>
                  </a:cubicBezTo>
                  <a:cubicBezTo>
                    <a:pt x="10" y="20"/>
                    <a:pt x="11" y="20"/>
                    <a:pt x="12" y="20"/>
                  </a:cubicBezTo>
                  <a:cubicBezTo>
                    <a:pt x="16" y="20"/>
                    <a:pt x="19" y="18"/>
                    <a:pt x="20" y="14"/>
                  </a:cubicBezTo>
                  <a:cubicBezTo>
                    <a:pt x="22" y="10"/>
                    <a:pt x="20" y="5"/>
                    <a:pt x="15" y="3"/>
                  </a:cubicBezTo>
                  <a:cubicBezTo>
                    <a:pt x="14" y="3"/>
                    <a:pt x="13" y="3"/>
                    <a:pt x="12" y="3"/>
                  </a:cubicBez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68" name="Rectangle 407"/>
            <p:cNvSpPr>
              <a:spLocks noChangeArrowheads="1"/>
            </p:cNvSpPr>
            <p:nvPr/>
          </p:nvSpPr>
          <p:spPr bwMode="auto">
            <a:xfrm>
              <a:off x="6632576" y="3995738"/>
              <a:ext cx="100013" cy="241300"/>
            </a:xfrm>
            <a:prstGeom prst="rect">
              <a:avLst/>
            </a:pr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69" name="Rectangle 408"/>
            <p:cNvSpPr>
              <a:spLocks noChangeArrowheads="1"/>
            </p:cNvSpPr>
            <p:nvPr/>
          </p:nvSpPr>
          <p:spPr bwMode="auto">
            <a:xfrm>
              <a:off x="6767513" y="4052888"/>
              <a:ext cx="122238" cy="203200"/>
            </a:xfrm>
            <a:prstGeom prst="rect">
              <a:avLst/>
            </a:pr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49" name="组合 48"/>
          <p:cNvGrpSpPr/>
          <p:nvPr/>
        </p:nvGrpSpPr>
        <p:grpSpPr>
          <a:xfrm>
            <a:off x="7059839" y="4020014"/>
            <a:ext cx="464210" cy="342930"/>
            <a:chOff x="5703888" y="3927476"/>
            <a:chExt cx="528638" cy="390525"/>
          </a:xfrm>
        </p:grpSpPr>
        <p:sp>
          <p:nvSpPr>
            <p:cNvPr id="345" name="Freeform 409"/>
            <p:cNvSpPr/>
            <p:nvPr/>
          </p:nvSpPr>
          <p:spPr bwMode="auto">
            <a:xfrm>
              <a:off x="6134101" y="3981451"/>
              <a:ext cx="98425" cy="279400"/>
            </a:xfrm>
            <a:custGeom>
              <a:avLst/>
              <a:gdLst>
                <a:gd name="T0" fmla="*/ 0 w 36"/>
                <a:gd name="T1" fmla="*/ 8 h 103"/>
                <a:gd name="T2" fmla="*/ 7 w 36"/>
                <a:gd name="T3" fmla="*/ 0 h 103"/>
                <a:gd name="T4" fmla="*/ 7 w 36"/>
                <a:gd name="T5" fmla="*/ 103 h 103"/>
                <a:gd name="T6" fmla="*/ 0 w 36"/>
                <a:gd name="T7" fmla="*/ 96 h 103"/>
                <a:gd name="T8" fmla="*/ 0 w 36"/>
                <a:gd name="T9" fmla="*/ 8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03">
                  <a:moveTo>
                    <a:pt x="0" y="8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6" y="29"/>
                    <a:pt x="36" y="75"/>
                    <a:pt x="7" y="103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24" y="72"/>
                    <a:pt x="24" y="32"/>
                    <a:pt x="0" y="8"/>
                  </a:cubicBezTo>
                  <a:close/>
                </a:path>
              </a:pathLst>
            </a:cu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46" name="Freeform 410"/>
            <p:cNvSpPr/>
            <p:nvPr/>
          </p:nvSpPr>
          <p:spPr bwMode="auto">
            <a:xfrm>
              <a:off x="6096001" y="4019551"/>
              <a:ext cx="79375" cy="206375"/>
            </a:xfrm>
            <a:custGeom>
              <a:avLst/>
              <a:gdLst>
                <a:gd name="T0" fmla="*/ 0 w 29"/>
                <a:gd name="T1" fmla="*/ 7 h 76"/>
                <a:gd name="T2" fmla="*/ 8 w 29"/>
                <a:gd name="T3" fmla="*/ 0 h 76"/>
                <a:gd name="T4" fmla="*/ 8 w 29"/>
                <a:gd name="T5" fmla="*/ 76 h 76"/>
                <a:gd name="T6" fmla="*/ 0 w 29"/>
                <a:gd name="T7" fmla="*/ 68 h 76"/>
                <a:gd name="T8" fmla="*/ 0 w 29"/>
                <a:gd name="T9" fmla="*/ 7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76">
                  <a:moveTo>
                    <a:pt x="0" y="7"/>
                  </a:moveTo>
                  <a:cubicBezTo>
                    <a:pt x="8" y="0"/>
                    <a:pt x="8" y="0"/>
                    <a:pt x="8" y="0"/>
                  </a:cubicBezTo>
                  <a:cubicBezTo>
                    <a:pt x="29" y="21"/>
                    <a:pt x="29" y="55"/>
                    <a:pt x="8" y="76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17" y="52"/>
                    <a:pt x="17" y="24"/>
                    <a:pt x="0" y="7"/>
                  </a:cubicBezTo>
                  <a:close/>
                </a:path>
              </a:pathLst>
            </a:cu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47" name="Oval 411"/>
            <p:cNvSpPr>
              <a:spLocks noChangeArrowheads="1"/>
            </p:cNvSpPr>
            <p:nvPr/>
          </p:nvSpPr>
          <p:spPr bwMode="auto">
            <a:xfrm>
              <a:off x="5703888" y="4057651"/>
              <a:ext cx="130175" cy="130175"/>
            </a:xfrm>
            <a:prstGeom prst="ellipse">
              <a:avLst/>
            </a:pr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48" name="Freeform 412"/>
            <p:cNvSpPr/>
            <p:nvPr/>
          </p:nvSpPr>
          <p:spPr bwMode="auto">
            <a:xfrm>
              <a:off x="5775326" y="4006851"/>
              <a:ext cx="177800" cy="231775"/>
            </a:xfrm>
            <a:custGeom>
              <a:avLst/>
              <a:gdLst>
                <a:gd name="T0" fmla="*/ 66 w 66"/>
                <a:gd name="T1" fmla="*/ 73 h 86"/>
                <a:gd name="T2" fmla="*/ 53 w 66"/>
                <a:gd name="T3" fmla="*/ 86 h 86"/>
                <a:gd name="T4" fmla="*/ 13 w 66"/>
                <a:gd name="T5" fmla="*/ 86 h 86"/>
                <a:gd name="T6" fmla="*/ 0 w 66"/>
                <a:gd name="T7" fmla="*/ 73 h 86"/>
                <a:gd name="T8" fmla="*/ 0 w 66"/>
                <a:gd name="T9" fmla="*/ 13 h 86"/>
                <a:gd name="T10" fmla="*/ 13 w 66"/>
                <a:gd name="T11" fmla="*/ 0 h 86"/>
                <a:gd name="T12" fmla="*/ 53 w 66"/>
                <a:gd name="T13" fmla="*/ 0 h 86"/>
                <a:gd name="T14" fmla="*/ 66 w 66"/>
                <a:gd name="T15" fmla="*/ 13 h 86"/>
                <a:gd name="T16" fmla="*/ 66 w 66"/>
                <a:gd name="T17" fmla="*/ 73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6" h="86">
                  <a:moveTo>
                    <a:pt x="66" y="73"/>
                  </a:moveTo>
                  <a:cubicBezTo>
                    <a:pt x="66" y="80"/>
                    <a:pt x="60" y="86"/>
                    <a:pt x="53" y="86"/>
                  </a:cubicBezTo>
                  <a:cubicBezTo>
                    <a:pt x="13" y="86"/>
                    <a:pt x="13" y="86"/>
                    <a:pt x="13" y="86"/>
                  </a:cubicBezTo>
                  <a:cubicBezTo>
                    <a:pt x="6" y="86"/>
                    <a:pt x="0" y="80"/>
                    <a:pt x="0" y="73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6"/>
                    <a:pt x="6" y="0"/>
                    <a:pt x="13" y="0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60" y="0"/>
                    <a:pt x="66" y="6"/>
                    <a:pt x="66" y="13"/>
                  </a:cubicBezTo>
                  <a:lnTo>
                    <a:pt x="66" y="73"/>
                  </a:ln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49" name="Freeform 413"/>
            <p:cNvSpPr/>
            <p:nvPr/>
          </p:nvSpPr>
          <p:spPr bwMode="auto">
            <a:xfrm>
              <a:off x="5913438" y="3927476"/>
              <a:ext cx="139700" cy="390525"/>
            </a:xfrm>
            <a:custGeom>
              <a:avLst/>
              <a:gdLst>
                <a:gd name="T0" fmla="*/ 52 w 52"/>
                <a:gd name="T1" fmla="*/ 137 h 144"/>
                <a:gd name="T2" fmla="*/ 49 w 52"/>
                <a:gd name="T3" fmla="*/ 143 h 144"/>
                <a:gd name="T4" fmla="*/ 42 w 52"/>
                <a:gd name="T5" fmla="*/ 142 h 144"/>
                <a:gd name="T6" fmla="*/ 0 w 52"/>
                <a:gd name="T7" fmla="*/ 114 h 144"/>
                <a:gd name="T8" fmla="*/ 0 w 52"/>
                <a:gd name="T9" fmla="*/ 30 h 144"/>
                <a:gd name="T10" fmla="*/ 42 w 52"/>
                <a:gd name="T11" fmla="*/ 1 h 144"/>
                <a:gd name="T12" fmla="*/ 49 w 52"/>
                <a:gd name="T13" fmla="*/ 1 h 144"/>
                <a:gd name="T14" fmla="*/ 52 w 52"/>
                <a:gd name="T15" fmla="*/ 7 h 144"/>
                <a:gd name="T16" fmla="*/ 52 w 52"/>
                <a:gd name="T17" fmla="*/ 137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2" h="144">
                  <a:moveTo>
                    <a:pt x="52" y="137"/>
                  </a:moveTo>
                  <a:cubicBezTo>
                    <a:pt x="52" y="139"/>
                    <a:pt x="51" y="142"/>
                    <a:pt x="49" y="143"/>
                  </a:cubicBezTo>
                  <a:cubicBezTo>
                    <a:pt x="47" y="144"/>
                    <a:pt x="44" y="144"/>
                    <a:pt x="42" y="142"/>
                  </a:cubicBezTo>
                  <a:cubicBezTo>
                    <a:pt x="0" y="114"/>
                    <a:pt x="0" y="114"/>
                    <a:pt x="0" y="114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42" y="1"/>
                    <a:pt x="42" y="1"/>
                    <a:pt x="42" y="1"/>
                  </a:cubicBezTo>
                  <a:cubicBezTo>
                    <a:pt x="44" y="0"/>
                    <a:pt x="47" y="0"/>
                    <a:pt x="49" y="1"/>
                  </a:cubicBezTo>
                  <a:cubicBezTo>
                    <a:pt x="51" y="2"/>
                    <a:pt x="52" y="5"/>
                    <a:pt x="52" y="7"/>
                  </a:cubicBezTo>
                  <a:lnTo>
                    <a:pt x="52" y="137"/>
                  </a:ln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50" name="Rectangle 414"/>
            <p:cNvSpPr>
              <a:spLocks noChangeArrowheads="1"/>
            </p:cNvSpPr>
            <p:nvPr/>
          </p:nvSpPr>
          <p:spPr bwMode="auto">
            <a:xfrm>
              <a:off x="5895976" y="4006851"/>
              <a:ext cx="22225" cy="231775"/>
            </a:xfrm>
            <a:prstGeom prst="rect">
              <a:avLst/>
            </a:pr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50" name="组合 49"/>
          <p:cNvGrpSpPr/>
          <p:nvPr/>
        </p:nvGrpSpPr>
        <p:grpSpPr>
          <a:xfrm>
            <a:off x="6316445" y="3965647"/>
            <a:ext cx="408449" cy="451665"/>
            <a:chOff x="5054601" y="3865563"/>
            <a:chExt cx="465138" cy="514351"/>
          </a:xfrm>
        </p:grpSpPr>
        <p:sp>
          <p:nvSpPr>
            <p:cNvPr id="337" name="Freeform 415"/>
            <p:cNvSpPr/>
            <p:nvPr/>
          </p:nvSpPr>
          <p:spPr bwMode="auto">
            <a:xfrm>
              <a:off x="5399088" y="3976688"/>
              <a:ext cx="63500" cy="61913"/>
            </a:xfrm>
            <a:custGeom>
              <a:avLst/>
              <a:gdLst>
                <a:gd name="T0" fmla="*/ 24 w 24"/>
                <a:gd name="T1" fmla="*/ 4 h 23"/>
                <a:gd name="T2" fmla="*/ 20 w 24"/>
                <a:gd name="T3" fmla="*/ 0 h 23"/>
                <a:gd name="T4" fmla="*/ 6 w 24"/>
                <a:gd name="T5" fmla="*/ 16 h 23"/>
                <a:gd name="T6" fmla="*/ 6 w 24"/>
                <a:gd name="T7" fmla="*/ 14 h 23"/>
                <a:gd name="T8" fmla="*/ 0 w 24"/>
                <a:gd name="T9" fmla="*/ 14 h 23"/>
                <a:gd name="T10" fmla="*/ 2 w 24"/>
                <a:gd name="T11" fmla="*/ 20 h 23"/>
                <a:gd name="T12" fmla="*/ 3 w 24"/>
                <a:gd name="T13" fmla="*/ 21 h 23"/>
                <a:gd name="T14" fmla="*/ 16 w 24"/>
                <a:gd name="T15" fmla="*/ 15 h 23"/>
                <a:gd name="T16" fmla="*/ 24 w 24"/>
                <a:gd name="T17" fmla="*/ 4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" h="23">
                  <a:moveTo>
                    <a:pt x="24" y="4"/>
                  </a:moveTo>
                  <a:cubicBezTo>
                    <a:pt x="23" y="3"/>
                    <a:pt x="21" y="2"/>
                    <a:pt x="20" y="0"/>
                  </a:cubicBezTo>
                  <a:cubicBezTo>
                    <a:pt x="14" y="10"/>
                    <a:pt x="8" y="15"/>
                    <a:pt x="6" y="16"/>
                  </a:cubicBezTo>
                  <a:cubicBezTo>
                    <a:pt x="6" y="16"/>
                    <a:pt x="6" y="15"/>
                    <a:pt x="6" y="14"/>
                  </a:cubicBezTo>
                  <a:cubicBezTo>
                    <a:pt x="4" y="14"/>
                    <a:pt x="2" y="14"/>
                    <a:pt x="0" y="14"/>
                  </a:cubicBezTo>
                  <a:cubicBezTo>
                    <a:pt x="0" y="17"/>
                    <a:pt x="0" y="19"/>
                    <a:pt x="2" y="20"/>
                  </a:cubicBezTo>
                  <a:cubicBezTo>
                    <a:pt x="2" y="21"/>
                    <a:pt x="2" y="21"/>
                    <a:pt x="3" y="21"/>
                  </a:cubicBezTo>
                  <a:cubicBezTo>
                    <a:pt x="6" y="23"/>
                    <a:pt x="10" y="21"/>
                    <a:pt x="16" y="15"/>
                  </a:cubicBezTo>
                  <a:cubicBezTo>
                    <a:pt x="18" y="12"/>
                    <a:pt x="21" y="9"/>
                    <a:pt x="24" y="4"/>
                  </a:cubicBez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38" name="Freeform 416"/>
            <p:cNvSpPr>
              <a:spLocks noEditPoints="1"/>
            </p:cNvSpPr>
            <p:nvPr/>
          </p:nvSpPr>
          <p:spPr bwMode="auto">
            <a:xfrm>
              <a:off x="5054601" y="3962401"/>
              <a:ext cx="414338" cy="417513"/>
            </a:xfrm>
            <a:custGeom>
              <a:avLst/>
              <a:gdLst>
                <a:gd name="T0" fmla="*/ 153 w 153"/>
                <a:gd name="T1" fmla="*/ 57 h 154"/>
                <a:gd name="T2" fmla="*/ 145 w 153"/>
                <a:gd name="T3" fmla="*/ 17 h 154"/>
                <a:gd name="T4" fmla="*/ 136 w 153"/>
                <a:gd name="T5" fmla="*/ 8 h 154"/>
                <a:gd name="T6" fmla="*/ 97 w 153"/>
                <a:gd name="T7" fmla="*/ 1 h 154"/>
                <a:gd name="T8" fmla="*/ 87 w 153"/>
                <a:gd name="T9" fmla="*/ 4 h 154"/>
                <a:gd name="T10" fmla="*/ 4 w 153"/>
                <a:gd name="T11" fmla="*/ 86 h 154"/>
                <a:gd name="T12" fmla="*/ 4 w 153"/>
                <a:gd name="T13" fmla="*/ 103 h 154"/>
                <a:gd name="T14" fmla="*/ 51 w 153"/>
                <a:gd name="T15" fmla="*/ 149 h 154"/>
                <a:gd name="T16" fmla="*/ 67 w 153"/>
                <a:gd name="T17" fmla="*/ 149 h 154"/>
                <a:gd name="T18" fmla="*/ 150 w 153"/>
                <a:gd name="T19" fmla="*/ 67 h 154"/>
                <a:gd name="T20" fmla="*/ 153 w 153"/>
                <a:gd name="T21" fmla="*/ 57 h 154"/>
                <a:gd name="T22" fmla="*/ 125 w 153"/>
                <a:gd name="T23" fmla="*/ 29 h 154"/>
                <a:gd name="T24" fmla="*/ 125 w 153"/>
                <a:gd name="T25" fmla="*/ 17 h 154"/>
                <a:gd name="T26" fmla="*/ 136 w 153"/>
                <a:gd name="T27" fmla="*/ 17 h 154"/>
                <a:gd name="T28" fmla="*/ 136 w 153"/>
                <a:gd name="T29" fmla="*/ 29 h 154"/>
                <a:gd name="T30" fmla="*/ 125 w 153"/>
                <a:gd name="T31" fmla="*/ 29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53" h="154">
                  <a:moveTo>
                    <a:pt x="153" y="57"/>
                  </a:moveTo>
                  <a:cubicBezTo>
                    <a:pt x="145" y="17"/>
                    <a:pt x="145" y="17"/>
                    <a:pt x="145" y="17"/>
                  </a:cubicBezTo>
                  <a:cubicBezTo>
                    <a:pt x="145" y="13"/>
                    <a:pt x="141" y="9"/>
                    <a:pt x="136" y="8"/>
                  </a:cubicBezTo>
                  <a:cubicBezTo>
                    <a:pt x="97" y="1"/>
                    <a:pt x="97" y="1"/>
                    <a:pt x="97" y="1"/>
                  </a:cubicBezTo>
                  <a:cubicBezTo>
                    <a:pt x="93" y="0"/>
                    <a:pt x="89" y="1"/>
                    <a:pt x="87" y="4"/>
                  </a:cubicBezTo>
                  <a:cubicBezTo>
                    <a:pt x="4" y="86"/>
                    <a:pt x="4" y="86"/>
                    <a:pt x="4" y="86"/>
                  </a:cubicBezTo>
                  <a:cubicBezTo>
                    <a:pt x="0" y="91"/>
                    <a:pt x="0" y="98"/>
                    <a:pt x="4" y="103"/>
                  </a:cubicBezTo>
                  <a:cubicBezTo>
                    <a:pt x="51" y="149"/>
                    <a:pt x="51" y="149"/>
                    <a:pt x="51" y="149"/>
                  </a:cubicBezTo>
                  <a:cubicBezTo>
                    <a:pt x="55" y="154"/>
                    <a:pt x="63" y="154"/>
                    <a:pt x="67" y="149"/>
                  </a:cubicBezTo>
                  <a:cubicBezTo>
                    <a:pt x="150" y="67"/>
                    <a:pt x="150" y="67"/>
                    <a:pt x="150" y="67"/>
                  </a:cubicBezTo>
                  <a:cubicBezTo>
                    <a:pt x="152" y="64"/>
                    <a:pt x="153" y="60"/>
                    <a:pt x="153" y="57"/>
                  </a:cubicBezTo>
                  <a:close/>
                  <a:moveTo>
                    <a:pt x="125" y="29"/>
                  </a:moveTo>
                  <a:cubicBezTo>
                    <a:pt x="121" y="26"/>
                    <a:pt x="121" y="21"/>
                    <a:pt x="125" y="17"/>
                  </a:cubicBezTo>
                  <a:cubicBezTo>
                    <a:pt x="128" y="14"/>
                    <a:pt x="133" y="14"/>
                    <a:pt x="136" y="17"/>
                  </a:cubicBezTo>
                  <a:cubicBezTo>
                    <a:pt x="139" y="21"/>
                    <a:pt x="139" y="26"/>
                    <a:pt x="136" y="29"/>
                  </a:cubicBezTo>
                  <a:cubicBezTo>
                    <a:pt x="133" y="32"/>
                    <a:pt x="128" y="32"/>
                    <a:pt x="125" y="29"/>
                  </a:cubicBez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39" name="Freeform 417"/>
            <p:cNvSpPr/>
            <p:nvPr/>
          </p:nvSpPr>
          <p:spPr bwMode="auto">
            <a:xfrm>
              <a:off x="5384801" y="3865563"/>
              <a:ext cx="134938" cy="169863"/>
            </a:xfrm>
            <a:custGeom>
              <a:avLst/>
              <a:gdLst>
                <a:gd name="T0" fmla="*/ 13 w 50"/>
                <a:gd name="T1" fmla="*/ 56 h 63"/>
                <a:gd name="T2" fmla="*/ 11 w 50"/>
                <a:gd name="T3" fmla="*/ 57 h 63"/>
                <a:gd name="T4" fmla="*/ 21 w 50"/>
                <a:gd name="T5" fmla="*/ 30 h 63"/>
                <a:gd name="T6" fmla="*/ 39 w 50"/>
                <a:gd name="T7" fmla="*/ 7 h 63"/>
                <a:gd name="T8" fmla="*/ 29 w 50"/>
                <a:gd name="T9" fmla="*/ 35 h 63"/>
                <a:gd name="T10" fmla="*/ 22 w 50"/>
                <a:gd name="T11" fmla="*/ 46 h 63"/>
                <a:gd name="T12" fmla="*/ 26 w 50"/>
                <a:gd name="T13" fmla="*/ 50 h 63"/>
                <a:gd name="T14" fmla="*/ 34 w 50"/>
                <a:gd name="T15" fmla="*/ 37 h 63"/>
                <a:gd name="T16" fmla="*/ 43 w 50"/>
                <a:gd name="T17" fmla="*/ 3 h 63"/>
                <a:gd name="T18" fmla="*/ 42 w 50"/>
                <a:gd name="T19" fmla="*/ 2 h 63"/>
                <a:gd name="T20" fmla="*/ 29 w 50"/>
                <a:gd name="T21" fmla="*/ 8 h 63"/>
                <a:gd name="T22" fmla="*/ 16 w 50"/>
                <a:gd name="T23" fmla="*/ 27 h 63"/>
                <a:gd name="T24" fmla="*/ 7 w 50"/>
                <a:gd name="T25" fmla="*/ 61 h 63"/>
                <a:gd name="T26" fmla="*/ 8 w 50"/>
                <a:gd name="T27" fmla="*/ 62 h 63"/>
                <a:gd name="T28" fmla="*/ 13 w 50"/>
                <a:gd name="T29" fmla="*/ 62 h 63"/>
                <a:gd name="T30" fmla="*/ 13 w 50"/>
                <a:gd name="T31" fmla="*/ 56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0" h="63">
                  <a:moveTo>
                    <a:pt x="13" y="56"/>
                  </a:moveTo>
                  <a:cubicBezTo>
                    <a:pt x="12" y="56"/>
                    <a:pt x="11" y="57"/>
                    <a:pt x="11" y="57"/>
                  </a:cubicBezTo>
                  <a:cubicBezTo>
                    <a:pt x="10" y="54"/>
                    <a:pt x="13" y="44"/>
                    <a:pt x="21" y="30"/>
                  </a:cubicBezTo>
                  <a:cubicBezTo>
                    <a:pt x="29" y="15"/>
                    <a:pt x="37" y="8"/>
                    <a:pt x="39" y="7"/>
                  </a:cubicBezTo>
                  <a:cubicBezTo>
                    <a:pt x="40" y="10"/>
                    <a:pt x="37" y="20"/>
                    <a:pt x="29" y="35"/>
                  </a:cubicBezTo>
                  <a:cubicBezTo>
                    <a:pt x="27" y="39"/>
                    <a:pt x="24" y="43"/>
                    <a:pt x="22" y="46"/>
                  </a:cubicBezTo>
                  <a:cubicBezTo>
                    <a:pt x="23" y="47"/>
                    <a:pt x="25" y="48"/>
                    <a:pt x="26" y="50"/>
                  </a:cubicBezTo>
                  <a:cubicBezTo>
                    <a:pt x="29" y="46"/>
                    <a:pt x="32" y="42"/>
                    <a:pt x="34" y="37"/>
                  </a:cubicBezTo>
                  <a:cubicBezTo>
                    <a:pt x="36" y="35"/>
                    <a:pt x="50" y="9"/>
                    <a:pt x="43" y="3"/>
                  </a:cubicBezTo>
                  <a:cubicBezTo>
                    <a:pt x="43" y="2"/>
                    <a:pt x="43" y="2"/>
                    <a:pt x="42" y="2"/>
                  </a:cubicBezTo>
                  <a:cubicBezTo>
                    <a:pt x="39" y="0"/>
                    <a:pt x="35" y="2"/>
                    <a:pt x="29" y="8"/>
                  </a:cubicBezTo>
                  <a:cubicBezTo>
                    <a:pt x="25" y="12"/>
                    <a:pt x="20" y="19"/>
                    <a:pt x="16" y="27"/>
                  </a:cubicBezTo>
                  <a:cubicBezTo>
                    <a:pt x="14" y="30"/>
                    <a:pt x="0" y="55"/>
                    <a:pt x="7" y="61"/>
                  </a:cubicBezTo>
                  <a:cubicBezTo>
                    <a:pt x="7" y="62"/>
                    <a:pt x="7" y="62"/>
                    <a:pt x="8" y="62"/>
                  </a:cubicBezTo>
                  <a:cubicBezTo>
                    <a:pt x="9" y="63"/>
                    <a:pt x="11" y="63"/>
                    <a:pt x="13" y="62"/>
                  </a:cubicBezTo>
                  <a:cubicBezTo>
                    <a:pt x="12" y="60"/>
                    <a:pt x="14" y="58"/>
                    <a:pt x="13" y="56"/>
                  </a:cubicBez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40" name="Freeform 418"/>
            <p:cNvSpPr/>
            <p:nvPr/>
          </p:nvSpPr>
          <p:spPr bwMode="auto">
            <a:xfrm>
              <a:off x="5111751" y="4192588"/>
              <a:ext cx="80963" cy="87313"/>
            </a:xfrm>
            <a:custGeom>
              <a:avLst/>
              <a:gdLst>
                <a:gd name="T0" fmla="*/ 10 w 30"/>
                <a:gd name="T1" fmla="*/ 1 h 32"/>
                <a:gd name="T2" fmla="*/ 15 w 30"/>
                <a:gd name="T3" fmla="*/ 0 h 32"/>
                <a:gd name="T4" fmla="*/ 15 w 30"/>
                <a:gd name="T5" fmla="*/ 6 h 32"/>
                <a:gd name="T6" fmla="*/ 9 w 30"/>
                <a:gd name="T7" fmla="*/ 8 h 32"/>
                <a:gd name="T8" fmla="*/ 7 w 30"/>
                <a:gd name="T9" fmla="*/ 13 h 32"/>
                <a:gd name="T10" fmla="*/ 9 w 30"/>
                <a:gd name="T11" fmla="*/ 15 h 32"/>
                <a:gd name="T12" fmla="*/ 14 w 30"/>
                <a:gd name="T13" fmla="*/ 13 h 32"/>
                <a:gd name="T14" fmla="*/ 21 w 30"/>
                <a:gd name="T15" fmla="*/ 10 h 32"/>
                <a:gd name="T16" fmla="*/ 28 w 30"/>
                <a:gd name="T17" fmla="*/ 12 h 32"/>
                <a:gd name="T18" fmla="*/ 30 w 30"/>
                <a:gd name="T19" fmla="*/ 19 h 32"/>
                <a:gd name="T20" fmla="*/ 26 w 30"/>
                <a:gd name="T21" fmla="*/ 27 h 32"/>
                <a:gd name="T22" fmla="*/ 20 w 30"/>
                <a:gd name="T23" fmla="*/ 31 h 32"/>
                <a:gd name="T24" fmla="*/ 14 w 30"/>
                <a:gd name="T25" fmla="*/ 32 h 32"/>
                <a:gd name="T26" fmla="*/ 14 w 30"/>
                <a:gd name="T27" fmla="*/ 26 h 32"/>
                <a:gd name="T28" fmla="*/ 21 w 30"/>
                <a:gd name="T29" fmla="*/ 23 h 32"/>
                <a:gd name="T30" fmla="*/ 24 w 30"/>
                <a:gd name="T31" fmla="*/ 18 h 32"/>
                <a:gd name="T32" fmla="*/ 21 w 30"/>
                <a:gd name="T33" fmla="*/ 16 h 32"/>
                <a:gd name="T34" fmla="*/ 16 w 30"/>
                <a:gd name="T35" fmla="*/ 18 h 32"/>
                <a:gd name="T36" fmla="*/ 10 w 30"/>
                <a:gd name="T37" fmla="*/ 21 h 32"/>
                <a:gd name="T38" fmla="*/ 3 w 30"/>
                <a:gd name="T39" fmla="*/ 19 h 32"/>
                <a:gd name="T40" fmla="*/ 1 w 30"/>
                <a:gd name="T41" fmla="*/ 12 h 32"/>
                <a:gd name="T42" fmla="*/ 4 w 30"/>
                <a:gd name="T43" fmla="*/ 5 h 32"/>
                <a:gd name="T44" fmla="*/ 10 w 30"/>
                <a:gd name="T4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0" h="32">
                  <a:moveTo>
                    <a:pt x="10" y="1"/>
                  </a:moveTo>
                  <a:cubicBezTo>
                    <a:pt x="11" y="0"/>
                    <a:pt x="13" y="0"/>
                    <a:pt x="15" y="0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3" y="6"/>
                    <a:pt x="11" y="6"/>
                    <a:pt x="9" y="8"/>
                  </a:cubicBezTo>
                  <a:cubicBezTo>
                    <a:pt x="7" y="10"/>
                    <a:pt x="7" y="11"/>
                    <a:pt x="7" y="13"/>
                  </a:cubicBezTo>
                  <a:cubicBezTo>
                    <a:pt x="7" y="14"/>
                    <a:pt x="8" y="15"/>
                    <a:pt x="9" y="15"/>
                  </a:cubicBezTo>
                  <a:cubicBezTo>
                    <a:pt x="10" y="15"/>
                    <a:pt x="12" y="14"/>
                    <a:pt x="14" y="13"/>
                  </a:cubicBezTo>
                  <a:cubicBezTo>
                    <a:pt x="16" y="11"/>
                    <a:pt x="18" y="10"/>
                    <a:pt x="21" y="10"/>
                  </a:cubicBezTo>
                  <a:cubicBezTo>
                    <a:pt x="23" y="9"/>
                    <a:pt x="26" y="10"/>
                    <a:pt x="28" y="12"/>
                  </a:cubicBezTo>
                  <a:cubicBezTo>
                    <a:pt x="29" y="14"/>
                    <a:pt x="30" y="16"/>
                    <a:pt x="30" y="19"/>
                  </a:cubicBezTo>
                  <a:cubicBezTo>
                    <a:pt x="29" y="22"/>
                    <a:pt x="28" y="24"/>
                    <a:pt x="26" y="27"/>
                  </a:cubicBezTo>
                  <a:cubicBezTo>
                    <a:pt x="24" y="29"/>
                    <a:pt x="22" y="30"/>
                    <a:pt x="20" y="31"/>
                  </a:cubicBezTo>
                  <a:cubicBezTo>
                    <a:pt x="18" y="32"/>
                    <a:pt x="16" y="32"/>
                    <a:pt x="14" y="32"/>
                  </a:cubicBezTo>
                  <a:cubicBezTo>
                    <a:pt x="14" y="26"/>
                    <a:pt x="14" y="26"/>
                    <a:pt x="14" y="26"/>
                  </a:cubicBezTo>
                  <a:cubicBezTo>
                    <a:pt x="16" y="26"/>
                    <a:pt x="19" y="25"/>
                    <a:pt x="21" y="23"/>
                  </a:cubicBezTo>
                  <a:cubicBezTo>
                    <a:pt x="23" y="21"/>
                    <a:pt x="24" y="20"/>
                    <a:pt x="24" y="18"/>
                  </a:cubicBezTo>
                  <a:cubicBezTo>
                    <a:pt x="23" y="17"/>
                    <a:pt x="23" y="16"/>
                    <a:pt x="21" y="16"/>
                  </a:cubicBezTo>
                  <a:cubicBezTo>
                    <a:pt x="20" y="16"/>
                    <a:pt x="18" y="16"/>
                    <a:pt x="16" y="18"/>
                  </a:cubicBezTo>
                  <a:cubicBezTo>
                    <a:pt x="14" y="20"/>
                    <a:pt x="12" y="21"/>
                    <a:pt x="10" y="21"/>
                  </a:cubicBezTo>
                  <a:cubicBezTo>
                    <a:pt x="7" y="22"/>
                    <a:pt x="5" y="21"/>
                    <a:pt x="3" y="19"/>
                  </a:cubicBezTo>
                  <a:cubicBezTo>
                    <a:pt x="1" y="17"/>
                    <a:pt x="0" y="15"/>
                    <a:pt x="1" y="12"/>
                  </a:cubicBezTo>
                  <a:cubicBezTo>
                    <a:pt x="1" y="9"/>
                    <a:pt x="2" y="7"/>
                    <a:pt x="4" y="5"/>
                  </a:cubicBezTo>
                  <a:cubicBezTo>
                    <a:pt x="6" y="3"/>
                    <a:pt x="8" y="1"/>
                    <a:pt x="10" y="1"/>
                  </a:cubicBez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41" name="Freeform 419"/>
            <p:cNvSpPr>
              <a:spLocks noEditPoints="1"/>
            </p:cNvSpPr>
            <p:nvPr/>
          </p:nvSpPr>
          <p:spPr bwMode="auto">
            <a:xfrm>
              <a:off x="5176838" y="4141788"/>
              <a:ext cx="93663" cy="95250"/>
            </a:xfrm>
            <a:custGeom>
              <a:avLst/>
              <a:gdLst>
                <a:gd name="T0" fmla="*/ 22 w 59"/>
                <a:gd name="T1" fmla="*/ 60 h 60"/>
                <a:gd name="T2" fmla="*/ 0 w 59"/>
                <a:gd name="T3" fmla="*/ 7 h 60"/>
                <a:gd name="T4" fmla="*/ 7 w 59"/>
                <a:gd name="T5" fmla="*/ 0 h 60"/>
                <a:gd name="T6" fmla="*/ 59 w 59"/>
                <a:gd name="T7" fmla="*/ 22 h 60"/>
                <a:gd name="T8" fmla="*/ 51 w 59"/>
                <a:gd name="T9" fmla="*/ 31 h 60"/>
                <a:gd name="T10" fmla="*/ 42 w 59"/>
                <a:gd name="T11" fmla="*/ 27 h 60"/>
                <a:gd name="T12" fmla="*/ 27 w 59"/>
                <a:gd name="T13" fmla="*/ 43 h 60"/>
                <a:gd name="T14" fmla="*/ 30 w 59"/>
                <a:gd name="T15" fmla="*/ 51 h 60"/>
                <a:gd name="T16" fmla="*/ 22 w 59"/>
                <a:gd name="T17" fmla="*/ 60 h 60"/>
                <a:gd name="T18" fmla="*/ 13 w 59"/>
                <a:gd name="T19" fmla="*/ 14 h 60"/>
                <a:gd name="T20" fmla="*/ 22 w 59"/>
                <a:gd name="T21" fmla="*/ 32 h 60"/>
                <a:gd name="T22" fmla="*/ 32 w 59"/>
                <a:gd name="T23" fmla="*/ 22 h 60"/>
                <a:gd name="T24" fmla="*/ 13 w 59"/>
                <a:gd name="T25" fmla="*/ 1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9" h="60">
                  <a:moveTo>
                    <a:pt x="22" y="60"/>
                  </a:moveTo>
                  <a:lnTo>
                    <a:pt x="0" y="7"/>
                  </a:lnTo>
                  <a:lnTo>
                    <a:pt x="7" y="0"/>
                  </a:lnTo>
                  <a:lnTo>
                    <a:pt x="59" y="22"/>
                  </a:lnTo>
                  <a:lnTo>
                    <a:pt x="51" y="31"/>
                  </a:lnTo>
                  <a:lnTo>
                    <a:pt x="42" y="27"/>
                  </a:lnTo>
                  <a:lnTo>
                    <a:pt x="27" y="43"/>
                  </a:lnTo>
                  <a:lnTo>
                    <a:pt x="30" y="51"/>
                  </a:lnTo>
                  <a:lnTo>
                    <a:pt x="22" y="60"/>
                  </a:lnTo>
                  <a:close/>
                  <a:moveTo>
                    <a:pt x="13" y="14"/>
                  </a:moveTo>
                  <a:lnTo>
                    <a:pt x="22" y="32"/>
                  </a:lnTo>
                  <a:lnTo>
                    <a:pt x="32" y="22"/>
                  </a:lnTo>
                  <a:lnTo>
                    <a:pt x="13" y="14"/>
                  </a:ln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42" name="Freeform 420"/>
            <p:cNvSpPr/>
            <p:nvPr/>
          </p:nvSpPr>
          <p:spPr bwMode="auto">
            <a:xfrm>
              <a:off x="5219701" y="4095751"/>
              <a:ext cx="103188" cy="73025"/>
            </a:xfrm>
            <a:custGeom>
              <a:avLst/>
              <a:gdLst>
                <a:gd name="T0" fmla="*/ 9 w 65"/>
                <a:gd name="T1" fmla="*/ 0 h 46"/>
                <a:gd name="T2" fmla="*/ 38 w 65"/>
                <a:gd name="T3" fmla="*/ 31 h 46"/>
                <a:gd name="T4" fmla="*/ 58 w 65"/>
                <a:gd name="T5" fmla="*/ 12 h 46"/>
                <a:gd name="T6" fmla="*/ 65 w 65"/>
                <a:gd name="T7" fmla="*/ 19 h 46"/>
                <a:gd name="T8" fmla="*/ 38 w 65"/>
                <a:gd name="T9" fmla="*/ 46 h 46"/>
                <a:gd name="T10" fmla="*/ 0 w 65"/>
                <a:gd name="T11" fmla="*/ 8 h 46"/>
                <a:gd name="T12" fmla="*/ 9 w 65"/>
                <a:gd name="T13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5" h="46">
                  <a:moveTo>
                    <a:pt x="9" y="0"/>
                  </a:moveTo>
                  <a:lnTo>
                    <a:pt x="38" y="31"/>
                  </a:lnTo>
                  <a:lnTo>
                    <a:pt x="58" y="12"/>
                  </a:lnTo>
                  <a:lnTo>
                    <a:pt x="65" y="19"/>
                  </a:lnTo>
                  <a:lnTo>
                    <a:pt x="38" y="46"/>
                  </a:lnTo>
                  <a:lnTo>
                    <a:pt x="0" y="8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43" name="Freeform 421"/>
            <p:cNvSpPr/>
            <p:nvPr/>
          </p:nvSpPr>
          <p:spPr bwMode="auto">
            <a:xfrm>
              <a:off x="5273676" y="4011613"/>
              <a:ext cx="103188" cy="103188"/>
            </a:xfrm>
            <a:custGeom>
              <a:avLst/>
              <a:gdLst>
                <a:gd name="T0" fmla="*/ 38 w 65"/>
                <a:gd name="T1" fmla="*/ 65 h 65"/>
                <a:gd name="T2" fmla="*/ 0 w 65"/>
                <a:gd name="T3" fmla="*/ 27 h 65"/>
                <a:gd name="T4" fmla="*/ 27 w 65"/>
                <a:gd name="T5" fmla="*/ 0 h 65"/>
                <a:gd name="T6" fmla="*/ 34 w 65"/>
                <a:gd name="T7" fmla="*/ 7 h 65"/>
                <a:gd name="T8" fmla="*/ 14 w 65"/>
                <a:gd name="T9" fmla="*/ 27 h 65"/>
                <a:gd name="T10" fmla="*/ 22 w 65"/>
                <a:gd name="T11" fmla="*/ 36 h 65"/>
                <a:gd name="T12" fmla="*/ 38 w 65"/>
                <a:gd name="T13" fmla="*/ 20 h 65"/>
                <a:gd name="T14" fmla="*/ 44 w 65"/>
                <a:gd name="T15" fmla="*/ 27 h 65"/>
                <a:gd name="T16" fmla="*/ 29 w 65"/>
                <a:gd name="T17" fmla="*/ 43 h 65"/>
                <a:gd name="T18" fmla="*/ 38 w 65"/>
                <a:gd name="T19" fmla="*/ 51 h 65"/>
                <a:gd name="T20" fmla="*/ 56 w 65"/>
                <a:gd name="T21" fmla="*/ 31 h 65"/>
                <a:gd name="T22" fmla="*/ 65 w 65"/>
                <a:gd name="T23" fmla="*/ 38 h 65"/>
                <a:gd name="T24" fmla="*/ 38 w 65"/>
                <a:gd name="T25" fmla="*/ 6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5" h="65">
                  <a:moveTo>
                    <a:pt x="38" y="65"/>
                  </a:moveTo>
                  <a:lnTo>
                    <a:pt x="0" y="27"/>
                  </a:lnTo>
                  <a:lnTo>
                    <a:pt x="27" y="0"/>
                  </a:lnTo>
                  <a:lnTo>
                    <a:pt x="34" y="7"/>
                  </a:lnTo>
                  <a:lnTo>
                    <a:pt x="14" y="27"/>
                  </a:lnTo>
                  <a:lnTo>
                    <a:pt x="22" y="36"/>
                  </a:lnTo>
                  <a:lnTo>
                    <a:pt x="38" y="20"/>
                  </a:lnTo>
                  <a:lnTo>
                    <a:pt x="44" y="27"/>
                  </a:lnTo>
                  <a:lnTo>
                    <a:pt x="29" y="43"/>
                  </a:lnTo>
                  <a:lnTo>
                    <a:pt x="38" y="51"/>
                  </a:lnTo>
                  <a:lnTo>
                    <a:pt x="56" y="31"/>
                  </a:lnTo>
                  <a:lnTo>
                    <a:pt x="65" y="38"/>
                  </a:lnTo>
                  <a:lnTo>
                    <a:pt x="38" y="65"/>
                  </a:ln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44" name="Freeform 422"/>
            <p:cNvSpPr/>
            <p:nvPr/>
          </p:nvSpPr>
          <p:spPr bwMode="auto">
            <a:xfrm>
              <a:off x="5168901" y="4054476"/>
              <a:ext cx="300038" cy="325438"/>
            </a:xfrm>
            <a:custGeom>
              <a:avLst/>
              <a:gdLst>
                <a:gd name="T0" fmla="*/ 0 w 111"/>
                <a:gd name="T1" fmla="*/ 106 h 120"/>
                <a:gd name="T2" fmla="*/ 9 w 111"/>
                <a:gd name="T3" fmla="*/ 115 h 120"/>
                <a:gd name="T4" fmla="*/ 25 w 111"/>
                <a:gd name="T5" fmla="*/ 115 h 120"/>
                <a:gd name="T6" fmla="*/ 108 w 111"/>
                <a:gd name="T7" fmla="*/ 33 h 120"/>
                <a:gd name="T8" fmla="*/ 111 w 111"/>
                <a:gd name="T9" fmla="*/ 23 h 120"/>
                <a:gd name="T10" fmla="*/ 106 w 111"/>
                <a:gd name="T11" fmla="*/ 0 h 120"/>
                <a:gd name="T12" fmla="*/ 0 w 111"/>
                <a:gd name="T13" fmla="*/ 106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1" h="120">
                  <a:moveTo>
                    <a:pt x="0" y="106"/>
                  </a:moveTo>
                  <a:cubicBezTo>
                    <a:pt x="9" y="115"/>
                    <a:pt x="9" y="115"/>
                    <a:pt x="9" y="115"/>
                  </a:cubicBezTo>
                  <a:cubicBezTo>
                    <a:pt x="13" y="120"/>
                    <a:pt x="21" y="120"/>
                    <a:pt x="25" y="115"/>
                  </a:cubicBezTo>
                  <a:cubicBezTo>
                    <a:pt x="108" y="33"/>
                    <a:pt x="108" y="33"/>
                    <a:pt x="108" y="33"/>
                  </a:cubicBezTo>
                  <a:cubicBezTo>
                    <a:pt x="110" y="30"/>
                    <a:pt x="111" y="26"/>
                    <a:pt x="111" y="23"/>
                  </a:cubicBezTo>
                  <a:cubicBezTo>
                    <a:pt x="106" y="0"/>
                    <a:pt x="106" y="0"/>
                    <a:pt x="106" y="0"/>
                  </a:cubicBezTo>
                  <a:lnTo>
                    <a:pt x="0" y="106"/>
                  </a:lnTo>
                  <a:close/>
                </a:path>
              </a:pathLst>
            </a:cu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51" name="组合 50"/>
          <p:cNvGrpSpPr/>
          <p:nvPr/>
        </p:nvGrpSpPr>
        <p:grpSpPr>
          <a:xfrm>
            <a:off x="5535411" y="3986558"/>
            <a:ext cx="446088" cy="409843"/>
            <a:chOff x="4351338" y="3889376"/>
            <a:chExt cx="508001" cy="466725"/>
          </a:xfrm>
        </p:grpSpPr>
        <p:sp>
          <p:nvSpPr>
            <p:cNvPr id="329" name="Freeform 423"/>
            <p:cNvSpPr/>
            <p:nvPr/>
          </p:nvSpPr>
          <p:spPr bwMode="auto">
            <a:xfrm>
              <a:off x="4379913" y="3889376"/>
              <a:ext cx="222250" cy="279400"/>
            </a:xfrm>
            <a:custGeom>
              <a:avLst/>
              <a:gdLst>
                <a:gd name="T0" fmla="*/ 18 w 82"/>
                <a:gd name="T1" fmla="*/ 62 h 103"/>
                <a:gd name="T2" fmla="*/ 18 w 82"/>
                <a:gd name="T3" fmla="*/ 41 h 103"/>
                <a:gd name="T4" fmla="*/ 41 w 82"/>
                <a:gd name="T5" fmla="*/ 18 h 103"/>
                <a:gd name="T6" fmla="*/ 41 w 82"/>
                <a:gd name="T7" fmla="*/ 18 h 103"/>
                <a:gd name="T8" fmla="*/ 64 w 82"/>
                <a:gd name="T9" fmla="*/ 41 h 103"/>
                <a:gd name="T10" fmla="*/ 64 w 82"/>
                <a:gd name="T11" fmla="*/ 41 h 103"/>
                <a:gd name="T12" fmla="*/ 64 w 82"/>
                <a:gd name="T13" fmla="*/ 103 h 103"/>
                <a:gd name="T14" fmla="*/ 64 w 82"/>
                <a:gd name="T15" fmla="*/ 103 h 103"/>
                <a:gd name="T16" fmla="*/ 82 w 82"/>
                <a:gd name="T17" fmla="*/ 103 h 103"/>
                <a:gd name="T18" fmla="*/ 82 w 82"/>
                <a:gd name="T19" fmla="*/ 41 h 103"/>
                <a:gd name="T20" fmla="*/ 41 w 82"/>
                <a:gd name="T21" fmla="*/ 0 h 103"/>
                <a:gd name="T22" fmla="*/ 41 w 82"/>
                <a:gd name="T23" fmla="*/ 0 h 103"/>
                <a:gd name="T24" fmla="*/ 0 w 82"/>
                <a:gd name="T25" fmla="*/ 41 h 103"/>
                <a:gd name="T26" fmla="*/ 0 w 82"/>
                <a:gd name="T27" fmla="*/ 41 h 103"/>
                <a:gd name="T28" fmla="*/ 0 w 82"/>
                <a:gd name="T29" fmla="*/ 62 h 103"/>
                <a:gd name="T30" fmla="*/ 18 w 82"/>
                <a:gd name="T31" fmla="*/ 62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2" h="103">
                  <a:moveTo>
                    <a:pt x="18" y="62"/>
                  </a:moveTo>
                  <a:cubicBezTo>
                    <a:pt x="18" y="41"/>
                    <a:pt x="18" y="41"/>
                    <a:pt x="18" y="41"/>
                  </a:cubicBezTo>
                  <a:cubicBezTo>
                    <a:pt x="18" y="28"/>
                    <a:pt x="28" y="18"/>
                    <a:pt x="41" y="18"/>
                  </a:cubicBezTo>
                  <a:cubicBezTo>
                    <a:pt x="41" y="18"/>
                    <a:pt x="41" y="18"/>
                    <a:pt x="41" y="18"/>
                  </a:cubicBezTo>
                  <a:cubicBezTo>
                    <a:pt x="54" y="18"/>
                    <a:pt x="64" y="28"/>
                    <a:pt x="64" y="41"/>
                  </a:cubicBezTo>
                  <a:cubicBezTo>
                    <a:pt x="64" y="41"/>
                    <a:pt x="64" y="41"/>
                    <a:pt x="64" y="41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82" y="103"/>
                    <a:pt x="82" y="103"/>
                    <a:pt x="82" y="103"/>
                  </a:cubicBezTo>
                  <a:cubicBezTo>
                    <a:pt x="82" y="41"/>
                    <a:pt x="82" y="41"/>
                    <a:pt x="82" y="41"/>
                  </a:cubicBezTo>
                  <a:cubicBezTo>
                    <a:pt x="82" y="19"/>
                    <a:pt x="64" y="0"/>
                    <a:pt x="41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19" y="0"/>
                    <a:pt x="0" y="19"/>
                    <a:pt x="0" y="41"/>
                  </a:cubicBezTo>
                  <a:cubicBezTo>
                    <a:pt x="0" y="41"/>
                    <a:pt x="0" y="41"/>
                    <a:pt x="0" y="41"/>
                  </a:cubicBezTo>
                  <a:cubicBezTo>
                    <a:pt x="0" y="62"/>
                    <a:pt x="0" y="62"/>
                    <a:pt x="0" y="62"/>
                  </a:cubicBezTo>
                  <a:cubicBezTo>
                    <a:pt x="18" y="62"/>
                    <a:pt x="18" y="62"/>
                    <a:pt x="18" y="62"/>
                  </a:cubicBez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30" name="Freeform 424"/>
            <p:cNvSpPr/>
            <p:nvPr/>
          </p:nvSpPr>
          <p:spPr bwMode="auto">
            <a:xfrm>
              <a:off x="4351338" y="4038601"/>
              <a:ext cx="288925" cy="317500"/>
            </a:xfrm>
            <a:custGeom>
              <a:avLst/>
              <a:gdLst>
                <a:gd name="T0" fmla="*/ 93 w 107"/>
                <a:gd name="T1" fmla="*/ 0 h 117"/>
                <a:gd name="T2" fmla="*/ 15 w 107"/>
                <a:gd name="T3" fmla="*/ 0 h 117"/>
                <a:gd name="T4" fmla="*/ 0 w 107"/>
                <a:gd name="T5" fmla="*/ 15 h 117"/>
                <a:gd name="T6" fmla="*/ 0 w 107"/>
                <a:gd name="T7" fmla="*/ 86 h 117"/>
                <a:gd name="T8" fmla="*/ 0 w 107"/>
                <a:gd name="T9" fmla="*/ 102 h 117"/>
                <a:gd name="T10" fmla="*/ 15 w 107"/>
                <a:gd name="T11" fmla="*/ 117 h 117"/>
                <a:gd name="T12" fmla="*/ 93 w 107"/>
                <a:gd name="T13" fmla="*/ 117 h 117"/>
                <a:gd name="T14" fmla="*/ 107 w 107"/>
                <a:gd name="T15" fmla="*/ 102 h 117"/>
                <a:gd name="T16" fmla="*/ 107 w 107"/>
                <a:gd name="T17" fmla="*/ 86 h 117"/>
                <a:gd name="T18" fmla="*/ 107 w 107"/>
                <a:gd name="T19" fmla="*/ 15 h 117"/>
                <a:gd name="T20" fmla="*/ 93 w 107"/>
                <a:gd name="T21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7" h="117">
                  <a:moveTo>
                    <a:pt x="93" y="0"/>
                  </a:moveTo>
                  <a:cubicBezTo>
                    <a:pt x="15" y="0"/>
                    <a:pt x="15" y="0"/>
                    <a:pt x="15" y="0"/>
                  </a:cubicBezTo>
                  <a:cubicBezTo>
                    <a:pt x="7" y="0"/>
                    <a:pt x="0" y="7"/>
                    <a:pt x="0" y="15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10"/>
                    <a:pt x="7" y="117"/>
                    <a:pt x="15" y="117"/>
                  </a:cubicBezTo>
                  <a:cubicBezTo>
                    <a:pt x="93" y="117"/>
                    <a:pt x="93" y="117"/>
                    <a:pt x="93" y="117"/>
                  </a:cubicBezTo>
                  <a:cubicBezTo>
                    <a:pt x="101" y="117"/>
                    <a:pt x="107" y="110"/>
                    <a:pt x="107" y="102"/>
                  </a:cubicBezTo>
                  <a:cubicBezTo>
                    <a:pt x="107" y="86"/>
                    <a:pt x="107" y="86"/>
                    <a:pt x="107" y="86"/>
                  </a:cubicBezTo>
                  <a:cubicBezTo>
                    <a:pt x="107" y="15"/>
                    <a:pt x="107" y="15"/>
                    <a:pt x="107" y="15"/>
                  </a:cubicBezTo>
                  <a:cubicBezTo>
                    <a:pt x="107" y="7"/>
                    <a:pt x="101" y="0"/>
                    <a:pt x="93" y="0"/>
                  </a:cubicBez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31" name="Freeform 425"/>
            <p:cNvSpPr/>
            <p:nvPr/>
          </p:nvSpPr>
          <p:spPr bwMode="auto">
            <a:xfrm>
              <a:off x="4451351" y="4125913"/>
              <a:ext cx="93663" cy="130175"/>
            </a:xfrm>
            <a:custGeom>
              <a:avLst/>
              <a:gdLst>
                <a:gd name="T0" fmla="*/ 17 w 35"/>
                <a:gd name="T1" fmla="*/ 48 h 48"/>
                <a:gd name="T2" fmla="*/ 7 w 35"/>
                <a:gd name="T3" fmla="*/ 38 h 48"/>
                <a:gd name="T4" fmla="*/ 7 w 35"/>
                <a:gd name="T5" fmla="*/ 31 h 48"/>
                <a:gd name="T6" fmla="*/ 0 w 35"/>
                <a:gd name="T7" fmla="*/ 17 h 48"/>
                <a:gd name="T8" fmla="*/ 17 w 35"/>
                <a:gd name="T9" fmla="*/ 0 h 48"/>
                <a:gd name="T10" fmla="*/ 35 w 35"/>
                <a:gd name="T11" fmla="*/ 17 h 48"/>
                <a:gd name="T12" fmla="*/ 28 w 35"/>
                <a:gd name="T13" fmla="*/ 31 h 48"/>
                <a:gd name="T14" fmla="*/ 28 w 35"/>
                <a:gd name="T15" fmla="*/ 38 h 48"/>
                <a:gd name="T16" fmla="*/ 17 w 35"/>
                <a:gd name="T17" fmla="*/ 4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" h="48">
                  <a:moveTo>
                    <a:pt x="17" y="48"/>
                  </a:moveTo>
                  <a:cubicBezTo>
                    <a:pt x="11" y="48"/>
                    <a:pt x="7" y="43"/>
                    <a:pt x="7" y="38"/>
                  </a:cubicBezTo>
                  <a:cubicBezTo>
                    <a:pt x="7" y="31"/>
                    <a:pt x="7" y="31"/>
                    <a:pt x="7" y="31"/>
                  </a:cubicBezTo>
                  <a:cubicBezTo>
                    <a:pt x="2" y="28"/>
                    <a:pt x="0" y="23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7" y="0"/>
                    <a:pt x="35" y="8"/>
                    <a:pt x="35" y="17"/>
                  </a:cubicBezTo>
                  <a:cubicBezTo>
                    <a:pt x="35" y="23"/>
                    <a:pt x="32" y="28"/>
                    <a:pt x="28" y="31"/>
                  </a:cubicBezTo>
                  <a:cubicBezTo>
                    <a:pt x="28" y="38"/>
                    <a:pt x="28" y="38"/>
                    <a:pt x="28" y="38"/>
                  </a:cubicBezTo>
                  <a:cubicBezTo>
                    <a:pt x="28" y="43"/>
                    <a:pt x="23" y="48"/>
                    <a:pt x="17" y="48"/>
                  </a:cubicBez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32" name="Freeform 426"/>
            <p:cNvSpPr/>
            <p:nvPr/>
          </p:nvSpPr>
          <p:spPr bwMode="auto">
            <a:xfrm>
              <a:off x="4470401" y="4144963"/>
              <a:ext cx="55563" cy="92075"/>
            </a:xfrm>
            <a:custGeom>
              <a:avLst/>
              <a:gdLst>
                <a:gd name="T0" fmla="*/ 21 w 21"/>
                <a:gd name="T1" fmla="*/ 10 h 34"/>
                <a:gd name="T2" fmla="*/ 10 w 21"/>
                <a:gd name="T3" fmla="*/ 0 h 34"/>
                <a:gd name="T4" fmla="*/ 0 w 21"/>
                <a:gd name="T5" fmla="*/ 10 h 34"/>
                <a:gd name="T6" fmla="*/ 6 w 21"/>
                <a:gd name="T7" fmla="*/ 20 h 34"/>
                <a:gd name="T8" fmla="*/ 6 w 21"/>
                <a:gd name="T9" fmla="*/ 31 h 34"/>
                <a:gd name="T10" fmla="*/ 10 w 21"/>
                <a:gd name="T11" fmla="*/ 34 h 34"/>
                <a:gd name="T12" fmla="*/ 14 w 21"/>
                <a:gd name="T13" fmla="*/ 31 h 34"/>
                <a:gd name="T14" fmla="*/ 14 w 21"/>
                <a:gd name="T15" fmla="*/ 20 h 34"/>
                <a:gd name="T16" fmla="*/ 21 w 21"/>
                <a:gd name="T17" fmla="*/ 1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34">
                  <a:moveTo>
                    <a:pt x="21" y="10"/>
                  </a:moveTo>
                  <a:cubicBezTo>
                    <a:pt x="21" y="4"/>
                    <a:pt x="16" y="0"/>
                    <a:pt x="10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0" y="15"/>
                    <a:pt x="2" y="19"/>
                    <a:pt x="6" y="20"/>
                  </a:cubicBezTo>
                  <a:cubicBezTo>
                    <a:pt x="6" y="31"/>
                    <a:pt x="6" y="31"/>
                    <a:pt x="6" y="31"/>
                  </a:cubicBezTo>
                  <a:cubicBezTo>
                    <a:pt x="6" y="33"/>
                    <a:pt x="8" y="34"/>
                    <a:pt x="10" y="34"/>
                  </a:cubicBezTo>
                  <a:cubicBezTo>
                    <a:pt x="12" y="34"/>
                    <a:pt x="14" y="33"/>
                    <a:pt x="14" y="31"/>
                  </a:cubicBezTo>
                  <a:cubicBezTo>
                    <a:pt x="14" y="20"/>
                    <a:pt x="14" y="20"/>
                    <a:pt x="14" y="20"/>
                  </a:cubicBezTo>
                  <a:cubicBezTo>
                    <a:pt x="18" y="19"/>
                    <a:pt x="21" y="15"/>
                    <a:pt x="21" y="10"/>
                  </a:cubicBez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33" name="Freeform 427"/>
            <p:cNvSpPr/>
            <p:nvPr/>
          </p:nvSpPr>
          <p:spPr bwMode="auto">
            <a:xfrm>
              <a:off x="4640263" y="4003676"/>
              <a:ext cx="219075" cy="50800"/>
            </a:xfrm>
            <a:custGeom>
              <a:avLst/>
              <a:gdLst>
                <a:gd name="T0" fmla="*/ 81 w 81"/>
                <a:gd name="T1" fmla="*/ 15 h 19"/>
                <a:gd name="T2" fmla="*/ 81 w 81"/>
                <a:gd name="T3" fmla="*/ 4 h 19"/>
                <a:gd name="T4" fmla="*/ 76 w 81"/>
                <a:gd name="T5" fmla="*/ 0 h 19"/>
                <a:gd name="T6" fmla="*/ 0 w 81"/>
                <a:gd name="T7" fmla="*/ 0 h 19"/>
                <a:gd name="T8" fmla="*/ 0 w 81"/>
                <a:gd name="T9" fmla="*/ 3 h 19"/>
                <a:gd name="T10" fmla="*/ 0 w 81"/>
                <a:gd name="T11" fmla="*/ 8 h 19"/>
                <a:gd name="T12" fmla="*/ 12 w 81"/>
                <a:gd name="T13" fmla="*/ 19 h 19"/>
                <a:gd name="T14" fmla="*/ 76 w 81"/>
                <a:gd name="T15" fmla="*/ 19 h 19"/>
                <a:gd name="T16" fmla="*/ 81 w 81"/>
                <a:gd name="T17" fmla="*/ 15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1" h="19">
                  <a:moveTo>
                    <a:pt x="81" y="15"/>
                  </a:moveTo>
                  <a:cubicBezTo>
                    <a:pt x="81" y="4"/>
                    <a:pt x="81" y="4"/>
                    <a:pt x="81" y="4"/>
                  </a:cubicBezTo>
                  <a:cubicBezTo>
                    <a:pt x="81" y="2"/>
                    <a:pt x="79" y="0"/>
                    <a:pt x="76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2"/>
                    <a:pt x="0" y="3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6" y="11"/>
                    <a:pt x="10" y="12"/>
                    <a:pt x="12" y="19"/>
                  </a:cubicBezTo>
                  <a:cubicBezTo>
                    <a:pt x="76" y="19"/>
                    <a:pt x="76" y="19"/>
                    <a:pt x="76" y="19"/>
                  </a:cubicBezTo>
                  <a:cubicBezTo>
                    <a:pt x="79" y="19"/>
                    <a:pt x="81" y="17"/>
                    <a:pt x="81" y="15"/>
                  </a:cubicBez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34" name="Freeform 428"/>
            <p:cNvSpPr/>
            <p:nvPr/>
          </p:nvSpPr>
          <p:spPr bwMode="auto">
            <a:xfrm>
              <a:off x="4678363" y="4100513"/>
              <a:ext cx="180975" cy="49213"/>
            </a:xfrm>
            <a:custGeom>
              <a:avLst/>
              <a:gdLst>
                <a:gd name="T0" fmla="*/ 62 w 67"/>
                <a:gd name="T1" fmla="*/ 18 h 18"/>
                <a:gd name="T2" fmla="*/ 67 w 67"/>
                <a:gd name="T3" fmla="*/ 14 h 18"/>
                <a:gd name="T4" fmla="*/ 67 w 67"/>
                <a:gd name="T5" fmla="*/ 4 h 18"/>
                <a:gd name="T6" fmla="*/ 62 w 67"/>
                <a:gd name="T7" fmla="*/ 0 h 18"/>
                <a:gd name="T8" fmla="*/ 0 w 67"/>
                <a:gd name="T9" fmla="*/ 0 h 18"/>
                <a:gd name="T10" fmla="*/ 0 w 67"/>
                <a:gd name="T11" fmla="*/ 18 h 18"/>
                <a:gd name="T12" fmla="*/ 62 w 67"/>
                <a:gd name="T13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7" h="18">
                  <a:moveTo>
                    <a:pt x="62" y="18"/>
                  </a:moveTo>
                  <a:cubicBezTo>
                    <a:pt x="65" y="18"/>
                    <a:pt x="67" y="16"/>
                    <a:pt x="67" y="14"/>
                  </a:cubicBezTo>
                  <a:cubicBezTo>
                    <a:pt x="67" y="4"/>
                    <a:pt x="67" y="4"/>
                    <a:pt x="67" y="4"/>
                  </a:cubicBezTo>
                  <a:cubicBezTo>
                    <a:pt x="67" y="2"/>
                    <a:pt x="65" y="0"/>
                    <a:pt x="6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8"/>
                    <a:pt x="0" y="18"/>
                    <a:pt x="0" y="18"/>
                  </a:cubicBezTo>
                  <a:lnTo>
                    <a:pt x="62" y="18"/>
                  </a:ln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35" name="Freeform 429"/>
            <p:cNvSpPr/>
            <p:nvPr/>
          </p:nvSpPr>
          <p:spPr bwMode="auto">
            <a:xfrm>
              <a:off x="4678363" y="4195763"/>
              <a:ext cx="180975" cy="50800"/>
            </a:xfrm>
            <a:custGeom>
              <a:avLst/>
              <a:gdLst>
                <a:gd name="T0" fmla="*/ 62 w 67"/>
                <a:gd name="T1" fmla="*/ 19 h 19"/>
                <a:gd name="T2" fmla="*/ 67 w 67"/>
                <a:gd name="T3" fmla="*/ 15 h 19"/>
                <a:gd name="T4" fmla="*/ 67 w 67"/>
                <a:gd name="T5" fmla="*/ 4 h 19"/>
                <a:gd name="T6" fmla="*/ 62 w 67"/>
                <a:gd name="T7" fmla="*/ 0 h 19"/>
                <a:gd name="T8" fmla="*/ 0 w 67"/>
                <a:gd name="T9" fmla="*/ 0 h 19"/>
                <a:gd name="T10" fmla="*/ 0 w 67"/>
                <a:gd name="T11" fmla="*/ 19 h 19"/>
                <a:gd name="T12" fmla="*/ 62 w 67"/>
                <a:gd name="T13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7" h="19">
                  <a:moveTo>
                    <a:pt x="62" y="19"/>
                  </a:moveTo>
                  <a:cubicBezTo>
                    <a:pt x="65" y="19"/>
                    <a:pt x="67" y="17"/>
                    <a:pt x="67" y="15"/>
                  </a:cubicBezTo>
                  <a:cubicBezTo>
                    <a:pt x="67" y="4"/>
                    <a:pt x="67" y="4"/>
                    <a:pt x="67" y="4"/>
                  </a:cubicBezTo>
                  <a:cubicBezTo>
                    <a:pt x="67" y="2"/>
                    <a:pt x="65" y="0"/>
                    <a:pt x="6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9"/>
                    <a:pt x="0" y="19"/>
                    <a:pt x="0" y="19"/>
                  </a:cubicBezTo>
                  <a:lnTo>
                    <a:pt x="62" y="19"/>
                  </a:ln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36" name="Freeform 430"/>
            <p:cNvSpPr/>
            <p:nvPr/>
          </p:nvSpPr>
          <p:spPr bwMode="auto">
            <a:xfrm>
              <a:off x="4673601" y="4287838"/>
              <a:ext cx="185738" cy="52388"/>
            </a:xfrm>
            <a:custGeom>
              <a:avLst/>
              <a:gdLst>
                <a:gd name="T0" fmla="*/ 0 w 69"/>
                <a:gd name="T1" fmla="*/ 19 h 19"/>
                <a:gd name="T2" fmla="*/ 64 w 69"/>
                <a:gd name="T3" fmla="*/ 19 h 19"/>
                <a:gd name="T4" fmla="*/ 69 w 69"/>
                <a:gd name="T5" fmla="*/ 15 h 19"/>
                <a:gd name="T6" fmla="*/ 69 w 69"/>
                <a:gd name="T7" fmla="*/ 4 h 19"/>
                <a:gd name="T8" fmla="*/ 64 w 69"/>
                <a:gd name="T9" fmla="*/ 0 h 19"/>
                <a:gd name="T10" fmla="*/ 2 w 69"/>
                <a:gd name="T11" fmla="*/ 0 h 19"/>
                <a:gd name="T12" fmla="*/ 2 w 69"/>
                <a:gd name="T13" fmla="*/ 10 h 19"/>
                <a:gd name="T14" fmla="*/ 0 w 69"/>
                <a:gd name="T15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9" h="19">
                  <a:moveTo>
                    <a:pt x="0" y="19"/>
                  </a:moveTo>
                  <a:cubicBezTo>
                    <a:pt x="64" y="19"/>
                    <a:pt x="64" y="19"/>
                    <a:pt x="64" y="19"/>
                  </a:cubicBezTo>
                  <a:cubicBezTo>
                    <a:pt x="67" y="19"/>
                    <a:pt x="69" y="17"/>
                    <a:pt x="69" y="15"/>
                  </a:cubicBezTo>
                  <a:cubicBezTo>
                    <a:pt x="69" y="4"/>
                    <a:pt x="69" y="4"/>
                    <a:pt x="69" y="4"/>
                  </a:cubicBezTo>
                  <a:cubicBezTo>
                    <a:pt x="69" y="2"/>
                    <a:pt x="67" y="0"/>
                    <a:pt x="64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0"/>
                    <a:pt x="2" y="10"/>
                    <a:pt x="2" y="10"/>
                  </a:cubicBezTo>
                  <a:cubicBezTo>
                    <a:pt x="2" y="13"/>
                    <a:pt x="1" y="16"/>
                    <a:pt x="0" y="19"/>
                  </a:cubicBez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52" name="组合 51"/>
          <p:cNvGrpSpPr/>
          <p:nvPr/>
        </p:nvGrpSpPr>
        <p:grpSpPr>
          <a:xfrm>
            <a:off x="4764136" y="3960071"/>
            <a:ext cx="436330" cy="454452"/>
            <a:chOff x="3681413" y="3859213"/>
            <a:chExt cx="496888" cy="517525"/>
          </a:xfrm>
        </p:grpSpPr>
        <p:sp>
          <p:nvSpPr>
            <p:cNvPr id="321" name="Freeform 431"/>
            <p:cNvSpPr>
              <a:spLocks noEditPoints="1"/>
            </p:cNvSpPr>
            <p:nvPr/>
          </p:nvSpPr>
          <p:spPr bwMode="auto">
            <a:xfrm>
              <a:off x="3681413" y="3868738"/>
              <a:ext cx="496888" cy="508000"/>
            </a:xfrm>
            <a:custGeom>
              <a:avLst/>
              <a:gdLst>
                <a:gd name="T0" fmla="*/ 182 w 183"/>
                <a:gd name="T1" fmla="*/ 177 h 188"/>
                <a:gd name="T2" fmla="*/ 182 w 183"/>
                <a:gd name="T3" fmla="*/ 51 h 188"/>
                <a:gd name="T4" fmla="*/ 175 w 183"/>
                <a:gd name="T5" fmla="*/ 33 h 188"/>
                <a:gd name="T6" fmla="*/ 154 w 183"/>
                <a:gd name="T7" fmla="*/ 8 h 188"/>
                <a:gd name="T8" fmla="*/ 136 w 183"/>
                <a:gd name="T9" fmla="*/ 0 h 188"/>
                <a:gd name="T10" fmla="*/ 10 w 183"/>
                <a:gd name="T11" fmla="*/ 0 h 188"/>
                <a:gd name="T12" fmla="*/ 0 w 183"/>
                <a:gd name="T13" fmla="*/ 11 h 188"/>
                <a:gd name="T14" fmla="*/ 0 w 183"/>
                <a:gd name="T15" fmla="*/ 177 h 188"/>
                <a:gd name="T16" fmla="*/ 10 w 183"/>
                <a:gd name="T17" fmla="*/ 188 h 188"/>
                <a:gd name="T18" fmla="*/ 177 w 183"/>
                <a:gd name="T19" fmla="*/ 188 h 188"/>
                <a:gd name="T20" fmla="*/ 182 w 183"/>
                <a:gd name="T21" fmla="*/ 177 h 188"/>
                <a:gd name="T22" fmla="*/ 19 w 183"/>
                <a:gd name="T23" fmla="*/ 19 h 188"/>
                <a:gd name="T24" fmla="*/ 17 w 183"/>
                <a:gd name="T25" fmla="*/ 21 h 188"/>
                <a:gd name="T26" fmla="*/ 12 w 183"/>
                <a:gd name="T27" fmla="*/ 21 h 188"/>
                <a:gd name="T28" fmla="*/ 10 w 183"/>
                <a:gd name="T29" fmla="*/ 19 h 188"/>
                <a:gd name="T30" fmla="*/ 10 w 183"/>
                <a:gd name="T31" fmla="*/ 14 h 188"/>
                <a:gd name="T32" fmla="*/ 12 w 183"/>
                <a:gd name="T33" fmla="*/ 12 h 188"/>
                <a:gd name="T34" fmla="*/ 17 w 183"/>
                <a:gd name="T35" fmla="*/ 12 h 188"/>
                <a:gd name="T36" fmla="*/ 19 w 183"/>
                <a:gd name="T37" fmla="*/ 14 h 188"/>
                <a:gd name="T38" fmla="*/ 19 w 183"/>
                <a:gd name="T39" fmla="*/ 19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83" h="188">
                  <a:moveTo>
                    <a:pt x="182" y="177"/>
                  </a:moveTo>
                  <a:cubicBezTo>
                    <a:pt x="182" y="51"/>
                    <a:pt x="182" y="51"/>
                    <a:pt x="182" y="51"/>
                  </a:cubicBezTo>
                  <a:cubicBezTo>
                    <a:pt x="182" y="45"/>
                    <a:pt x="179" y="37"/>
                    <a:pt x="175" y="33"/>
                  </a:cubicBezTo>
                  <a:cubicBezTo>
                    <a:pt x="154" y="8"/>
                    <a:pt x="154" y="8"/>
                    <a:pt x="154" y="8"/>
                  </a:cubicBezTo>
                  <a:cubicBezTo>
                    <a:pt x="150" y="3"/>
                    <a:pt x="142" y="0"/>
                    <a:pt x="136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177"/>
                    <a:pt x="0" y="177"/>
                    <a:pt x="0" y="177"/>
                  </a:cubicBezTo>
                  <a:cubicBezTo>
                    <a:pt x="0" y="183"/>
                    <a:pt x="5" y="188"/>
                    <a:pt x="10" y="188"/>
                  </a:cubicBezTo>
                  <a:cubicBezTo>
                    <a:pt x="177" y="188"/>
                    <a:pt x="177" y="188"/>
                    <a:pt x="177" y="188"/>
                  </a:cubicBezTo>
                  <a:cubicBezTo>
                    <a:pt x="183" y="188"/>
                    <a:pt x="182" y="183"/>
                    <a:pt x="182" y="177"/>
                  </a:cubicBezTo>
                  <a:close/>
                  <a:moveTo>
                    <a:pt x="19" y="19"/>
                  </a:moveTo>
                  <a:cubicBezTo>
                    <a:pt x="19" y="20"/>
                    <a:pt x="18" y="21"/>
                    <a:pt x="17" y="21"/>
                  </a:cubicBezTo>
                  <a:cubicBezTo>
                    <a:pt x="12" y="21"/>
                    <a:pt x="12" y="21"/>
                    <a:pt x="12" y="21"/>
                  </a:cubicBezTo>
                  <a:cubicBezTo>
                    <a:pt x="11" y="21"/>
                    <a:pt x="10" y="20"/>
                    <a:pt x="10" y="19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3"/>
                    <a:pt x="11" y="12"/>
                    <a:pt x="12" y="12"/>
                  </a:cubicBezTo>
                  <a:cubicBezTo>
                    <a:pt x="17" y="12"/>
                    <a:pt x="17" y="12"/>
                    <a:pt x="17" y="12"/>
                  </a:cubicBezTo>
                  <a:cubicBezTo>
                    <a:pt x="18" y="12"/>
                    <a:pt x="19" y="13"/>
                    <a:pt x="19" y="14"/>
                  </a:cubicBezTo>
                  <a:lnTo>
                    <a:pt x="19" y="19"/>
                  </a:ln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22" name="Freeform 432"/>
            <p:cNvSpPr/>
            <p:nvPr/>
          </p:nvSpPr>
          <p:spPr bwMode="auto">
            <a:xfrm>
              <a:off x="3914776" y="3900488"/>
              <a:ext cx="106363" cy="153988"/>
            </a:xfrm>
            <a:custGeom>
              <a:avLst/>
              <a:gdLst>
                <a:gd name="T0" fmla="*/ 39 w 39"/>
                <a:gd name="T1" fmla="*/ 47 h 57"/>
                <a:gd name="T2" fmla="*/ 28 w 39"/>
                <a:gd name="T3" fmla="*/ 57 h 57"/>
                <a:gd name="T4" fmla="*/ 11 w 39"/>
                <a:gd name="T5" fmla="*/ 57 h 57"/>
                <a:gd name="T6" fmla="*/ 0 w 39"/>
                <a:gd name="T7" fmla="*/ 47 h 57"/>
                <a:gd name="T8" fmla="*/ 0 w 39"/>
                <a:gd name="T9" fmla="*/ 10 h 57"/>
                <a:gd name="T10" fmla="*/ 11 w 39"/>
                <a:gd name="T11" fmla="*/ 0 h 57"/>
                <a:gd name="T12" fmla="*/ 28 w 39"/>
                <a:gd name="T13" fmla="*/ 0 h 57"/>
                <a:gd name="T14" fmla="*/ 39 w 39"/>
                <a:gd name="T15" fmla="*/ 10 h 57"/>
                <a:gd name="T16" fmla="*/ 39 w 39"/>
                <a:gd name="T17" fmla="*/ 4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" h="57">
                  <a:moveTo>
                    <a:pt x="39" y="47"/>
                  </a:moveTo>
                  <a:cubicBezTo>
                    <a:pt x="39" y="52"/>
                    <a:pt x="34" y="57"/>
                    <a:pt x="28" y="57"/>
                  </a:cubicBezTo>
                  <a:cubicBezTo>
                    <a:pt x="11" y="57"/>
                    <a:pt x="11" y="57"/>
                    <a:pt x="11" y="57"/>
                  </a:cubicBezTo>
                  <a:cubicBezTo>
                    <a:pt x="5" y="57"/>
                    <a:pt x="0" y="52"/>
                    <a:pt x="0" y="47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34" y="0"/>
                    <a:pt x="39" y="5"/>
                    <a:pt x="39" y="10"/>
                  </a:cubicBezTo>
                  <a:lnTo>
                    <a:pt x="39" y="47"/>
                  </a:ln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pic>
          <p:nvPicPr>
            <p:cNvPr id="323" name="Picture 433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46501" y="3859213"/>
              <a:ext cx="341313" cy="250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24" name="Freeform 434"/>
            <p:cNvSpPr>
              <a:spLocks noEditPoints="1"/>
            </p:cNvSpPr>
            <p:nvPr/>
          </p:nvSpPr>
          <p:spPr bwMode="auto">
            <a:xfrm>
              <a:off x="3757613" y="3868738"/>
              <a:ext cx="319088" cy="230188"/>
            </a:xfrm>
            <a:custGeom>
              <a:avLst/>
              <a:gdLst>
                <a:gd name="T0" fmla="*/ 117 w 118"/>
                <a:gd name="T1" fmla="*/ 2 h 85"/>
                <a:gd name="T2" fmla="*/ 108 w 118"/>
                <a:gd name="T3" fmla="*/ 0 h 85"/>
                <a:gd name="T4" fmla="*/ 1 w 118"/>
                <a:gd name="T5" fmla="*/ 0 h 85"/>
                <a:gd name="T6" fmla="*/ 0 w 118"/>
                <a:gd name="T7" fmla="*/ 8 h 85"/>
                <a:gd name="T8" fmla="*/ 0 w 118"/>
                <a:gd name="T9" fmla="*/ 65 h 85"/>
                <a:gd name="T10" fmla="*/ 21 w 118"/>
                <a:gd name="T11" fmla="*/ 85 h 85"/>
                <a:gd name="T12" fmla="*/ 97 w 118"/>
                <a:gd name="T13" fmla="*/ 85 h 85"/>
                <a:gd name="T14" fmla="*/ 118 w 118"/>
                <a:gd name="T15" fmla="*/ 65 h 85"/>
                <a:gd name="T16" fmla="*/ 118 w 118"/>
                <a:gd name="T17" fmla="*/ 8 h 85"/>
                <a:gd name="T18" fmla="*/ 117 w 118"/>
                <a:gd name="T19" fmla="*/ 2 h 85"/>
                <a:gd name="T20" fmla="*/ 97 w 118"/>
                <a:gd name="T21" fmla="*/ 59 h 85"/>
                <a:gd name="T22" fmla="*/ 86 w 118"/>
                <a:gd name="T23" fmla="*/ 69 h 85"/>
                <a:gd name="T24" fmla="*/ 69 w 118"/>
                <a:gd name="T25" fmla="*/ 69 h 85"/>
                <a:gd name="T26" fmla="*/ 58 w 118"/>
                <a:gd name="T27" fmla="*/ 59 h 85"/>
                <a:gd name="T28" fmla="*/ 58 w 118"/>
                <a:gd name="T29" fmla="*/ 22 h 85"/>
                <a:gd name="T30" fmla="*/ 69 w 118"/>
                <a:gd name="T31" fmla="*/ 12 h 85"/>
                <a:gd name="T32" fmla="*/ 86 w 118"/>
                <a:gd name="T33" fmla="*/ 12 h 85"/>
                <a:gd name="T34" fmla="*/ 97 w 118"/>
                <a:gd name="T35" fmla="*/ 22 h 85"/>
                <a:gd name="T36" fmla="*/ 97 w 118"/>
                <a:gd name="T37" fmla="*/ 59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18" h="85">
                  <a:moveTo>
                    <a:pt x="117" y="2"/>
                  </a:moveTo>
                  <a:cubicBezTo>
                    <a:pt x="114" y="1"/>
                    <a:pt x="111" y="0"/>
                    <a:pt x="108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0" y="65"/>
                    <a:pt x="0" y="65"/>
                    <a:pt x="0" y="65"/>
                  </a:cubicBezTo>
                  <a:cubicBezTo>
                    <a:pt x="0" y="76"/>
                    <a:pt x="9" y="85"/>
                    <a:pt x="21" y="85"/>
                  </a:cubicBezTo>
                  <a:cubicBezTo>
                    <a:pt x="97" y="85"/>
                    <a:pt x="97" y="85"/>
                    <a:pt x="97" y="85"/>
                  </a:cubicBezTo>
                  <a:cubicBezTo>
                    <a:pt x="109" y="85"/>
                    <a:pt x="118" y="76"/>
                    <a:pt x="118" y="65"/>
                  </a:cubicBezTo>
                  <a:cubicBezTo>
                    <a:pt x="118" y="8"/>
                    <a:pt x="118" y="8"/>
                    <a:pt x="118" y="8"/>
                  </a:cubicBezTo>
                  <a:cubicBezTo>
                    <a:pt x="118" y="6"/>
                    <a:pt x="118" y="4"/>
                    <a:pt x="117" y="2"/>
                  </a:cubicBezTo>
                  <a:close/>
                  <a:moveTo>
                    <a:pt x="97" y="59"/>
                  </a:moveTo>
                  <a:cubicBezTo>
                    <a:pt x="97" y="64"/>
                    <a:pt x="92" y="69"/>
                    <a:pt x="86" y="69"/>
                  </a:cubicBezTo>
                  <a:cubicBezTo>
                    <a:pt x="69" y="69"/>
                    <a:pt x="69" y="69"/>
                    <a:pt x="69" y="69"/>
                  </a:cubicBezTo>
                  <a:cubicBezTo>
                    <a:pt x="63" y="69"/>
                    <a:pt x="58" y="64"/>
                    <a:pt x="58" y="59"/>
                  </a:cubicBezTo>
                  <a:cubicBezTo>
                    <a:pt x="58" y="22"/>
                    <a:pt x="58" y="22"/>
                    <a:pt x="58" y="22"/>
                  </a:cubicBezTo>
                  <a:cubicBezTo>
                    <a:pt x="58" y="17"/>
                    <a:pt x="63" y="12"/>
                    <a:pt x="69" y="12"/>
                  </a:cubicBezTo>
                  <a:cubicBezTo>
                    <a:pt x="86" y="12"/>
                    <a:pt x="86" y="12"/>
                    <a:pt x="86" y="12"/>
                  </a:cubicBezTo>
                  <a:cubicBezTo>
                    <a:pt x="92" y="12"/>
                    <a:pt x="97" y="17"/>
                    <a:pt x="97" y="22"/>
                  </a:cubicBezTo>
                  <a:lnTo>
                    <a:pt x="97" y="59"/>
                  </a:ln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25" name="Freeform 435"/>
            <p:cNvSpPr/>
            <p:nvPr/>
          </p:nvSpPr>
          <p:spPr bwMode="auto">
            <a:xfrm>
              <a:off x="3736976" y="4119563"/>
              <a:ext cx="392113" cy="238125"/>
            </a:xfrm>
            <a:custGeom>
              <a:avLst/>
              <a:gdLst>
                <a:gd name="T0" fmla="*/ 145 w 145"/>
                <a:gd name="T1" fmla="*/ 76 h 88"/>
                <a:gd name="T2" fmla="*/ 135 w 145"/>
                <a:gd name="T3" fmla="*/ 88 h 88"/>
                <a:gd name="T4" fmla="*/ 10 w 145"/>
                <a:gd name="T5" fmla="*/ 88 h 88"/>
                <a:gd name="T6" fmla="*/ 0 w 145"/>
                <a:gd name="T7" fmla="*/ 76 h 88"/>
                <a:gd name="T8" fmla="*/ 0 w 145"/>
                <a:gd name="T9" fmla="*/ 12 h 88"/>
                <a:gd name="T10" fmla="*/ 10 w 145"/>
                <a:gd name="T11" fmla="*/ 0 h 88"/>
                <a:gd name="T12" fmla="*/ 135 w 145"/>
                <a:gd name="T13" fmla="*/ 0 h 88"/>
                <a:gd name="T14" fmla="*/ 145 w 145"/>
                <a:gd name="T15" fmla="*/ 12 h 88"/>
                <a:gd name="T16" fmla="*/ 145 w 145"/>
                <a:gd name="T17" fmla="*/ 76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5" h="88">
                  <a:moveTo>
                    <a:pt x="145" y="76"/>
                  </a:moveTo>
                  <a:cubicBezTo>
                    <a:pt x="145" y="83"/>
                    <a:pt x="140" y="88"/>
                    <a:pt x="135" y="88"/>
                  </a:cubicBezTo>
                  <a:cubicBezTo>
                    <a:pt x="10" y="88"/>
                    <a:pt x="10" y="88"/>
                    <a:pt x="10" y="88"/>
                  </a:cubicBezTo>
                  <a:cubicBezTo>
                    <a:pt x="5" y="88"/>
                    <a:pt x="0" y="83"/>
                    <a:pt x="0" y="76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0" y="0"/>
                  </a:cubicBezTo>
                  <a:cubicBezTo>
                    <a:pt x="135" y="0"/>
                    <a:pt x="135" y="0"/>
                    <a:pt x="135" y="0"/>
                  </a:cubicBezTo>
                  <a:cubicBezTo>
                    <a:pt x="140" y="0"/>
                    <a:pt x="145" y="5"/>
                    <a:pt x="145" y="12"/>
                  </a:cubicBezTo>
                  <a:lnTo>
                    <a:pt x="145" y="76"/>
                  </a:ln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26" name="Rectangle 436"/>
            <p:cNvSpPr>
              <a:spLocks noChangeArrowheads="1"/>
            </p:cNvSpPr>
            <p:nvPr/>
          </p:nvSpPr>
          <p:spPr bwMode="auto">
            <a:xfrm>
              <a:off x="3771901" y="4171951"/>
              <a:ext cx="331788" cy="7938"/>
            </a:xfrm>
            <a:prstGeom prst="rect">
              <a:avLst/>
            </a:pr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27" name="Rectangle 437"/>
            <p:cNvSpPr>
              <a:spLocks noChangeArrowheads="1"/>
            </p:cNvSpPr>
            <p:nvPr/>
          </p:nvSpPr>
          <p:spPr bwMode="auto">
            <a:xfrm>
              <a:off x="3771901" y="4237038"/>
              <a:ext cx="331788" cy="9525"/>
            </a:xfrm>
            <a:prstGeom prst="rect">
              <a:avLst/>
            </a:pr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28" name="Rectangle 438"/>
            <p:cNvSpPr>
              <a:spLocks noChangeArrowheads="1"/>
            </p:cNvSpPr>
            <p:nvPr/>
          </p:nvSpPr>
          <p:spPr bwMode="auto">
            <a:xfrm>
              <a:off x="3771901" y="4303713"/>
              <a:ext cx="331788" cy="7938"/>
            </a:xfrm>
            <a:prstGeom prst="rect">
              <a:avLst/>
            </a:pr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53" name="组合 52"/>
          <p:cNvGrpSpPr/>
          <p:nvPr/>
        </p:nvGrpSpPr>
        <p:grpSpPr>
          <a:xfrm>
            <a:off x="3981709" y="4013044"/>
            <a:ext cx="447482" cy="354082"/>
            <a:chOff x="2997201" y="3919538"/>
            <a:chExt cx="509588" cy="403225"/>
          </a:xfrm>
        </p:grpSpPr>
        <p:sp>
          <p:nvSpPr>
            <p:cNvPr id="317" name="Freeform 439"/>
            <p:cNvSpPr/>
            <p:nvPr/>
          </p:nvSpPr>
          <p:spPr bwMode="auto">
            <a:xfrm>
              <a:off x="3138488" y="3919538"/>
              <a:ext cx="368300" cy="403225"/>
            </a:xfrm>
            <a:custGeom>
              <a:avLst/>
              <a:gdLst>
                <a:gd name="T0" fmla="*/ 232 w 232"/>
                <a:gd name="T1" fmla="*/ 0 h 254"/>
                <a:gd name="T2" fmla="*/ 0 w 232"/>
                <a:gd name="T3" fmla="*/ 130 h 254"/>
                <a:gd name="T4" fmla="*/ 54 w 232"/>
                <a:gd name="T5" fmla="*/ 254 h 254"/>
                <a:gd name="T6" fmla="*/ 191 w 232"/>
                <a:gd name="T7" fmla="*/ 61 h 254"/>
                <a:gd name="T8" fmla="*/ 232 w 232"/>
                <a:gd name="T9" fmla="*/ 0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2" h="254">
                  <a:moveTo>
                    <a:pt x="232" y="0"/>
                  </a:moveTo>
                  <a:lnTo>
                    <a:pt x="0" y="130"/>
                  </a:lnTo>
                  <a:lnTo>
                    <a:pt x="54" y="254"/>
                  </a:lnTo>
                  <a:lnTo>
                    <a:pt x="191" y="61"/>
                  </a:lnTo>
                  <a:lnTo>
                    <a:pt x="232" y="0"/>
                  </a:ln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18" name="Freeform 440"/>
            <p:cNvSpPr/>
            <p:nvPr/>
          </p:nvSpPr>
          <p:spPr bwMode="auto">
            <a:xfrm>
              <a:off x="3224213" y="3970338"/>
              <a:ext cx="268288" cy="352425"/>
            </a:xfrm>
            <a:custGeom>
              <a:avLst/>
              <a:gdLst>
                <a:gd name="T0" fmla="*/ 22 w 169"/>
                <a:gd name="T1" fmla="*/ 130 h 222"/>
                <a:gd name="T2" fmla="*/ 0 w 169"/>
                <a:gd name="T3" fmla="*/ 222 h 222"/>
                <a:gd name="T4" fmla="*/ 169 w 169"/>
                <a:gd name="T5" fmla="*/ 0 h 222"/>
                <a:gd name="T6" fmla="*/ 22 w 169"/>
                <a:gd name="T7" fmla="*/ 130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9" h="222">
                  <a:moveTo>
                    <a:pt x="22" y="130"/>
                  </a:moveTo>
                  <a:lnTo>
                    <a:pt x="0" y="222"/>
                  </a:lnTo>
                  <a:lnTo>
                    <a:pt x="169" y="0"/>
                  </a:lnTo>
                  <a:lnTo>
                    <a:pt x="22" y="130"/>
                  </a:ln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19" name="Freeform 441"/>
            <p:cNvSpPr/>
            <p:nvPr/>
          </p:nvSpPr>
          <p:spPr bwMode="auto">
            <a:xfrm>
              <a:off x="2997201" y="3919538"/>
              <a:ext cx="509588" cy="206375"/>
            </a:xfrm>
            <a:custGeom>
              <a:avLst/>
              <a:gdLst>
                <a:gd name="T0" fmla="*/ 89 w 321"/>
                <a:gd name="T1" fmla="*/ 130 h 130"/>
                <a:gd name="T2" fmla="*/ 0 w 321"/>
                <a:gd name="T3" fmla="*/ 97 h 130"/>
                <a:gd name="T4" fmla="*/ 321 w 321"/>
                <a:gd name="T5" fmla="*/ 0 h 130"/>
                <a:gd name="T6" fmla="*/ 89 w 321"/>
                <a:gd name="T7" fmla="*/ 13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1" h="130">
                  <a:moveTo>
                    <a:pt x="89" y="130"/>
                  </a:moveTo>
                  <a:lnTo>
                    <a:pt x="0" y="97"/>
                  </a:lnTo>
                  <a:lnTo>
                    <a:pt x="321" y="0"/>
                  </a:lnTo>
                  <a:lnTo>
                    <a:pt x="89" y="130"/>
                  </a:lnTo>
                  <a:close/>
                </a:path>
              </a:pathLst>
            </a:cu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20" name="Freeform 442"/>
            <p:cNvSpPr/>
            <p:nvPr/>
          </p:nvSpPr>
          <p:spPr bwMode="auto">
            <a:xfrm>
              <a:off x="3259138" y="3919538"/>
              <a:ext cx="247650" cy="349250"/>
            </a:xfrm>
            <a:custGeom>
              <a:avLst/>
              <a:gdLst>
                <a:gd name="T0" fmla="*/ 156 w 156"/>
                <a:gd name="T1" fmla="*/ 0 h 220"/>
                <a:gd name="T2" fmla="*/ 137 w 156"/>
                <a:gd name="T3" fmla="*/ 220 h 220"/>
                <a:gd name="T4" fmla="*/ 0 w 156"/>
                <a:gd name="T5" fmla="*/ 162 h 220"/>
                <a:gd name="T6" fmla="*/ 156 w 156"/>
                <a:gd name="T7" fmla="*/ 0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6" h="220">
                  <a:moveTo>
                    <a:pt x="156" y="0"/>
                  </a:moveTo>
                  <a:lnTo>
                    <a:pt x="137" y="220"/>
                  </a:lnTo>
                  <a:lnTo>
                    <a:pt x="0" y="162"/>
                  </a:lnTo>
                  <a:lnTo>
                    <a:pt x="156" y="0"/>
                  </a:lnTo>
                  <a:close/>
                </a:path>
              </a:pathLst>
            </a:cu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54" name="组合 53"/>
          <p:cNvGrpSpPr/>
          <p:nvPr/>
        </p:nvGrpSpPr>
        <p:grpSpPr>
          <a:xfrm>
            <a:off x="3144916" y="3968435"/>
            <a:ext cx="501848" cy="448876"/>
            <a:chOff x="2317751" y="3868738"/>
            <a:chExt cx="571500" cy="511176"/>
          </a:xfrm>
        </p:grpSpPr>
        <p:sp>
          <p:nvSpPr>
            <p:cNvPr id="311" name="Freeform 443"/>
            <p:cNvSpPr/>
            <p:nvPr/>
          </p:nvSpPr>
          <p:spPr bwMode="auto">
            <a:xfrm>
              <a:off x="2409826" y="3957638"/>
              <a:ext cx="344488" cy="344488"/>
            </a:xfrm>
            <a:custGeom>
              <a:avLst/>
              <a:gdLst>
                <a:gd name="T0" fmla="*/ 126 w 127"/>
                <a:gd name="T1" fmla="*/ 107 h 127"/>
                <a:gd name="T2" fmla="*/ 126 w 127"/>
                <a:gd name="T3" fmla="*/ 113 h 127"/>
                <a:gd name="T4" fmla="*/ 113 w 127"/>
                <a:gd name="T5" fmla="*/ 126 h 127"/>
                <a:gd name="T6" fmla="*/ 107 w 127"/>
                <a:gd name="T7" fmla="*/ 126 h 127"/>
                <a:gd name="T8" fmla="*/ 2 w 127"/>
                <a:gd name="T9" fmla="*/ 21 h 127"/>
                <a:gd name="T10" fmla="*/ 2 w 127"/>
                <a:gd name="T11" fmla="*/ 15 h 127"/>
                <a:gd name="T12" fmla="*/ 15 w 127"/>
                <a:gd name="T13" fmla="*/ 2 h 127"/>
                <a:gd name="T14" fmla="*/ 21 w 127"/>
                <a:gd name="T15" fmla="*/ 2 h 127"/>
                <a:gd name="T16" fmla="*/ 126 w 127"/>
                <a:gd name="T17" fmla="*/ 107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7" h="127">
                  <a:moveTo>
                    <a:pt x="126" y="107"/>
                  </a:moveTo>
                  <a:cubicBezTo>
                    <a:pt x="127" y="108"/>
                    <a:pt x="127" y="111"/>
                    <a:pt x="126" y="113"/>
                  </a:cubicBezTo>
                  <a:cubicBezTo>
                    <a:pt x="113" y="126"/>
                    <a:pt x="113" y="126"/>
                    <a:pt x="113" y="126"/>
                  </a:cubicBezTo>
                  <a:cubicBezTo>
                    <a:pt x="111" y="127"/>
                    <a:pt x="108" y="127"/>
                    <a:pt x="107" y="126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0" y="19"/>
                    <a:pt x="0" y="17"/>
                    <a:pt x="2" y="15"/>
                  </a:cubicBezTo>
                  <a:cubicBezTo>
                    <a:pt x="15" y="2"/>
                    <a:pt x="15" y="2"/>
                    <a:pt x="15" y="2"/>
                  </a:cubicBezTo>
                  <a:cubicBezTo>
                    <a:pt x="16" y="0"/>
                    <a:pt x="19" y="0"/>
                    <a:pt x="21" y="2"/>
                  </a:cubicBezTo>
                  <a:lnTo>
                    <a:pt x="126" y="107"/>
                  </a:ln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12" name="Freeform 444"/>
            <p:cNvSpPr/>
            <p:nvPr/>
          </p:nvSpPr>
          <p:spPr bwMode="auto">
            <a:xfrm>
              <a:off x="2317751" y="3870326"/>
              <a:ext cx="179388" cy="173038"/>
            </a:xfrm>
            <a:custGeom>
              <a:avLst/>
              <a:gdLst>
                <a:gd name="T0" fmla="*/ 28 w 66"/>
                <a:gd name="T1" fmla="*/ 2 h 64"/>
                <a:gd name="T2" fmla="*/ 45 w 66"/>
                <a:gd name="T3" fmla="*/ 19 h 64"/>
                <a:gd name="T4" fmla="*/ 45 w 66"/>
                <a:gd name="T5" fmla="*/ 25 h 64"/>
                <a:gd name="T6" fmla="*/ 38 w 66"/>
                <a:gd name="T7" fmla="*/ 33 h 64"/>
                <a:gd name="T8" fmla="*/ 32 w 66"/>
                <a:gd name="T9" fmla="*/ 33 h 64"/>
                <a:gd name="T10" fmla="*/ 10 w 66"/>
                <a:gd name="T11" fmla="*/ 11 h 64"/>
                <a:gd name="T12" fmla="*/ 12 w 66"/>
                <a:gd name="T13" fmla="*/ 53 h 64"/>
                <a:gd name="T14" fmla="*/ 55 w 66"/>
                <a:gd name="T15" fmla="*/ 53 h 64"/>
                <a:gd name="T16" fmla="*/ 55 w 66"/>
                <a:gd name="T17" fmla="*/ 10 h 64"/>
                <a:gd name="T18" fmla="*/ 28 w 66"/>
                <a:gd name="T19" fmla="*/ 2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6" h="64">
                  <a:moveTo>
                    <a:pt x="28" y="2"/>
                  </a:moveTo>
                  <a:cubicBezTo>
                    <a:pt x="45" y="19"/>
                    <a:pt x="45" y="19"/>
                    <a:pt x="45" y="19"/>
                  </a:cubicBezTo>
                  <a:cubicBezTo>
                    <a:pt x="47" y="21"/>
                    <a:pt x="47" y="23"/>
                    <a:pt x="45" y="25"/>
                  </a:cubicBezTo>
                  <a:cubicBezTo>
                    <a:pt x="38" y="33"/>
                    <a:pt x="38" y="33"/>
                    <a:pt x="38" y="33"/>
                  </a:cubicBezTo>
                  <a:cubicBezTo>
                    <a:pt x="36" y="34"/>
                    <a:pt x="33" y="34"/>
                    <a:pt x="32" y="33"/>
                  </a:cubicBezTo>
                  <a:cubicBezTo>
                    <a:pt x="10" y="11"/>
                    <a:pt x="10" y="11"/>
                    <a:pt x="10" y="11"/>
                  </a:cubicBezTo>
                  <a:cubicBezTo>
                    <a:pt x="0" y="23"/>
                    <a:pt x="1" y="41"/>
                    <a:pt x="12" y="53"/>
                  </a:cubicBezTo>
                  <a:cubicBezTo>
                    <a:pt x="24" y="64"/>
                    <a:pt x="43" y="64"/>
                    <a:pt x="55" y="53"/>
                  </a:cubicBezTo>
                  <a:cubicBezTo>
                    <a:pt x="66" y="41"/>
                    <a:pt x="66" y="22"/>
                    <a:pt x="55" y="10"/>
                  </a:cubicBezTo>
                  <a:cubicBezTo>
                    <a:pt x="47" y="3"/>
                    <a:pt x="37" y="0"/>
                    <a:pt x="28" y="2"/>
                  </a:cubicBezTo>
                  <a:close/>
                </a:path>
              </a:pathLst>
            </a:cu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13" name="Freeform 445"/>
            <p:cNvSpPr/>
            <p:nvPr/>
          </p:nvSpPr>
          <p:spPr bwMode="auto">
            <a:xfrm>
              <a:off x="2651126" y="4198938"/>
              <a:ext cx="176213" cy="180975"/>
            </a:xfrm>
            <a:custGeom>
              <a:avLst/>
              <a:gdLst>
                <a:gd name="T0" fmla="*/ 63 w 65"/>
                <a:gd name="T1" fmla="*/ 39 h 67"/>
                <a:gd name="T2" fmla="*/ 46 w 65"/>
                <a:gd name="T3" fmla="*/ 22 h 67"/>
                <a:gd name="T4" fmla="*/ 40 w 65"/>
                <a:gd name="T5" fmla="*/ 22 h 67"/>
                <a:gd name="T6" fmla="*/ 32 w 65"/>
                <a:gd name="T7" fmla="*/ 29 h 67"/>
                <a:gd name="T8" fmla="*/ 32 w 65"/>
                <a:gd name="T9" fmla="*/ 35 h 67"/>
                <a:gd name="T10" fmla="*/ 53 w 65"/>
                <a:gd name="T11" fmla="*/ 56 h 67"/>
                <a:gd name="T12" fmla="*/ 12 w 65"/>
                <a:gd name="T13" fmla="*/ 55 h 67"/>
                <a:gd name="T14" fmla="*/ 12 w 65"/>
                <a:gd name="T15" fmla="*/ 12 h 67"/>
                <a:gd name="T16" fmla="*/ 55 w 65"/>
                <a:gd name="T17" fmla="*/ 12 h 67"/>
                <a:gd name="T18" fmla="*/ 63 w 65"/>
                <a:gd name="T19" fmla="*/ 39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5" h="67">
                  <a:moveTo>
                    <a:pt x="63" y="39"/>
                  </a:moveTo>
                  <a:cubicBezTo>
                    <a:pt x="46" y="22"/>
                    <a:pt x="46" y="22"/>
                    <a:pt x="46" y="22"/>
                  </a:cubicBezTo>
                  <a:cubicBezTo>
                    <a:pt x="44" y="20"/>
                    <a:pt x="41" y="20"/>
                    <a:pt x="40" y="22"/>
                  </a:cubicBezTo>
                  <a:cubicBezTo>
                    <a:pt x="32" y="29"/>
                    <a:pt x="32" y="29"/>
                    <a:pt x="32" y="29"/>
                  </a:cubicBezTo>
                  <a:cubicBezTo>
                    <a:pt x="31" y="31"/>
                    <a:pt x="31" y="34"/>
                    <a:pt x="32" y="35"/>
                  </a:cubicBezTo>
                  <a:cubicBezTo>
                    <a:pt x="53" y="56"/>
                    <a:pt x="53" y="56"/>
                    <a:pt x="53" y="56"/>
                  </a:cubicBezTo>
                  <a:cubicBezTo>
                    <a:pt x="41" y="67"/>
                    <a:pt x="23" y="66"/>
                    <a:pt x="12" y="55"/>
                  </a:cubicBezTo>
                  <a:cubicBezTo>
                    <a:pt x="0" y="43"/>
                    <a:pt x="0" y="24"/>
                    <a:pt x="12" y="12"/>
                  </a:cubicBezTo>
                  <a:cubicBezTo>
                    <a:pt x="24" y="0"/>
                    <a:pt x="43" y="0"/>
                    <a:pt x="55" y="12"/>
                  </a:cubicBezTo>
                  <a:cubicBezTo>
                    <a:pt x="62" y="20"/>
                    <a:pt x="65" y="30"/>
                    <a:pt x="63" y="39"/>
                  </a:cubicBezTo>
                  <a:close/>
                </a:path>
              </a:pathLst>
            </a:cu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14" name="Freeform 446"/>
            <p:cNvSpPr/>
            <p:nvPr/>
          </p:nvSpPr>
          <p:spPr bwMode="auto">
            <a:xfrm>
              <a:off x="2328863" y="3978276"/>
              <a:ext cx="400050" cy="401638"/>
            </a:xfrm>
            <a:custGeom>
              <a:avLst/>
              <a:gdLst>
                <a:gd name="T0" fmla="*/ 23 w 148"/>
                <a:gd name="T1" fmla="*/ 144 h 148"/>
                <a:gd name="T2" fmla="*/ 8 w 148"/>
                <a:gd name="T3" fmla="*/ 144 h 148"/>
                <a:gd name="T4" fmla="*/ 5 w 148"/>
                <a:gd name="T5" fmla="*/ 140 h 148"/>
                <a:gd name="T6" fmla="*/ 5 w 148"/>
                <a:gd name="T7" fmla="*/ 125 h 148"/>
                <a:gd name="T8" fmla="*/ 125 w 148"/>
                <a:gd name="T9" fmla="*/ 4 h 148"/>
                <a:gd name="T10" fmla="*/ 140 w 148"/>
                <a:gd name="T11" fmla="*/ 4 h 148"/>
                <a:gd name="T12" fmla="*/ 144 w 148"/>
                <a:gd name="T13" fmla="*/ 8 h 148"/>
                <a:gd name="T14" fmla="*/ 144 w 148"/>
                <a:gd name="T15" fmla="*/ 23 h 148"/>
                <a:gd name="T16" fmla="*/ 23 w 148"/>
                <a:gd name="T17" fmla="*/ 144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8" h="148">
                  <a:moveTo>
                    <a:pt x="23" y="144"/>
                  </a:moveTo>
                  <a:cubicBezTo>
                    <a:pt x="19" y="148"/>
                    <a:pt x="13" y="148"/>
                    <a:pt x="8" y="144"/>
                  </a:cubicBezTo>
                  <a:cubicBezTo>
                    <a:pt x="5" y="140"/>
                    <a:pt x="5" y="140"/>
                    <a:pt x="5" y="140"/>
                  </a:cubicBezTo>
                  <a:cubicBezTo>
                    <a:pt x="0" y="136"/>
                    <a:pt x="0" y="129"/>
                    <a:pt x="5" y="125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9" y="0"/>
                    <a:pt x="136" y="0"/>
                    <a:pt x="140" y="4"/>
                  </a:cubicBezTo>
                  <a:cubicBezTo>
                    <a:pt x="144" y="8"/>
                    <a:pt x="144" y="8"/>
                    <a:pt x="144" y="8"/>
                  </a:cubicBezTo>
                  <a:cubicBezTo>
                    <a:pt x="148" y="12"/>
                    <a:pt x="148" y="19"/>
                    <a:pt x="144" y="23"/>
                  </a:cubicBezTo>
                  <a:lnTo>
                    <a:pt x="23" y="144"/>
                  </a:ln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15" name="Freeform 447"/>
            <p:cNvSpPr/>
            <p:nvPr/>
          </p:nvSpPr>
          <p:spPr bwMode="auto">
            <a:xfrm>
              <a:off x="2589213" y="3868738"/>
              <a:ext cx="101600" cy="93663"/>
            </a:xfrm>
            <a:custGeom>
              <a:avLst/>
              <a:gdLst>
                <a:gd name="T0" fmla="*/ 8 w 38"/>
                <a:gd name="T1" fmla="*/ 34 h 35"/>
                <a:gd name="T2" fmla="*/ 2 w 38"/>
                <a:gd name="T3" fmla="*/ 33 h 35"/>
                <a:gd name="T4" fmla="*/ 2 w 38"/>
                <a:gd name="T5" fmla="*/ 33 h 35"/>
                <a:gd name="T6" fmla="*/ 2 w 38"/>
                <a:gd name="T7" fmla="*/ 27 h 35"/>
                <a:gd name="T8" fmla="*/ 30 w 38"/>
                <a:gd name="T9" fmla="*/ 1 h 35"/>
                <a:gd name="T10" fmla="*/ 36 w 38"/>
                <a:gd name="T11" fmla="*/ 2 h 35"/>
                <a:gd name="T12" fmla="*/ 36 w 38"/>
                <a:gd name="T13" fmla="*/ 2 h 35"/>
                <a:gd name="T14" fmla="*/ 36 w 38"/>
                <a:gd name="T15" fmla="*/ 8 h 35"/>
                <a:gd name="T16" fmla="*/ 8 w 38"/>
                <a:gd name="T17" fmla="*/ 34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" h="35">
                  <a:moveTo>
                    <a:pt x="8" y="34"/>
                  </a:moveTo>
                  <a:cubicBezTo>
                    <a:pt x="6" y="35"/>
                    <a:pt x="4" y="35"/>
                    <a:pt x="2" y="33"/>
                  </a:cubicBezTo>
                  <a:cubicBezTo>
                    <a:pt x="2" y="33"/>
                    <a:pt x="2" y="33"/>
                    <a:pt x="2" y="33"/>
                  </a:cubicBezTo>
                  <a:cubicBezTo>
                    <a:pt x="0" y="32"/>
                    <a:pt x="0" y="29"/>
                    <a:pt x="2" y="27"/>
                  </a:cubicBezTo>
                  <a:cubicBezTo>
                    <a:pt x="30" y="1"/>
                    <a:pt x="30" y="1"/>
                    <a:pt x="30" y="1"/>
                  </a:cubicBezTo>
                  <a:cubicBezTo>
                    <a:pt x="31" y="0"/>
                    <a:pt x="34" y="0"/>
                    <a:pt x="36" y="2"/>
                  </a:cubicBezTo>
                  <a:cubicBezTo>
                    <a:pt x="36" y="2"/>
                    <a:pt x="36" y="2"/>
                    <a:pt x="36" y="2"/>
                  </a:cubicBezTo>
                  <a:cubicBezTo>
                    <a:pt x="38" y="3"/>
                    <a:pt x="37" y="6"/>
                    <a:pt x="36" y="8"/>
                  </a:cubicBezTo>
                  <a:lnTo>
                    <a:pt x="8" y="34"/>
                  </a:ln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16" name="Freeform 448"/>
            <p:cNvSpPr/>
            <p:nvPr/>
          </p:nvSpPr>
          <p:spPr bwMode="auto">
            <a:xfrm>
              <a:off x="2609851" y="3884613"/>
              <a:ext cx="279400" cy="311150"/>
            </a:xfrm>
            <a:custGeom>
              <a:avLst/>
              <a:gdLst>
                <a:gd name="T0" fmla="*/ 60 w 103"/>
                <a:gd name="T1" fmla="*/ 34 h 115"/>
                <a:gd name="T2" fmla="*/ 60 w 103"/>
                <a:gd name="T3" fmla="*/ 34 h 115"/>
                <a:gd name="T4" fmla="*/ 41 w 103"/>
                <a:gd name="T5" fmla="*/ 16 h 115"/>
                <a:gd name="T6" fmla="*/ 41 w 103"/>
                <a:gd name="T7" fmla="*/ 16 h 115"/>
                <a:gd name="T8" fmla="*/ 29 w 103"/>
                <a:gd name="T9" fmla="*/ 0 h 115"/>
                <a:gd name="T10" fmla="*/ 0 w 103"/>
                <a:gd name="T11" fmla="*/ 28 h 115"/>
                <a:gd name="T12" fmla="*/ 17 w 103"/>
                <a:gd name="T13" fmla="*/ 35 h 115"/>
                <a:gd name="T14" fmla="*/ 17 w 103"/>
                <a:gd name="T15" fmla="*/ 35 h 115"/>
                <a:gd name="T16" fmla="*/ 21 w 103"/>
                <a:gd name="T17" fmla="*/ 52 h 115"/>
                <a:gd name="T18" fmla="*/ 24 w 103"/>
                <a:gd name="T19" fmla="*/ 55 h 115"/>
                <a:gd name="T20" fmla="*/ 38 w 103"/>
                <a:gd name="T21" fmla="*/ 60 h 115"/>
                <a:gd name="T22" fmla="*/ 38 w 103"/>
                <a:gd name="T23" fmla="*/ 61 h 115"/>
                <a:gd name="T24" fmla="*/ 50 w 103"/>
                <a:gd name="T25" fmla="*/ 108 h 115"/>
                <a:gd name="T26" fmla="*/ 49 w 103"/>
                <a:gd name="T27" fmla="*/ 115 h 115"/>
                <a:gd name="T28" fmla="*/ 60 w 103"/>
                <a:gd name="T29" fmla="*/ 34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3" h="115">
                  <a:moveTo>
                    <a:pt x="60" y="34"/>
                  </a:moveTo>
                  <a:cubicBezTo>
                    <a:pt x="60" y="34"/>
                    <a:pt x="60" y="34"/>
                    <a:pt x="60" y="34"/>
                  </a:cubicBezTo>
                  <a:cubicBezTo>
                    <a:pt x="58" y="18"/>
                    <a:pt x="46" y="17"/>
                    <a:pt x="41" y="16"/>
                  </a:cubicBezTo>
                  <a:cubicBezTo>
                    <a:pt x="41" y="16"/>
                    <a:pt x="41" y="16"/>
                    <a:pt x="41" y="16"/>
                  </a:cubicBezTo>
                  <a:cubicBezTo>
                    <a:pt x="32" y="13"/>
                    <a:pt x="29" y="0"/>
                    <a:pt x="29" y="0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8" y="27"/>
                    <a:pt x="17" y="35"/>
                    <a:pt x="17" y="35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16" y="41"/>
                    <a:pt x="17" y="47"/>
                    <a:pt x="21" y="52"/>
                  </a:cubicBezTo>
                  <a:cubicBezTo>
                    <a:pt x="24" y="55"/>
                    <a:pt x="24" y="55"/>
                    <a:pt x="24" y="55"/>
                  </a:cubicBezTo>
                  <a:cubicBezTo>
                    <a:pt x="28" y="59"/>
                    <a:pt x="33" y="61"/>
                    <a:pt x="38" y="60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67" y="67"/>
                    <a:pt x="55" y="102"/>
                    <a:pt x="50" y="108"/>
                  </a:cubicBezTo>
                  <a:cubicBezTo>
                    <a:pt x="44" y="115"/>
                    <a:pt x="49" y="115"/>
                    <a:pt x="49" y="115"/>
                  </a:cubicBezTo>
                  <a:cubicBezTo>
                    <a:pt x="103" y="63"/>
                    <a:pt x="60" y="34"/>
                    <a:pt x="60" y="34"/>
                  </a:cubicBez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55" name="组合 54"/>
          <p:cNvGrpSpPr/>
          <p:nvPr/>
        </p:nvGrpSpPr>
        <p:grpSpPr>
          <a:xfrm>
            <a:off x="2327638" y="3939161"/>
            <a:ext cx="482333" cy="492090"/>
            <a:chOff x="1611313" y="3835401"/>
            <a:chExt cx="549276" cy="560387"/>
          </a:xfrm>
        </p:grpSpPr>
        <p:sp>
          <p:nvSpPr>
            <p:cNvPr id="304" name="Freeform 449"/>
            <p:cNvSpPr/>
            <p:nvPr/>
          </p:nvSpPr>
          <p:spPr bwMode="auto">
            <a:xfrm>
              <a:off x="2041526" y="4011613"/>
              <a:ext cx="119063" cy="192088"/>
            </a:xfrm>
            <a:custGeom>
              <a:avLst/>
              <a:gdLst>
                <a:gd name="T0" fmla="*/ 0 w 44"/>
                <a:gd name="T1" fmla="*/ 15 h 71"/>
                <a:gd name="T2" fmla="*/ 31 w 44"/>
                <a:gd name="T3" fmla="*/ 0 h 71"/>
                <a:gd name="T4" fmla="*/ 36 w 44"/>
                <a:gd name="T5" fmla="*/ 71 h 71"/>
                <a:gd name="T6" fmla="*/ 2 w 44"/>
                <a:gd name="T7" fmla="*/ 60 h 71"/>
                <a:gd name="T8" fmla="*/ 5 w 44"/>
                <a:gd name="T9" fmla="*/ 41 h 71"/>
                <a:gd name="T10" fmla="*/ 0 w 44"/>
                <a:gd name="T11" fmla="*/ 15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" h="71">
                  <a:moveTo>
                    <a:pt x="0" y="15"/>
                  </a:moveTo>
                  <a:cubicBezTo>
                    <a:pt x="31" y="0"/>
                    <a:pt x="31" y="0"/>
                    <a:pt x="31" y="0"/>
                  </a:cubicBezTo>
                  <a:cubicBezTo>
                    <a:pt x="42" y="22"/>
                    <a:pt x="44" y="48"/>
                    <a:pt x="36" y="71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4" y="54"/>
                    <a:pt x="5" y="48"/>
                    <a:pt x="5" y="41"/>
                  </a:cubicBezTo>
                  <a:cubicBezTo>
                    <a:pt x="5" y="32"/>
                    <a:pt x="3" y="23"/>
                    <a:pt x="0" y="15"/>
                  </a:cubicBezTo>
                  <a:close/>
                </a:path>
              </a:pathLst>
            </a:cu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05" name="Freeform 450"/>
            <p:cNvSpPr/>
            <p:nvPr/>
          </p:nvSpPr>
          <p:spPr bwMode="auto">
            <a:xfrm>
              <a:off x="1960563" y="4173538"/>
              <a:ext cx="179388" cy="182563"/>
            </a:xfrm>
            <a:custGeom>
              <a:avLst/>
              <a:gdLst>
                <a:gd name="T0" fmla="*/ 32 w 66"/>
                <a:gd name="T1" fmla="*/ 0 h 67"/>
                <a:gd name="T2" fmla="*/ 66 w 66"/>
                <a:gd name="T3" fmla="*/ 11 h 67"/>
                <a:gd name="T4" fmla="*/ 14 w 66"/>
                <a:gd name="T5" fmla="*/ 67 h 67"/>
                <a:gd name="T6" fmla="*/ 0 w 66"/>
                <a:gd name="T7" fmla="*/ 35 h 67"/>
                <a:gd name="T8" fmla="*/ 32 w 66"/>
                <a:gd name="T9" fmla="*/ 0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6" h="67">
                  <a:moveTo>
                    <a:pt x="32" y="0"/>
                  </a:moveTo>
                  <a:cubicBezTo>
                    <a:pt x="66" y="11"/>
                    <a:pt x="66" y="11"/>
                    <a:pt x="66" y="11"/>
                  </a:cubicBezTo>
                  <a:cubicBezTo>
                    <a:pt x="57" y="37"/>
                    <a:pt x="38" y="57"/>
                    <a:pt x="14" y="67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15" y="28"/>
                    <a:pt x="27" y="16"/>
                    <a:pt x="32" y="0"/>
                  </a:cubicBezTo>
                  <a:close/>
                </a:path>
              </a:pathLst>
            </a:cu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06" name="Freeform 451"/>
            <p:cNvSpPr/>
            <p:nvPr/>
          </p:nvSpPr>
          <p:spPr bwMode="auto">
            <a:xfrm>
              <a:off x="1714501" y="4233863"/>
              <a:ext cx="284163" cy="161925"/>
            </a:xfrm>
            <a:custGeom>
              <a:avLst/>
              <a:gdLst>
                <a:gd name="T0" fmla="*/ 91 w 105"/>
                <a:gd name="T1" fmla="*/ 13 h 60"/>
                <a:gd name="T2" fmla="*/ 105 w 105"/>
                <a:gd name="T3" fmla="*/ 45 h 60"/>
                <a:gd name="T4" fmla="*/ 0 w 105"/>
                <a:gd name="T5" fmla="*/ 24 h 60"/>
                <a:gd name="T6" fmla="*/ 26 w 105"/>
                <a:gd name="T7" fmla="*/ 0 h 60"/>
                <a:gd name="T8" fmla="*/ 68 w 105"/>
                <a:gd name="T9" fmla="*/ 18 h 60"/>
                <a:gd name="T10" fmla="*/ 91 w 105"/>
                <a:gd name="T11" fmla="*/ 13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5" h="60">
                  <a:moveTo>
                    <a:pt x="91" y="13"/>
                  </a:moveTo>
                  <a:cubicBezTo>
                    <a:pt x="105" y="45"/>
                    <a:pt x="105" y="45"/>
                    <a:pt x="105" y="45"/>
                  </a:cubicBezTo>
                  <a:cubicBezTo>
                    <a:pt x="69" y="60"/>
                    <a:pt x="27" y="52"/>
                    <a:pt x="0" y="24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36" y="11"/>
                    <a:pt x="51" y="18"/>
                    <a:pt x="68" y="18"/>
                  </a:cubicBezTo>
                  <a:cubicBezTo>
                    <a:pt x="76" y="18"/>
                    <a:pt x="84" y="16"/>
                    <a:pt x="91" y="13"/>
                  </a:cubicBez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07" name="Freeform 452"/>
            <p:cNvSpPr/>
            <p:nvPr/>
          </p:nvSpPr>
          <p:spPr bwMode="auto">
            <a:xfrm>
              <a:off x="1660526" y="4179888"/>
              <a:ext cx="123825" cy="119063"/>
            </a:xfrm>
            <a:custGeom>
              <a:avLst/>
              <a:gdLst>
                <a:gd name="T0" fmla="*/ 46 w 46"/>
                <a:gd name="T1" fmla="*/ 20 h 44"/>
                <a:gd name="T2" fmla="*/ 20 w 46"/>
                <a:gd name="T3" fmla="*/ 44 h 44"/>
                <a:gd name="T4" fmla="*/ 0 w 46"/>
                <a:gd name="T5" fmla="*/ 13 h 44"/>
                <a:gd name="T6" fmla="*/ 33 w 46"/>
                <a:gd name="T7" fmla="*/ 0 h 44"/>
                <a:gd name="T8" fmla="*/ 46 w 46"/>
                <a:gd name="T9" fmla="*/ 2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44">
                  <a:moveTo>
                    <a:pt x="46" y="20"/>
                  </a:moveTo>
                  <a:cubicBezTo>
                    <a:pt x="20" y="44"/>
                    <a:pt x="20" y="44"/>
                    <a:pt x="20" y="44"/>
                  </a:cubicBezTo>
                  <a:cubicBezTo>
                    <a:pt x="12" y="35"/>
                    <a:pt x="5" y="24"/>
                    <a:pt x="0" y="13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36" y="7"/>
                    <a:pt x="40" y="14"/>
                    <a:pt x="46" y="20"/>
                  </a:cubicBez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08" name="Freeform 453"/>
            <p:cNvSpPr/>
            <p:nvPr/>
          </p:nvSpPr>
          <p:spPr bwMode="auto">
            <a:xfrm>
              <a:off x="1611313" y="3835401"/>
              <a:ext cx="514350" cy="379413"/>
            </a:xfrm>
            <a:custGeom>
              <a:avLst/>
              <a:gdLst>
                <a:gd name="T0" fmla="*/ 51 w 190"/>
                <a:gd name="T1" fmla="*/ 127 h 140"/>
                <a:gd name="T2" fmla="*/ 18 w 190"/>
                <a:gd name="T3" fmla="*/ 140 h 140"/>
                <a:gd name="T4" fmla="*/ 69 w 190"/>
                <a:gd name="T5" fmla="*/ 20 h 140"/>
                <a:gd name="T6" fmla="*/ 190 w 190"/>
                <a:gd name="T7" fmla="*/ 65 h 140"/>
                <a:gd name="T8" fmla="*/ 159 w 190"/>
                <a:gd name="T9" fmla="*/ 80 h 140"/>
                <a:gd name="T10" fmla="*/ 106 w 190"/>
                <a:gd name="T11" fmla="*/ 47 h 140"/>
                <a:gd name="T12" fmla="*/ 47 w 190"/>
                <a:gd name="T13" fmla="*/ 106 h 140"/>
                <a:gd name="T14" fmla="*/ 51 w 190"/>
                <a:gd name="T15" fmla="*/ 127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0" h="140">
                  <a:moveTo>
                    <a:pt x="51" y="127"/>
                  </a:moveTo>
                  <a:cubicBezTo>
                    <a:pt x="18" y="140"/>
                    <a:pt x="18" y="140"/>
                    <a:pt x="18" y="140"/>
                  </a:cubicBezTo>
                  <a:cubicBezTo>
                    <a:pt x="0" y="93"/>
                    <a:pt x="23" y="40"/>
                    <a:pt x="69" y="20"/>
                  </a:cubicBezTo>
                  <a:cubicBezTo>
                    <a:pt x="115" y="0"/>
                    <a:pt x="168" y="20"/>
                    <a:pt x="190" y="65"/>
                  </a:cubicBezTo>
                  <a:cubicBezTo>
                    <a:pt x="159" y="80"/>
                    <a:pt x="159" y="80"/>
                    <a:pt x="159" y="80"/>
                  </a:cubicBezTo>
                  <a:cubicBezTo>
                    <a:pt x="149" y="61"/>
                    <a:pt x="129" y="47"/>
                    <a:pt x="106" y="47"/>
                  </a:cubicBezTo>
                  <a:cubicBezTo>
                    <a:pt x="74" y="47"/>
                    <a:pt x="47" y="74"/>
                    <a:pt x="47" y="106"/>
                  </a:cubicBezTo>
                  <a:cubicBezTo>
                    <a:pt x="47" y="113"/>
                    <a:pt x="49" y="120"/>
                    <a:pt x="51" y="127"/>
                  </a:cubicBez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09" name="Freeform 454"/>
            <p:cNvSpPr/>
            <p:nvPr/>
          </p:nvSpPr>
          <p:spPr bwMode="auto">
            <a:xfrm>
              <a:off x="1817688" y="4065588"/>
              <a:ext cx="74613" cy="114300"/>
            </a:xfrm>
            <a:custGeom>
              <a:avLst/>
              <a:gdLst>
                <a:gd name="T0" fmla="*/ 9 w 28"/>
                <a:gd name="T1" fmla="*/ 11 h 42"/>
                <a:gd name="T2" fmla="*/ 2 w 28"/>
                <a:gd name="T3" fmla="*/ 11 h 42"/>
                <a:gd name="T4" fmla="*/ 5 w 28"/>
                <a:gd name="T5" fmla="*/ 4 h 42"/>
                <a:gd name="T6" fmla="*/ 14 w 28"/>
                <a:gd name="T7" fmla="*/ 0 h 42"/>
                <a:gd name="T8" fmla="*/ 23 w 28"/>
                <a:gd name="T9" fmla="*/ 3 h 42"/>
                <a:gd name="T10" fmla="*/ 26 w 28"/>
                <a:gd name="T11" fmla="*/ 10 h 42"/>
                <a:gd name="T12" fmla="*/ 24 w 28"/>
                <a:gd name="T13" fmla="*/ 15 h 42"/>
                <a:gd name="T14" fmla="*/ 20 w 28"/>
                <a:gd name="T15" fmla="*/ 19 h 42"/>
                <a:gd name="T16" fmla="*/ 26 w 28"/>
                <a:gd name="T17" fmla="*/ 23 h 42"/>
                <a:gd name="T18" fmla="*/ 28 w 28"/>
                <a:gd name="T19" fmla="*/ 29 h 42"/>
                <a:gd name="T20" fmla="*/ 24 w 28"/>
                <a:gd name="T21" fmla="*/ 38 h 42"/>
                <a:gd name="T22" fmla="*/ 14 w 28"/>
                <a:gd name="T23" fmla="*/ 42 h 42"/>
                <a:gd name="T24" fmla="*/ 4 w 28"/>
                <a:gd name="T25" fmla="*/ 38 h 42"/>
                <a:gd name="T26" fmla="*/ 0 w 28"/>
                <a:gd name="T27" fmla="*/ 29 h 42"/>
                <a:gd name="T28" fmla="*/ 8 w 28"/>
                <a:gd name="T29" fmla="*/ 29 h 42"/>
                <a:gd name="T30" fmla="*/ 10 w 28"/>
                <a:gd name="T31" fmla="*/ 33 h 42"/>
                <a:gd name="T32" fmla="*/ 14 w 28"/>
                <a:gd name="T33" fmla="*/ 35 h 42"/>
                <a:gd name="T34" fmla="*/ 19 w 28"/>
                <a:gd name="T35" fmla="*/ 33 h 42"/>
                <a:gd name="T36" fmla="*/ 20 w 28"/>
                <a:gd name="T37" fmla="*/ 29 h 42"/>
                <a:gd name="T38" fmla="*/ 18 w 28"/>
                <a:gd name="T39" fmla="*/ 24 h 42"/>
                <a:gd name="T40" fmla="*/ 11 w 28"/>
                <a:gd name="T41" fmla="*/ 22 h 42"/>
                <a:gd name="T42" fmla="*/ 11 w 28"/>
                <a:gd name="T43" fmla="*/ 16 h 42"/>
                <a:gd name="T44" fmla="*/ 15 w 28"/>
                <a:gd name="T45" fmla="*/ 15 h 42"/>
                <a:gd name="T46" fmla="*/ 17 w 28"/>
                <a:gd name="T47" fmla="*/ 13 h 42"/>
                <a:gd name="T48" fmla="*/ 18 w 28"/>
                <a:gd name="T49" fmla="*/ 11 h 42"/>
                <a:gd name="T50" fmla="*/ 17 w 28"/>
                <a:gd name="T51" fmla="*/ 8 h 42"/>
                <a:gd name="T52" fmla="*/ 14 w 28"/>
                <a:gd name="T53" fmla="*/ 7 h 42"/>
                <a:gd name="T54" fmla="*/ 11 w 28"/>
                <a:gd name="T55" fmla="*/ 8 h 42"/>
                <a:gd name="T56" fmla="*/ 9 w 28"/>
                <a:gd name="T57" fmla="*/ 11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8" h="42">
                  <a:moveTo>
                    <a:pt x="9" y="11"/>
                  </a:moveTo>
                  <a:cubicBezTo>
                    <a:pt x="2" y="11"/>
                    <a:pt x="2" y="11"/>
                    <a:pt x="2" y="11"/>
                  </a:cubicBezTo>
                  <a:cubicBezTo>
                    <a:pt x="2" y="8"/>
                    <a:pt x="3" y="5"/>
                    <a:pt x="5" y="4"/>
                  </a:cubicBezTo>
                  <a:cubicBezTo>
                    <a:pt x="8" y="1"/>
                    <a:pt x="11" y="0"/>
                    <a:pt x="14" y="0"/>
                  </a:cubicBezTo>
                  <a:cubicBezTo>
                    <a:pt x="18" y="0"/>
                    <a:pt x="20" y="1"/>
                    <a:pt x="23" y="3"/>
                  </a:cubicBezTo>
                  <a:cubicBezTo>
                    <a:pt x="25" y="5"/>
                    <a:pt x="26" y="8"/>
                    <a:pt x="26" y="10"/>
                  </a:cubicBezTo>
                  <a:cubicBezTo>
                    <a:pt x="26" y="12"/>
                    <a:pt x="25" y="14"/>
                    <a:pt x="24" y="15"/>
                  </a:cubicBezTo>
                  <a:cubicBezTo>
                    <a:pt x="23" y="17"/>
                    <a:pt x="22" y="18"/>
                    <a:pt x="20" y="19"/>
                  </a:cubicBezTo>
                  <a:cubicBezTo>
                    <a:pt x="23" y="20"/>
                    <a:pt x="24" y="21"/>
                    <a:pt x="26" y="23"/>
                  </a:cubicBezTo>
                  <a:cubicBezTo>
                    <a:pt x="27" y="24"/>
                    <a:pt x="28" y="27"/>
                    <a:pt x="28" y="29"/>
                  </a:cubicBezTo>
                  <a:cubicBezTo>
                    <a:pt x="28" y="33"/>
                    <a:pt x="27" y="36"/>
                    <a:pt x="24" y="38"/>
                  </a:cubicBezTo>
                  <a:cubicBezTo>
                    <a:pt x="21" y="41"/>
                    <a:pt x="18" y="42"/>
                    <a:pt x="14" y="42"/>
                  </a:cubicBezTo>
                  <a:cubicBezTo>
                    <a:pt x="10" y="42"/>
                    <a:pt x="7" y="41"/>
                    <a:pt x="4" y="38"/>
                  </a:cubicBezTo>
                  <a:cubicBezTo>
                    <a:pt x="2" y="36"/>
                    <a:pt x="1" y="33"/>
                    <a:pt x="0" y="29"/>
                  </a:cubicBezTo>
                  <a:cubicBezTo>
                    <a:pt x="8" y="29"/>
                    <a:pt x="8" y="29"/>
                    <a:pt x="8" y="29"/>
                  </a:cubicBezTo>
                  <a:cubicBezTo>
                    <a:pt x="8" y="31"/>
                    <a:pt x="9" y="32"/>
                    <a:pt x="10" y="33"/>
                  </a:cubicBezTo>
                  <a:cubicBezTo>
                    <a:pt x="11" y="34"/>
                    <a:pt x="13" y="35"/>
                    <a:pt x="14" y="35"/>
                  </a:cubicBezTo>
                  <a:cubicBezTo>
                    <a:pt x="16" y="35"/>
                    <a:pt x="17" y="34"/>
                    <a:pt x="19" y="33"/>
                  </a:cubicBezTo>
                  <a:cubicBezTo>
                    <a:pt x="20" y="32"/>
                    <a:pt x="20" y="31"/>
                    <a:pt x="20" y="29"/>
                  </a:cubicBezTo>
                  <a:cubicBezTo>
                    <a:pt x="20" y="27"/>
                    <a:pt x="20" y="26"/>
                    <a:pt x="18" y="24"/>
                  </a:cubicBezTo>
                  <a:cubicBezTo>
                    <a:pt x="16" y="23"/>
                    <a:pt x="14" y="23"/>
                    <a:pt x="11" y="22"/>
                  </a:cubicBezTo>
                  <a:cubicBezTo>
                    <a:pt x="11" y="16"/>
                    <a:pt x="11" y="16"/>
                    <a:pt x="11" y="16"/>
                  </a:cubicBezTo>
                  <a:cubicBezTo>
                    <a:pt x="13" y="16"/>
                    <a:pt x="14" y="16"/>
                    <a:pt x="15" y="15"/>
                  </a:cubicBezTo>
                  <a:cubicBezTo>
                    <a:pt x="16" y="15"/>
                    <a:pt x="17" y="14"/>
                    <a:pt x="17" y="13"/>
                  </a:cubicBezTo>
                  <a:cubicBezTo>
                    <a:pt x="18" y="13"/>
                    <a:pt x="18" y="12"/>
                    <a:pt x="18" y="11"/>
                  </a:cubicBezTo>
                  <a:cubicBezTo>
                    <a:pt x="18" y="10"/>
                    <a:pt x="18" y="9"/>
                    <a:pt x="17" y="8"/>
                  </a:cubicBezTo>
                  <a:cubicBezTo>
                    <a:pt x="16" y="8"/>
                    <a:pt x="15" y="7"/>
                    <a:pt x="14" y="7"/>
                  </a:cubicBezTo>
                  <a:cubicBezTo>
                    <a:pt x="13" y="7"/>
                    <a:pt x="12" y="8"/>
                    <a:pt x="11" y="8"/>
                  </a:cubicBezTo>
                  <a:cubicBezTo>
                    <a:pt x="10" y="9"/>
                    <a:pt x="10" y="10"/>
                    <a:pt x="9" y="11"/>
                  </a:cubicBez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10" name="Freeform 455"/>
            <p:cNvSpPr>
              <a:spLocks noEditPoints="1"/>
            </p:cNvSpPr>
            <p:nvPr/>
          </p:nvSpPr>
          <p:spPr bwMode="auto">
            <a:xfrm>
              <a:off x="1901826" y="4065588"/>
              <a:ext cx="74613" cy="114300"/>
            </a:xfrm>
            <a:custGeom>
              <a:avLst/>
              <a:gdLst>
                <a:gd name="T0" fmla="*/ 14 w 28"/>
                <a:gd name="T1" fmla="*/ 0 h 42"/>
                <a:gd name="T2" fmla="*/ 22 w 28"/>
                <a:gd name="T3" fmla="*/ 2 h 42"/>
                <a:gd name="T4" fmla="*/ 27 w 28"/>
                <a:gd name="T5" fmla="*/ 9 h 42"/>
                <a:gd name="T6" fmla="*/ 28 w 28"/>
                <a:gd name="T7" fmla="*/ 21 h 42"/>
                <a:gd name="T8" fmla="*/ 27 w 28"/>
                <a:gd name="T9" fmla="*/ 33 h 42"/>
                <a:gd name="T10" fmla="*/ 22 w 28"/>
                <a:gd name="T11" fmla="*/ 40 h 42"/>
                <a:gd name="T12" fmla="*/ 14 w 28"/>
                <a:gd name="T13" fmla="*/ 42 h 42"/>
                <a:gd name="T14" fmla="*/ 7 w 28"/>
                <a:gd name="T15" fmla="*/ 40 h 42"/>
                <a:gd name="T16" fmla="*/ 2 w 28"/>
                <a:gd name="T17" fmla="*/ 33 h 42"/>
                <a:gd name="T18" fmla="*/ 0 w 28"/>
                <a:gd name="T19" fmla="*/ 21 h 42"/>
                <a:gd name="T20" fmla="*/ 4 w 28"/>
                <a:gd name="T21" fmla="*/ 5 h 42"/>
                <a:gd name="T22" fmla="*/ 14 w 28"/>
                <a:gd name="T23" fmla="*/ 0 h 42"/>
                <a:gd name="T24" fmla="*/ 14 w 28"/>
                <a:gd name="T25" fmla="*/ 7 h 42"/>
                <a:gd name="T26" fmla="*/ 11 w 28"/>
                <a:gd name="T27" fmla="*/ 8 h 42"/>
                <a:gd name="T28" fmla="*/ 9 w 28"/>
                <a:gd name="T29" fmla="*/ 13 h 42"/>
                <a:gd name="T30" fmla="*/ 8 w 28"/>
                <a:gd name="T31" fmla="*/ 21 h 42"/>
                <a:gd name="T32" fmla="*/ 10 w 28"/>
                <a:gd name="T33" fmla="*/ 32 h 42"/>
                <a:gd name="T34" fmla="*/ 14 w 28"/>
                <a:gd name="T35" fmla="*/ 35 h 42"/>
                <a:gd name="T36" fmla="*/ 19 w 28"/>
                <a:gd name="T37" fmla="*/ 32 h 42"/>
                <a:gd name="T38" fmla="*/ 21 w 28"/>
                <a:gd name="T39" fmla="*/ 21 h 42"/>
                <a:gd name="T40" fmla="*/ 19 w 28"/>
                <a:gd name="T41" fmla="*/ 10 h 42"/>
                <a:gd name="T42" fmla="*/ 14 w 28"/>
                <a:gd name="T43" fmla="*/ 7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8" h="42">
                  <a:moveTo>
                    <a:pt x="14" y="0"/>
                  </a:moveTo>
                  <a:cubicBezTo>
                    <a:pt x="17" y="0"/>
                    <a:pt x="20" y="1"/>
                    <a:pt x="22" y="2"/>
                  </a:cubicBezTo>
                  <a:cubicBezTo>
                    <a:pt x="24" y="4"/>
                    <a:pt x="26" y="6"/>
                    <a:pt x="27" y="9"/>
                  </a:cubicBezTo>
                  <a:cubicBezTo>
                    <a:pt x="28" y="12"/>
                    <a:pt x="28" y="16"/>
                    <a:pt x="28" y="21"/>
                  </a:cubicBezTo>
                  <a:cubicBezTo>
                    <a:pt x="28" y="26"/>
                    <a:pt x="28" y="30"/>
                    <a:pt x="27" y="33"/>
                  </a:cubicBezTo>
                  <a:cubicBezTo>
                    <a:pt x="25" y="36"/>
                    <a:pt x="24" y="38"/>
                    <a:pt x="22" y="40"/>
                  </a:cubicBezTo>
                  <a:cubicBezTo>
                    <a:pt x="20" y="41"/>
                    <a:pt x="17" y="42"/>
                    <a:pt x="14" y="42"/>
                  </a:cubicBezTo>
                  <a:cubicBezTo>
                    <a:pt x="11" y="42"/>
                    <a:pt x="9" y="41"/>
                    <a:pt x="7" y="40"/>
                  </a:cubicBezTo>
                  <a:cubicBezTo>
                    <a:pt x="5" y="38"/>
                    <a:pt x="3" y="36"/>
                    <a:pt x="2" y="33"/>
                  </a:cubicBezTo>
                  <a:cubicBezTo>
                    <a:pt x="1" y="31"/>
                    <a:pt x="0" y="27"/>
                    <a:pt x="0" y="21"/>
                  </a:cubicBezTo>
                  <a:cubicBezTo>
                    <a:pt x="0" y="14"/>
                    <a:pt x="2" y="9"/>
                    <a:pt x="4" y="5"/>
                  </a:cubicBezTo>
                  <a:cubicBezTo>
                    <a:pt x="6" y="2"/>
                    <a:pt x="10" y="0"/>
                    <a:pt x="14" y="0"/>
                  </a:cubicBezTo>
                  <a:close/>
                  <a:moveTo>
                    <a:pt x="14" y="7"/>
                  </a:moveTo>
                  <a:cubicBezTo>
                    <a:pt x="13" y="7"/>
                    <a:pt x="12" y="8"/>
                    <a:pt x="11" y="8"/>
                  </a:cubicBezTo>
                  <a:cubicBezTo>
                    <a:pt x="10" y="9"/>
                    <a:pt x="9" y="11"/>
                    <a:pt x="9" y="13"/>
                  </a:cubicBezTo>
                  <a:cubicBezTo>
                    <a:pt x="8" y="15"/>
                    <a:pt x="8" y="18"/>
                    <a:pt x="8" y="21"/>
                  </a:cubicBezTo>
                  <a:cubicBezTo>
                    <a:pt x="8" y="26"/>
                    <a:pt x="9" y="30"/>
                    <a:pt x="10" y="32"/>
                  </a:cubicBezTo>
                  <a:cubicBezTo>
                    <a:pt x="11" y="34"/>
                    <a:pt x="13" y="35"/>
                    <a:pt x="14" y="35"/>
                  </a:cubicBezTo>
                  <a:cubicBezTo>
                    <a:pt x="16" y="35"/>
                    <a:pt x="18" y="34"/>
                    <a:pt x="19" y="32"/>
                  </a:cubicBezTo>
                  <a:cubicBezTo>
                    <a:pt x="20" y="30"/>
                    <a:pt x="21" y="26"/>
                    <a:pt x="21" y="21"/>
                  </a:cubicBezTo>
                  <a:cubicBezTo>
                    <a:pt x="21" y="16"/>
                    <a:pt x="20" y="12"/>
                    <a:pt x="19" y="10"/>
                  </a:cubicBezTo>
                  <a:cubicBezTo>
                    <a:pt x="18" y="8"/>
                    <a:pt x="16" y="7"/>
                    <a:pt x="14" y="7"/>
                  </a:cubicBez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56" name="组合 55"/>
          <p:cNvGrpSpPr/>
          <p:nvPr/>
        </p:nvGrpSpPr>
        <p:grpSpPr>
          <a:xfrm>
            <a:off x="1659521" y="3968435"/>
            <a:ext cx="333172" cy="446088"/>
            <a:chOff x="1031876" y="3868738"/>
            <a:chExt cx="379413" cy="508000"/>
          </a:xfrm>
        </p:grpSpPr>
        <p:sp>
          <p:nvSpPr>
            <p:cNvPr id="285" name="Rectangle 456"/>
            <p:cNvSpPr>
              <a:spLocks noChangeArrowheads="1"/>
            </p:cNvSpPr>
            <p:nvPr/>
          </p:nvSpPr>
          <p:spPr bwMode="auto">
            <a:xfrm>
              <a:off x="1031876" y="4306888"/>
              <a:ext cx="379413" cy="69850"/>
            </a:xfrm>
            <a:prstGeom prst="rect">
              <a:avLst/>
            </a:pr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86" name="Rectangle 457"/>
            <p:cNvSpPr>
              <a:spLocks noChangeArrowheads="1"/>
            </p:cNvSpPr>
            <p:nvPr/>
          </p:nvSpPr>
          <p:spPr bwMode="auto">
            <a:xfrm>
              <a:off x="1103313" y="4003676"/>
              <a:ext cx="58738" cy="77788"/>
            </a:xfrm>
            <a:prstGeom prst="rect">
              <a:avLst/>
            </a:pr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87" name="Freeform 458"/>
            <p:cNvSpPr>
              <a:spLocks noEditPoints="1"/>
            </p:cNvSpPr>
            <p:nvPr/>
          </p:nvSpPr>
          <p:spPr bwMode="auto">
            <a:xfrm>
              <a:off x="1093788" y="3997326"/>
              <a:ext cx="73025" cy="90488"/>
            </a:xfrm>
            <a:custGeom>
              <a:avLst/>
              <a:gdLst>
                <a:gd name="T0" fmla="*/ 46 w 46"/>
                <a:gd name="T1" fmla="*/ 57 h 57"/>
                <a:gd name="T2" fmla="*/ 0 w 46"/>
                <a:gd name="T3" fmla="*/ 57 h 57"/>
                <a:gd name="T4" fmla="*/ 0 w 46"/>
                <a:gd name="T5" fmla="*/ 0 h 57"/>
                <a:gd name="T6" fmla="*/ 46 w 46"/>
                <a:gd name="T7" fmla="*/ 0 h 57"/>
                <a:gd name="T8" fmla="*/ 46 w 46"/>
                <a:gd name="T9" fmla="*/ 57 h 57"/>
                <a:gd name="T10" fmla="*/ 9 w 46"/>
                <a:gd name="T11" fmla="*/ 50 h 57"/>
                <a:gd name="T12" fmla="*/ 40 w 46"/>
                <a:gd name="T13" fmla="*/ 50 h 57"/>
                <a:gd name="T14" fmla="*/ 40 w 46"/>
                <a:gd name="T15" fmla="*/ 7 h 57"/>
                <a:gd name="T16" fmla="*/ 9 w 46"/>
                <a:gd name="T17" fmla="*/ 7 h 57"/>
                <a:gd name="T18" fmla="*/ 9 w 46"/>
                <a:gd name="T19" fmla="*/ 5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6" h="57">
                  <a:moveTo>
                    <a:pt x="46" y="57"/>
                  </a:moveTo>
                  <a:lnTo>
                    <a:pt x="0" y="57"/>
                  </a:lnTo>
                  <a:lnTo>
                    <a:pt x="0" y="0"/>
                  </a:lnTo>
                  <a:lnTo>
                    <a:pt x="46" y="0"/>
                  </a:lnTo>
                  <a:lnTo>
                    <a:pt x="46" y="57"/>
                  </a:lnTo>
                  <a:close/>
                  <a:moveTo>
                    <a:pt x="9" y="50"/>
                  </a:moveTo>
                  <a:lnTo>
                    <a:pt x="40" y="50"/>
                  </a:lnTo>
                  <a:lnTo>
                    <a:pt x="40" y="7"/>
                  </a:lnTo>
                  <a:lnTo>
                    <a:pt x="9" y="7"/>
                  </a:lnTo>
                  <a:lnTo>
                    <a:pt x="9" y="50"/>
                  </a:ln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88" name="Rectangle 459"/>
            <p:cNvSpPr>
              <a:spLocks noChangeArrowheads="1"/>
            </p:cNvSpPr>
            <p:nvPr/>
          </p:nvSpPr>
          <p:spPr bwMode="auto">
            <a:xfrm>
              <a:off x="1281113" y="4003676"/>
              <a:ext cx="60325" cy="77788"/>
            </a:xfrm>
            <a:prstGeom prst="rect">
              <a:avLst/>
            </a:pr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89" name="Freeform 460"/>
            <p:cNvSpPr>
              <a:spLocks noEditPoints="1"/>
            </p:cNvSpPr>
            <p:nvPr/>
          </p:nvSpPr>
          <p:spPr bwMode="auto">
            <a:xfrm>
              <a:off x="1276351" y="3997326"/>
              <a:ext cx="69850" cy="90488"/>
            </a:xfrm>
            <a:custGeom>
              <a:avLst/>
              <a:gdLst>
                <a:gd name="T0" fmla="*/ 44 w 44"/>
                <a:gd name="T1" fmla="*/ 57 h 57"/>
                <a:gd name="T2" fmla="*/ 0 w 44"/>
                <a:gd name="T3" fmla="*/ 57 h 57"/>
                <a:gd name="T4" fmla="*/ 0 w 44"/>
                <a:gd name="T5" fmla="*/ 0 h 57"/>
                <a:gd name="T6" fmla="*/ 44 w 44"/>
                <a:gd name="T7" fmla="*/ 0 h 57"/>
                <a:gd name="T8" fmla="*/ 44 w 44"/>
                <a:gd name="T9" fmla="*/ 57 h 57"/>
                <a:gd name="T10" fmla="*/ 7 w 44"/>
                <a:gd name="T11" fmla="*/ 50 h 57"/>
                <a:gd name="T12" fmla="*/ 37 w 44"/>
                <a:gd name="T13" fmla="*/ 50 h 57"/>
                <a:gd name="T14" fmla="*/ 37 w 44"/>
                <a:gd name="T15" fmla="*/ 7 h 57"/>
                <a:gd name="T16" fmla="*/ 7 w 44"/>
                <a:gd name="T17" fmla="*/ 7 h 57"/>
                <a:gd name="T18" fmla="*/ 7 w 44"/>
                <a:gd name="T19" fmla="*/ 5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" h="57">
                  <a:moveTo>
                    <a:pt x="44" y="57"/>
                  </a:moveTo>
                  <a:lnTo>
                    <a:pt x="0" y="57"/>
                  </a:lnTo>
                  <a:lnTo>
                    <a:pt x="0" y="0"/>
                  </a:lnTo>
                  <a:lnTo>
                    <a:pt x="44" y="0"/>
                  </a:lnTo>
                  <a:lnTo>
                    <a:pt x="44" y="57"/>
                  </a:lnTo>
                  <a:close/>
                  <a:moveTo>
                    <a:pt x="7" y="50"/>
                  </a:moveTo>
                  <a:lnTo>
                    <a:pt x="37" y="50"/>
                  </a:lnTo>
                  <a:lnTo>
                    <a:pt x="37" y="7"/>
                  </a:lnTo>
                  <a:lnTo>
                    <a:pt x="7" y="7"/>
                  </a:lnTo>
                  <a:lnTo>
                    <a:pt x="7" y="50"/>
                  </a:ln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90" name="Rectangle 461"/>
            <p:cNvSpPr>
              <a:spLocks noChangeArrowheads="1"/>
            </p:cNvSpPr>
            <p:nvPr/>
          </p:nvSpPr>
          <p:spPr bwMode="auto">
            <a:xfrm>
              <a:off x="1103313" y="4081463"/>
              <a:ext cx="119063" cy="79375"/>
            </a:xfrm>
            <a:prstGeom prst="rect">
              <a:avLst/>
            </a:pr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91" name="Freeform 462"/>
            <p:cNvSpPr>
              <a:spLocks noEditPoints="1"/>
            </p:cNvSpPr>
            <p:nvPr/>
          </p:nvSpPr>
          <p:spPr bwMode="auto">
            <a:xfrm>
              <a:off x="1093788" y="4076701"/>
              <a:ext cx="133350" cy="88900"/>
            </a:xfrm>
            <a:custGeom>
              <a:avLst/>
              <a:gdLst>
                <a:gd name="T0" fmla="*/ 84 w 84"/>
                <a:gd name="T1" fmla="*/ 56 h 56"/>
                <a:gd name="T2" fmla="*/ 0 w 84"/>
                <a:gd name="T3" fmla="*/ 56 h 56"/>
                <a:gd name="T4" fmla="*/ 0 w 84"/>
                <a:gd name="T5" fmla="*/ 0 h 56"/>
                <a:gd name="T6" fmla="*/ 84 w 84"/>
                <a:gd name="T7" fmla="*/ 0 h 56"/>
                <a:gd name="T8" fmla="*/ 84 w 84"/>
                <a:gd name="T9" fmla="*/ 56 h 56"/>
                <a:gd name="T10" fmla="*/ 9 w 84"/>
                <a:gd name="T11" fmla="*/ 48 h 56"/>
                <a:gd name="T12" fmla="*/ 77 w 84"/>
                <a:gd name="T13" fmla="*/ 48 h 56"/>
                <a:gd name="T14" fmla="*/ 77 w 84"/>
                <a:gd name="T15" fmla="*/ 7 h 56"/>
                <a:gd name="T16" fmla="*/ 9 w 84"/>
                <a:gd name="T17" fmla="*/ 7 h 56"/>
                <a:gd name="T18" fmla="*/ 9 w 84"/>
                <a:gd name="T19" fmla="*/ 48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4" h="56">
                  <a:moveTo>
                    <a:pt x="84" y="56"/>
                  </a:moveTo>
                  <a:lnTo>
                    <a:pt x="0" y="56"/>
                  </a:lnTo>
                  <a:lnTo>
                    <a:pt x="0" y="0"/>
                  </a:lnTo>
                  <a:lnTo>
                    <a:pt x="84" y="0"/>
                  </a:lnTo>
                  <a:lnTo>
                    <a:pt x="84" y="56"/>
                  </a:lnTo>
                  <a:close/>
                  <a:moveTo>
                    <a:pt x="9" y="48"/>
                  </a:moveTo>
                  <a:lnTo>
                    <a:pt x="77" y="48"/>
                  </a:lnTo>
                  <a:lnTo>
                    <a:pt x="77" y="7"/>
                  </a:lnTo>
                  <a:lnTo>
                    <a:pt x="9" y="7"/>
                  </a:lnTo>
                  <a:lnTo>
                    <a:pt x="9" y="48"/>
                  </a:ln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92" name="Rectangle 463"/>
            <p:cNvSpPr>
              <a:spLocks noChangeArrowheads="1"/>
            </p:cNvSpPr>
            <p:nvPr/>
          </p:nvSpPr>
          <p:spPr bwMode="auto">
            <a:xfrm>
              <a:off x="1222376" y="4081463"/>
              <a:ext cx="119063" cy="79375"/>
            </a:xfrm>
            <a:prstGeom prst="rect">
              <a:avLst/>
            </a:pr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93" name="Freeform 464"/>
            <p:cNvSpPr>
              <a:spLocks noEditPoints="1"/>
            </p:cNvSpPr>
            <p:nvPr/>
          </p:nvSpPr>
          <p:spPr bwMode="auto">
            <a:xfrm>
              <a:off x="1216026" y="4076701"/>
              <a:ext cx="130175" cy="88900"/>
            </a:xfrm>
            <a:custGeom>
              <a:avLst/>
              <a:gdLst>
                <a:gd name="T0" fmla="*/ 82 w 82"/>
                <a:gd name="T1" fmla="*/ 56 h 56"/>
                <a:gd name="T2" fmla="*/ 0 w 82"/>
                <a:gd name="T3" fmla="*/ 56 h 56"/>
                <a:gd name="T4" fmla="*/ 0 w 82"/>
                <a:gd name="T5" fmla="*/ 0 h 56"/>
                <a:gd name="T6" fmla="*/ 82 w 82"/>
                <a:gd name="T7" fmla="*/ 0 h 56"/>
                <a:gd name="T8" fmla="*/ 82 w 82"/>
                <a:gd name="T9" fmla="*/ 56 h 56"/>
                <a:gd name="T10" fmla="*/ 7 w 82"/>
                <a:gd name="T11" fmla="*/ 48 h 56"/>
                <a:gd name="T12" fmla="*/ 75 w 82"/>
                <a:gd name="T13" fmla="*/ 48 h 56"/>
                <a:gd name="T14" fmla="*/ 75 w 82"/>
                <a:gd name="T15" fmla="*/ 7 h 56"/>
                <a:gd name="T16" fmla="*/ 7 w 82"/>
                <a:gd name="T17" fmla="*/ 7 h 56"/>
                <a:gd name="T18" fmla="*/ 7 w 82"/>
                <a:gd name="T19" fmla="*/ 48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2" h="56">
                  <a:moveTo>
                    <a:pt x="82" y="56"/>
                  </a:moveTo>
                  <a:lnTo>
                    <a:pt x="0" y="56"/>
                  </a:lnTo>
                  <a:lnTo>
                    <a:pt x="0" y="0"/>
                  </a:lnTo>
                  <a:lnTo>
                    <a:pt x="82" y="0"/>
                  </a:lnTo>
                  <a:lnTo>
                    <a:pt x="82" y="56"/>
                  </a:lnTo>
                  <a:close/>
                  <a:moveTo>
                    <a:pt x="7" y="48"/>
                  </a:moveTo>
                  <a:lnTo>
                    <a:pt x="75" y="48"/>
                  </a:lnTo>
                  <a:lnTo>
                    <a:pt x="75" y="7"/>
                  </a:lnTo>
                  <a:lnTo>
                    <a:pt x="7" y="7"/>
                  </a:lnTo>
                  <a:lnTo>
                    <a:pt x="7" y="48"/>
                  </a:ln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94" name="Rectangle 465"/>
            <p:cNvSpPr>
              <a:spLocks noChangeArrowheads="1"/>
            </p:cNvSpPr>
            <p:nvPr/>
          </p:nvSpPr>
          <p:spPr bwMode="auto">
            <a:xfrm>
              <a:off x="1162051" y="4003676"/>
              <a:ext cx="119063" cy="77788"/>
            </a:xfrm>
            <a:prstGeom prst="rect">
              <a:avLst/>
            </a:pr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95" name="Freeform 466"/>
            <p:cNvSpPr>
              <a:spLocks noEditPoints="1"/>
            </p:cNvSpPr>
            <p:nvPr/>
          </p:nvSpPr>
          <p:spPr bwMode="auto">
            <a:xfrm>
              <a:off x="1157288" y="3997326"/>
              <a:ext cx="130175" cy="90488"/>
            </a:xfrm>
            <a:custGeom>
              <a:avLst/>
              <a:gdLst>
                <a:gd name="T0" fmla="*/ 82 w 82"/>
                <a:gd name="T1" fmla="*/ 57 h 57"/>
                <a:gd name="T2" fmla="*/ 0 w 82"/>
                <a:gd name="T3" fmla="*/ 57 h 57"/>
                <a:gd name="T4" fmla="*/ 0 w 82"/>
                <a:gd name="T5" fmla="*/ 0 h 57"/>
                <a:gd name="T6" fmla="*/ 82 w 82"/>
                <a:gd name="T7" fmla="*/ 0 h 57"/>
                <a:gd name="T8" fmla="*/ 82 w 82"/>
                <a:gd name="T9" fmla="*/ 57 h 57"/>
                <a:gd name="T10" fmla="*/ 6 w 82"/>
                <a:gd name="T11" fmla="*/ 50 h 57"/>
                <a:gd name="T12" fmla="*/ 75 w 82"/>
                <a:gd name="T13" fmla="*/ 50 h 57"/>
                <a:gd name="T14" fmla="*/ 75 w 82"/>
                <a:gd name="T15" fmla="*/ 7 h 57"/>
                <a:gd name="T16" fmla="*/ 6 w 82"/>
                <a:gd name="T17" fmla="*/ 7 h 57"/>
                <a:gd name="T18" fmla="*/ 6 w 82"/>
                <a:gd name="T19" fmla="*/ 5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2" h="57">
                  <a:moveTo>
                    <a:pt x="82" y="57"/>
                  </a:moveTo>
                  <a:lnTo>
                    <a:pt x="0" y="57"/>
                  </a:lnTo>
                  <a:lnTo>
                    <a:pt x="0" y="0"/>
                  </a:lnTo>
                  <a:lnTo>
                    <a:pt x="82" y="0"/>
                  </a:lnTo>
                  <a:lnTo>
                    <a:pt x="82" y="57"/>
                  </a:lnTo>
                  <a:close/>
                  <a:moveTo>
                    <a:pt x="6" y="50"/>
                  </a:moveTo>
                  <a:lnTo>
                    <a:pt x="75" y="50"/>
                  </a:lnTo>
                  <a:lnTo>
                    <a:pt x="75" y="7"/>
                  </a:lnTo>
                  <a:lnTo>
                    <a:pt x="6" y="7"/>
                  </a:lnTo>
                  <a:lnTo>
                    <a:pt x="6" y="50"/>
                  </a:ln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96" name="Rectangle 467"/>
            <p:cNvSpPr>
              <a:spLocks noChangeArrowheads="1"/>
            </p:cNvSpPr>
            <p:nvPr/>
          </p:nvSpPr>
          <p:spPr bwMode="auto">
            <a:xfrm>
              <a:off x="1103313" y="4160838"/>
              <a:ext cx="58738" cy="77788"/>
            </a:xfrm>
            <a:prstGeom prst="rect">
              <a:avLst/>
            </a:pr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97" name="Freeform 468"/>
            <p:cNvSpPr>
              <a:spLocks noEditPoints="1"/>
            </p:cNvSpPr>
            <p:nvPr/>
          </p:nvSpPr>
          <p:spPr bwMode="auto">
            <a:xfrm>
              <a:off x="1093788" y="4152901"/>
              <a:ext cx="73025" cy="92075"/>
            </a:xfrm>
            <a:custGeom>
              <a:avLst/>
              <a:gdLst>
                <a:gd name="T0" fmla="*/ 46 w 46"/>
                <a:gd name="T1" fmla="*/ 58 h 58"/>
                <a:gd name="T2" fmla="*/ 0 w 46"/>
                <a:gd name="T3" fmla="*/ 58 h 58"/>
                <a:gd name="T4" fmla="*/ 0 w 46"/>
                <a:gd name="T5" fmla="*/ 0 h 58"/>
                <a:gd name="T6" fmla="*/ 46 w 46"/>
                <a:gd name="T7" fmla="*/ 0 h 58"/>
                <a:gd name="T8" fmla="*/ 46 w 46"/>
                <a:gd name="T9" fmla="*/ 58 h 58"/>
                <a:gd name="T10" fmla="*/ 9 w 46"/>
                <a:gd name="T11" fmla="*/ 49 h 58"/>
                <a:gd name="T12" fmla="*/ 40 w 46"/>
                <a:gd name="T13" fmla="*/ 49 h 58"/>
                <a:gd name="T14" fmla="*/ 40 w 46"/>
                <a:gd name="T15" fmla="*/ 8 h 58"/>
                <a:gd name="T16" fmla="*/ 9 w 46"/>
                <a:gd name="T17" fmla="*/ 8 h 58"/>
                <a:gd name="T18" fmla="*/ 9 w 46"/>
                <a:gd name="T19" fmla="*/ 49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6" h="58">
                  <a:moveTo>
                    <a:pt x="46" y="58"/>
                  </a:moveTo>
                  <a:lnTo>
                    <a:pt x="0" y="58"/>
                  </a:lnTo>
                  <a:lnTo>
                    <a:pt x="0" y="0"/>
                  </a:lnTo>
                  <a:lnTo>
                    <a:pt x="46" y="0"/>
                  </a:lnTo>
                  <a:lnTo>
                    <a:pt x="46" y="58"/>
                  </a:lnTo>
                  <a:close/>
                  <a:moveTo>
                    <a:pt x="9" y="49"/>
                  </a:moveTo>
                  <a:lnTo>
                    <a:pt x="40" y="49"/>
                  </a:lnTo>
                  <a:lnTo>
                    <a:pt x="40" y="8"/>
                  </a:lnTo>
                  <a:lnTo>
                    <a:pt x="9" y="8"/>
                  </a:lnTo>
                  <a:lnTo>
                    <a:pt x="9" y="49"/>
                  </a:ln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98" name="Rectangle 469"/>
            <p:cNvSpPr>
              <a:spLocks noChangeArrowheads="1"/>
            </p:cNvSpPr>
            <p:nvPr/>
          </p:nvSpPr>
          <p:spPr bwMode="auto">
            <a:xfrm>
              <a:off x="1281113" y="4160838"/>
              <a:ext cx="60325" cy="77788"/>
            </a:xfrm>
            <a:prstGeom prst="rect">
              <a:avLst/>
            </a:pr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99" name="Freeform 470"/>
            <p:cNvSpPr>
              <a:spLocks noEditPoints="1"/>
            </p:cNvSpPr>
            <p:nvPr/>
          </p:nvSpPr>
          <p:spPr bwMode="auto">
            <a:xfrm>
              <a:off x="1276351" y="4152901"/>
              <a:ext cx="69850" cy="92075"/>
            </a:xfrm>
            <a:custGeom>
              <a:avLst/>
              <a:gdLst>
                <a:gd name="T0" fmla="*/ 44 w 44"/>
                <a:gd name="T1" fmla="*/ 58 h 58"/>
                <a:gd name="T2" fmla="*/ 0 w 44"/>
                <a:gd name="T3" fmla="*/ 58 h 58"/>
                <a:gd name="T4" fmla="*/ 0 w 44"/>
                <a:gd name="T5" fmla="*/ 0 h 58"/>
                <a:gd name="T6" fmla="*/ 44 w 44"/>
                <a:gd name="T7" fmla="*/ 0 h 58"/>
                <a:gd name="T8" fmla="*/ 44 w 44"/>
                <a:gd name="T9" fmla="*/ 58 h 58"/>
                <a:gd name="T10" fmla="*/ 7 w 44"/>
                <a:gd name="T11" fmla="*/ 49 h 58"/>
                <a:gd name="T12" fmla="*/ 37 w 44"/>
                <a:gd name="T13" fmla="*/ 49 h 58"/>
                <a:gd name="T14" fmla="*/ 37 w 44"/>
                <a:gd name="T15" fmla="*/ 8 h 58"/>
                <a:gd name="T16" fmla="*/ 7 w 44"/>
                <a:gd name="T17" fmla="*/ 8 h 58"/>
                <a:gd name="T18" fmla="*/ 7 w 44"/>
                <a:gd name="T19" fmla="*/ 49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" h="58">
                  <a:moveTo>
                    <a:pt x="44" y="58"/>
                  </a:moveTo>
                  <a:lnTo>
                    <a:pt x="0" y="58"/>
                  </a:lnTo>
                  <a:lnTo>
                    <a:pt x="0" y="0"/>
                  </a:lnTo>
                  <a:lnTo>
                    <a:pt x="44" y="0"/>
                  </a:lnTo>
                  <a:lnTo>
                    <a:pt x="44" y="58"/>
                  </a:lnTo>
                  <a:close/>
                  <a:moveTo>
                    <a:pt x="7" y="49"/>
                  </a:moveTo>
                  <a:lnTo>
                    <a:pt x="37" y="49"/>
                  </a:lnTo>
                  <a:lnTo>
                    <a:pt x="37" y="8"/>
                  </a:lnTo>
                  <a:lnTo>
                    <a:pt x="7" y="8"/>
                  </a:lnTo>
                  <a:lnTo>
                    <a:pt x="7" y="49"/>
                  </a:ln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00" name="Rectangle 471"/>
            <p:cNvSpPr>
              <a:spLocks noChangeArrowheads="1"/>
            </p:cNvSpPr>
            <p:nvPr/>
          </p:nvSpPr>
          <p:spPr bwMode="auto">
            <a:xfrm>
              <a:off x="1162051" y="4160838"/>
              <a:ext cx="119063" cy="77788"/>
            </a:xfrm>
            <a:prstGeom prst="rect">
              <a:avLst/>
            </a:pr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01" name="Freeform 472"/>
            <p:cNvSpPr>
              <a:spLocks noEditPoints="1"/>
            </p:cNvSpPr>
            <p:nvPr/>
          </p:nvSpPr>
          <p:spPr bwMode="auto">
            <a:xfrm>
              <a:off x="1157288" y="4152901"/>
              <a:ext cx="130175" cy="92075"/>
            </a:xfrm>
            <a:custGeom>
              <a:avLst/>
              <a:gdLst>
                <a:gd name="T0" fmla="*/ 82 w 82"/>
                <a:gd name="T1" fmla="*/ 58 h 58"/>
                <a:gd name="T2" fmla="*/ 0 w 82"/>
                <a:gd name="T3" fmla="*/ 58 h 58"/>
                <a:gd name="T4" fmla="*/ 0 w 82"/>
                <a:gd name="T5" fmla="*/ 0 h 58"/>
                <a:gd name="T6" fmla="*/ 82 w 82"/>
                <a:gd name="T7" fmla="*/ 0 h 58"/>
                <a:gd name="T8" fmla="*/ 82 w 82"/>
                <a:gd name="T9" fmla="*/ 58 h 58"/>
                <a:gd name="T10" fmla="*/ 6 w 82"/>
                <a:gd name="T11" fmla="*/ 49 h 58"/>
                <a:gd name="T12" fmla="*/ 75 w 82"/>
                <a:gd name="T13" fmla="*/ 49 h 58"/>
                <a:gd name="T14" fmla="*/ 75 w 82"/>
                <a:gd name="T15" fmla="*/ 8 h 58"/>
                <a:gd name="T16" fmla="*/ 6 w 82"/>
                <a:gd name="T17" fmla="*/ 8 h 58"/>
                <a:gd name="T18" fmla="*/ 6 w 82"/>
                <a:gd name="T19" fmla="*/ 49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2" h="58">
                  <a:moveTo>
                    <a:pt x="82" y="58"/>
                  </a:moveTo>
                  <a:lnTo>
                    <a:pt x="0" y="58"/>
                  </a:lnTo>
                  <a:lnTo>
                    <a:pt x="0" y="0"/>
                  </a:lnTo>
                  <a:lnTo>
                    <a:pt x="82" y="0"/>
                  </a:lnTo>
                  <a:lnTo>
                    <a:pt x="82" y="58"/>
                  </a:lnTo>
                  <a:close/>
                  <a:moveTo>
                    <a:pt x="6" y="49"/>
                  </a:moveTo>
                  <a:lnTo>
                    <a:pt x="75" y="49"/>
                  </a:lnTo>
                  <a:lnTo>
                    <a:pt x="75" y="8"/>
                  </a:lnTo>
                  <a:lnTo>
                    <a:pt x="6" y="8"/>
                  </a:lnTo>
                  <a:lnTo>
                    <a:pt x="6" y="49"/>
                  </a:ln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02" name="Rectangle 473"/>
            <p:cNvSpPr>
              <a:spLocks noChangeArrowheads="1"/>
            </p:cNvSpPr>
            <p:nvPr/>
          </p:nvSpPr>
          <p:spPr bwMode="auto">
            <a:xfrm>
              <a:off x="1062038" y="4244976"/>
              <a:ext cx="319088" cy="61913"/>
            </a:xfrm>
            <a:prstGeom prst="rect">
              <a:avLst/>
            </a:pr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03" name="Freeform 474"/>
            <p:cNvSpPr/>
            <p:nvPr/>
          </p:nvSpPr>
          <p:spPr bwMode="auto">
            <a:xfrm>
              <a:off x="1046163" y="3868738"/>
              <a:ext cx="349250" cy="131763"/>
            </a:xfrm>
            <a:custGeom>
              <a:avLst/>
              <a:gdLst>
                <a:gd name="T0" fmla="*/ 111 w 129"/>
                <a:gd name="T1" fmla="*/ 0 h 49"/>
                <a:gd name="T2" fmla="*/ 113 w 129"/>
                <a:gd name="T3" fmla="*/ 7 h 49"/>
                <a:gd name="T4" fmla="*/ 94 w 129"/>
                <a:gd name="T5" fmla="*/ 25 h 49"/>
                <a:gd name="T6" fmla="*/ 76 w 129"/>
                <a:gd name="T7" fmla="*/ 7 h 49"/>
                <a:gd name="T8" fmla="*/ 78 w 129"/>
                <a:gd name="T9" fmla="*/ 0 h 49"/>
                <a:gd name="T10" fmla="*/ 52 w 129"/>
                <a:gd name="T11" fmla="*/ 0 h 49"/>
                <a:gd name="T12" fmla="*/ 54 w 129"/>
                <a:gd name="T13" fmla="*/ 7 h 49"/>
                <a:gd name="T14" fmla="*/ 35 w 129"/>
                <a:gd name="T15" fmla="*/ 25 h 49"/>
                <a:gd name="T16" fmla="*/ 17 w 129"/>
                <a:gd name="T17" fmla="*/ 7 h 49"/>
                <a:gd name="T18" fmla="*/ 19 w 129"/>
                <a:gd name="T19" fmla="*/ 0 h 49"/>
                <a:gd name="T20" fmla="*/ 0 w 129"/>
                <a:gd name="T21" fmla="*/ 0 h 49"/>
                <a:gd name="T22" fmla="*/ 0 w 129"/>
                <a:gd name="T23" fmla="*/ 49 h 49"/>
                <a:gd name="T24" fmla="*/ 129 w 129"/>
                <a:gd name="T25" fmla="*/ 49 h 49"/>
                <a:gd name="T26" fmla="*/ 129 w 129"/>
                <a:gd name="T27" fmla="*/ 0 h 49"/>
                <a:gd name="T28" fmla="*/ 111 w 129"/>
                <a:gd name="T29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9" h="49">
                  <a:moveTo>
                    <a:pt x="111" y="0"/>
                  </a:moveTo>
                  <a:cubicBezTo>
                    <a:pt x="112" y="2"/>
                    <a:pt x="113" y="5"/>
                    <a:pt x="113" y="7"/>
                  </a:cubicBezTo>
                  <a:cubicBezTo>
                    <a:pt x="113" y="17"/>
                    <a:pt x="104" y="25"/>
                    <a:pt x="94" y="25"/>
                  </a:cubicBezTo>
                  <a:cubicBezTo>
                    <a:pt x="84" y="25"/>
                    <a:pt x="76" y="17"/>
                    <a:pt x="76" y="7"/>
                  </a:cubicBezTo>
                  <a:cubicBezTo>
                    <a:pt x="76" y="5"/>
                    <a:pt x="77" y="2"/>
                    <a:pt x="78" y="0"/>
                  </a:cubicBezTo>
                  <a:cubicBezTo>
                    <a:pt x="52" y="0"/>
                    <a:pt x="52" y="0"/>
                    <a:pt x="52" y="0"/>
                  </a:cubicBezTo>
                  <a:cubicBezTo>
                    <a:pt x="53" y="2"/>
                    <a:pt x="54" y="5"/>
                    <a:pt x="54" y="7"/>
                  </a:cubicBezTo>
                  <a:cubicBezTo>
                    <a:pt x="54" y="17"/>
                    <a:pt x="45" y="25"/>
                    <a:pt x="35" y="25"/>
                  </a:cubicBezTo>
                  <a:cubicBezTo>
                    <a:pt x="25" y="25"/>
                    <a:pt x="17" y="17"/>
                    <a:pt x="17" y="7"/>
                  </a:cubicBezTo>
                  <a:cubicBezTo>
                    <a:pt x="17" y="5"/>
                    <a:pt x="18" y="2"/>
                    <a:pt x="19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129" y="49"/>
                    <a:pt x="129" y="49"/>
                    <a:pt x="129" y="49"/>
                  </a:cubicBezTo>
                  <a:cubicBezTo>
                    <a:pt x="129" y="0"/>
                    <a:pt x="129" y="0"/>
                    <a:pt x="129" y="0"/>
                  </a:cubicBezTo>
                  <a:lnTo>
                    <a:pt x="111" y="0"/>
                  </a:ln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57" name="组合 56"/>
          <p:cNvGrpSpPr/>
          <p:nvPr/>
        </p:nvGrpSpPr>
        <p:grpSpPr>
          <a:xfrm>
            <a:off x="10146335" y="3388522"/>
            <a:ext cx="447482" cy="380569"/>
            <a:chOff x="8410576" y="3228976"/>
            <a:chExt cx="509588" cy="433388"/>
          </a:xfrm>
        </p:grpSpPr>
        <p:sp>
          <p:nvSpPr>
            <p:cNvPr id="279" name="Freeform 475"/>
            <p:cNvSpPr/>
            <p:nvPr/>
          </p:nvSpPr>
          <p:spPr bwMode="auto">
            <a:xfrm>
              <a:off x="8624888" y="3228976"/>
              <a:ext cx="80963" cy="150813"/>
            </a:xfrm>
            <a:custGeom>
              <a:avLst/>
              <a:gdLst>
                <a:gd name="T0" fmla="*/ 0 w 30"/>
                <a:gd name="T1" fmla="*/ 6 h 56"/>
                <a:gd name="T2" fmla="*/ 5 w 30"/>
                <a:gd name="T3" fmla="*/ 0 h 56"/>
                <a:gd name="T4" fmla="*/ 24 w 30"/>
                <a:gd name="T5" fmla="*/ 0 h 56"/>
                <a:gd name="T6" fmla="*/ 30 w 30"/>
                <a:gd name="T7" fmla="*/ 6 h 56"/>
                <a:gd name="T8" fmla="*/ 30 w 30"/>
                <a:gd name="T9" fmla="*/ 50 h 56"/>
                <a:gd name="T10" fmla="*/ 24 w 30"/>
                <a:gd name="T11" fmla="*/ 56 h 56"/>
                <a:gd name="T12" fmla="*/ 5 w 30"/>
                <a:gd name="T13" fmla="*/ 56 h 56"/>
                <a:gd name="T14" fmla="*/ 0 w 30"/>
                <a:gd name="T15" fmla="*/ 50 h 56"/>
                <a:gd name="T16" fmla="*/ 0 w 30"/>
                <a:gd name="T17" fmla="*/ 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0" h="56">
                  <a:moveTo>
                    <a:pt x="0" y="6"/>
                  </a:moveTo>
                  <a:cubicBezTo>
                    <a:pt x="0" y="3"/>
                    <a:pt x="2" y="0"/>
                    <a:pt x="5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7" y="0"/>
                    <a:pt x="30" y="3"/>
                    <a:pt x="30" y="6"/>
                  </a:cubicBezTo>
                  <a:cubicBezTo>
                    <a:pt x="30" y="50"/>
                    <a:pt x="30" y="50"/>
                    <a:pt x="30" y="50"/>
                  </a:cubicBezTo>
                  <a:cubicBezTo>
                    <a:pt x="30" y="53"/>
                    <a:pt x="27" y="56"/>
                    <a:pt x="24" y="56"/>
                  </a:cubicBezTo>
                  <a:cubicBezTo>
                    <a:pt x="5" y="56"/>
                    <a:pt x="5" y="56"/>
                    <a:pt x="5" y="56"/>
                  </a:cubicBezTo>
                  <a:cubicBezTo>
                    <a:pt x="2" y="56"/>
                    <a:pt x="0" y="53"/>
                    <a:pt x="0" y="50"/>
                  </a:cubicBezTo>
                  <a:lnTo>
                    <a:pt x="0" y="6"/>
                  </a:ln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80" name="Freeform 476"/>
            <p:cNvSpPr/>
            <p:nvPr/>
          </p:nvSpPr>
          <p:spPr bwMode="auto">
            <a:xfrm>
              <a:off x="8583613" y="3349626"/>
              <a:ext cx="163513" cy="125413"/>
            </a:xfrm>
            <a:custGeom>
              <a:avLst/>
              <a:gdLst>
                <a:gd name="T0" fmla="*/ 53 w 60"/>
                <a:gd name="T1" fmla="*/ 0 h 46"/>
                <a:gd name="T2" fmla="*/ 59 w 60"/>
                <a:gd name="T3" fmla="*/ 4 h 46"/>
                <a:gd name="T4" fmla="*/ 58 w 60"/>
                <a:gd name="T5" fmla="*/ 10 h 46"/>
                <a:gd name="T6" fmla="*/ 35 w 60"/>
                <a:gd name="T7" fmla="*/ 44 h 46"/>
                <a:gd name="T8" fmla="*/ 30 w 60"/>
                <a:gd name="T9" fmla="*/ 46 h 46"/>
                <a:gd name="T10" fmla="*/ 25 w 60"/>
                <a:gd name="T11" fmla="*/ 44 h 46"/>
                <a:gd name="T12" fmla="*/ 1 w 60"/>
                <a:gd name="T13" fmla="*/ 10 h 46"/>
                <a:gd name="T14" fmla="*/ 1 w 60"/>
                <a:gd name="T15" fmla="*/ 4 h 46"/>
                <a:gd name="T16" fmla="*/ 7 w 60"/>
                <a:gd name="T17" fmla="*/ 0 h 46"/>
                <a:gd name="T18" fmla="*/ 53 w 60"/>
                <a:gd name="T1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0" h="46">
                  <a:moveTo>
                    <a:pt x="53" y="0"/>
                  </a:moveTo>
                  <a:cubicBezTo>
                    <a:pt x="56" y="0"/>
                    <a:pt x="58" y="2"/>
                    <a:pt x="59" y="4"/>
                  </a:cubicBezTo>
                  <a:cubicBezTo>
                    <a:pt x="60" y="6"/>
                    <a:pt x="60" y="8"/>
                    <a:pt x="58" y="10"/>
                  </a:cubicBezTo>
                  <a:cubicBezTo>
                    <a:pt x="35" y="44"/>
                    <a:pt x="35" y="44"/>
                    <a:pt x="35" y="44"/>
                  </a:cubicBezTo>
                  <a:cubicBezTo>
                    <a:pt x="34" y="45"/>
                    <a:pt x="32" y="46"/>
                    <a:pt x="30" y="46"/>
                  </a:cubicBezTo>
                  <a:cubicBezTo>
                    <a:pt x="28" y="46"/>
                    <a:pt x="26" y="45"/>
                    <a:pt x="25" y="44"/>
                  </a:cubicBezTo>
                  <a:cubicBezTo>
                    <a:pt x="1" y="10"/>
                    <a:pt x="1" y="10"/>
                    <a:pt x="1" y="10"/>
                  </a:cubicBezTo>
                  <a:cubicBezTo>
                    <a:pt x="0" y="8"/>
                    <a:pt x="0" y="6"/>
                    <a:pt x="1" y="4"/>
                  </a:cubicBezTo>
                  <a:cubicBezTo>
                    <a:pt x="2" y="2"/>
                    <a:pt x="4" y="0"/>
                    <a:pt x="7" y="0"/>
                  </a:cubicBezTo>
                  <a:lnTo>
                    <a:pt x="53" y="0"/>
                  </a:ln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81" name="Freeform 477"/>
            <p:cNvSpPr/>
            <p:nvPr/>
          </p:nvSpPr>
          <p:spPr bwMode="auto">
            <a:xfrm>
              <a:off x="8410576" y="3486151"/>
              <a:ext cx="509588" cy="176213"/>
            </a:xfrm>
            <a:custGeom>
              <a:avLst/>
              <a:gdLst>
                <a:gd name="T0" fmla="*/ 188 w 188"/>
                <a:gd name="T1" fmla="*/ 50 h 65"/>
                <a:gd name="T2" fmla="*/ 173 w 188"/>
                <a:gd name="T3" fmla="*/ 65 h 65"/>
                <a:gd name="T4" fmla="*/ 14 w 188"/>
                <a:gd name="T5" fmla="*/ 65 h 65"/>
                <a:gd name="T6" fmla="*/ 0 w 188"/>
                <a:gd name="T7" fmla="*/ 50 h 65"/>
                <a:gd name="T8" fmla="*/ 0 w 188"/>
                <a:gd name="T9" fmla="*/ 14 h 65"/>
                <a:gd name="T10" fmla="*/ 14 w 188"/>
                <a:gd name="T11" fmla="*/ 0 h 65"/>
                <a:gd name="T12" fmla="*/ 173 w 188"/>
                <a:gd name="T13" fmla="*/ 0 h 65"/>
                <a:gd name="T14" fmla="*/ 188 w 188"/>
                <a:gd name="T15" fmla="*/ 14 h 65"/>
                <a:gd name="T16" fmla="*/ 188 w 188"/>
                <a:gd name="T17" fmla="*/ 5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8" h="65">
                  <a:moveTo>
                    <a:pt x="188" y="50"/>
                  </a:moveTo>
                  <a:cubicBezTo>
                    <a:pt x="188" y="58"/>
                    <a:pt x="181" y="65"/>
                    <a:pt x="173" y="65"/>
                  </a:cubicBezTo>
                  <a:cubicBezTo>
                    <a:pt x="14" y="65"/>
                    <a:pt x="14" y="65"/>
                    <a:pt x="14" y="65"/>
                  </a:cubicBezTo>
                  <a:cubicBezTo>
                    <a:pt x="7" y="65"/>
                    <a:pt x="0" y="58"/>
                    <a:pt x="0" y="50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6"/>
                    <a:pt x="7" y="0"/>
                    <a:pt x="14" y="0"/>
                  </a:cubicBezTo>
                  <a:cubicBezTo>
                    <a:pt x="173" y="0"/>
                    <a:pt x="173" y="0"/>
                    <a:pt x="173" y="0"/>
                  </a:cubicBezTo>
                  <a:cubicBezTo>
                    <a:pt x="181" y="0"/>
                    <a:pt x="188" y="6"/>
                    <a:pt x="188" y="14"/>
                  </a:cubicBezTo>
                  <a:lnTo>
                    <a:pt x="188" y="50"/>
                  </a:lnTo>
                  <a:close/>
                </a:path>
              </a:pathLst>
            </a:cu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82" name="Freeform 478"/>
            <p:cNvSpPr/>
            <p:nvPr/>
          </p:nvSpPr>
          <p:spPr bwMode="auto">
            <a:xfrm>
              <a:off x="8486776" y="3524251"/>
              <a:ext cx="357188" cy="61913"/>
            </a:xfrm>
            <a:custGeom>
              <a:avLst/>
              <a:gdLst>
                <a:gd name="T0" fmla="*/ 132 w 132"/>
                <a:gd name="T1" fmla="*/ 17 h 23"/>
                <a:gd name="T2" fmla="*/ 127 w 132"/>
                <a:gd name="T3" fmla="*/ 23 h 23"/>
                <a:gd name="T4" fmla="*/ 5 w 132"/>
                <a:gd name="T5" fmla="*/ 23 h 23"/>
                <a:gd name="T6" fmla="*/ 0 w 132"/>
                <a:gd name="T7" fmla="*/ 17 h 23"/>
                <a:gd name="T8" fmla="*/ 0 w 132"/>
                <a:gd name="T9" fmla="*/ 6 h 23"/>
                <a:gd name="T10" fmla="*/ 5 w 132"/>
                <a:gd name="T11" fmla="*/ 0 h 23"/>
                <a:gd name="T12" fmla="*/ 127 w 132"/>
                <a:gd name="T13" fmla="*/ 0 h 23"/>
                <a:gd name="T14" fmla="*/ 132 w 132"/>
                <a:gd name="T15" fmla="*/ 6 h 23"/>
                <a:gd name="T16" fmla="*/ 132 w 132"/>
                <a:gd name="T17" fmla="*/ 1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2" h="23">
                  <a:moveTo>
                    <a:pt x="132" y="17"/>
                  </a:moveTo>
                  <a:cubicBezTo>
                    <a:pt x="132" y="20"/>
                    <a:pt x="130" y="23"/>
                    <a:pt x="127" y="23"/>
                  </a:cubicBezTo>
                  <a:cubicBezTo>
                    <a:pt x="5" y="23"/>
                    <a:pt x="5" y="23"/>
                    <a:pt x="5" y="23"/>
                  </a:cubicBezTo>
                  <a:cubicBezTo>
                    <a:pt x="2" y="23"/>
                    <a:pt x="0" y="20"/>
                    <a:pt x="0" y="17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2" y="0"/>
                    <a:pt x="5" y="0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30" y="0"/>
                    <a:pt x="132" y="3"/>
                    <a:pt x="132" y="6"/>
                  </a:cubicBezTo>
                  <a:lnTo>
                    <a:pt x="132" y="17"/>
                  </a:ln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83" name="Rectangle 479"/>
            <p:cNvSpPr>
              <a:spLocks noChangeArrowheads="1"/>
            </p:cNvSpPr>
            <p:nvPr/>
          </p:nvSpPr>
          <p:spPr bwMode="auto">
            <a:xfrm>
              <a:off x="8486776" y="3609976"/>
              <a:ext cx="357188" cy="11113"/>
            </a:xfrm>
            <a:prstGeom prst="rect">
              <a:avLst/>
            </a:pr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84" name="Oval 480"/>
            <p:cNvSpPr>
              <a:spLocks noChangeArrowheads="1"/>
            </p:cNvSpPr>
            <p:nvPr/>
          </p:nvSpPr>
          <p:spPr bwMode="auto">
            <a:xfrm>
              <a:off x="8870951" y="3513138"/>
              <a:ext cx="30163" cy="31750"/>
            </a:xfrm>
            <a:prstGeom prst="ellipse">
              <a:avLst/>
            </a:pr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58" name="组合 57"/>
          <p:cNvGrpSpPr/>
          <p:nvPr/>
        </p:nvGrpSpPr>
        <p:grpSpPr>
          <a:xfrm>
            <a:off x="9346668" y="3373188"/>
            <a:ext cx="454453" cy="451664"/>
            <a:chOff x="7726363" y="3190876"/>
            <a:chExt cx="517526" cy="514350"/>
          </a:xfrm>
        </p:grpSpPr>
        <p:sp>
          <p:nvSpPr>
            <p:cNvPr id="274" name="Freeform 481"/>
            <p:cNvSpPr/>
            <p:nvPr/>
          </p:nvSpPr>
          <p:spPr bwMode="auto">
            <a:xfrm>
              <a:off x="8045451" y="3190876"/>
              <a:ext cx="198438" cy="195263"/>
            </a:xfrm>
            <a:custGeom>
              <a:avLst/>
              <a:gdLst>
                <a:gd name="T0" fmla="*/ 75 w 125"/>
                <a:gd name="T1" fmla="*/ 123 h 123"/>
                <a:gd name="T2" fmla="*/ 0 w 125"/>
                <a:gd name="T3" fmla="*/ 49 h 123"/>
                <a:gd name="T4" fmla="*/ 50 w 125"/>
                <a:gd name="T5" fmla="*/ 0 h 123"/>
                <a:gd name="T6" fmla="*/ 125 w 125"/>
                <a:gd name="T7" fmla="*/ 75 h 123"/>
                <a:gd name="T8" fmla="*/ 75 w 125"/>
                <a:gd name="T9" fmla="*/ 123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5" h="123">
                  <a:moveTo>
                    <a:pt x="75" y="123"/>
                  </a:moveTo>
                  <a:lnTo>
                    <a:pt x="0" y="49"/>
                  </a:lnTo>
                  <a:lnTo>
                    <a:pt x="50" y="0"/>
                  </a:lnTo>
                  <a:lnTo>
                    <a:pt x="125" y="75"/>
                  </a:lnTo>
                  <a:lnTo>
                    <a:pt x="75" y="123"/>
                  </a:ln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75" name="Freeform 482"/>
            <p:cNvSpPr/>
            <p:nvPr/>
          </p:nvSpPr>
          <p:spPr bwMode="auto">
            <a:xfrm>
              <a:off x="8105776" y="3225801"/>
              <a:ext cx="42863" cy="46038"/>
            </a:xfrm>
            <a:custGeom>
              <a:avLst/>
              <a:gdLst>
                <a:gd name="T0" fmla="*/ 1 w 16"/>
                <a:gd name="T1" fmla="*/ 7 h 17"/>
                <a:gd name="T2" fmla="*/ 0 w 16"/>
                <a:gd name="T3" fmla="*/ 10 h 17"/>
                <a:gd name="T4" fmla="*/ 6 w 16"/>
                <a:gd name="T5" fmla="*/ 16 h 17"/>
                <a:gd name="T6" fmla="*/ 9 w 16"/>
                <a:gd name="T7" fmla="*/ 16 h 17"/>
                <a:gd name="T8" fmla="*/ 15 w 16"/>
                <a:gd name="T9" fmla="*/ 10 h 17"/>
                <a:gd name="T10" fmla="*/ 15 w 16"/>
                <a:gd name="T11" fmla="*/ 7 h 17"/>
                <a:gd name="T12" fmla="*/ 9 w 16"/>
                <a:gd name="T13" fmla="*/ 1 h 17"/>
                <a:gd name="T14" fmla="*/ 6 w 16"/>
                <a:gd name="T15" fmla="*/ 1 h 17"/>
                <a:gd name="T16" fmla="*/ 1 w 16"/>
                <a:gd name="T17" fmla="*/ 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7">
                  <a:moveTo>
                    <a:pt x="1" y="7"/>
                  </a:moveTo>
                  <a:cubicBezTo>
                    <a:pt x="0" y="8"/>
                    <a:pt x="0" y="9"/>
                    <a:pt x="0" y="10"/>
                  </a:cubicBezTo>
                  <a:cubicBezTo>
                    <a:pt x="6" y="16"/>
                    <a:pt x="6" y="16"/>
                    <a:pt x="6" y="16"/>
                  </a:cubicBezTo>
                  <a:cubicBezTo>
                    <a:pt x="7" y="17"/>
                    <a:pt x="9" y="17"/>
                    <a:pt x="9" y="16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6" y="9"/>
                    <a:pt x="16" y="8"/>
                    <a:pt x="15" y="7"/>
                  </a:cubicBezTo>
                  <a:cubicBezTo>
                    <a:pt x="9" y="1"/>
                    <a:pt x="9" y="1"/>
                    <a:pt x="9" y="1"/>
                  </a:cubicBezTo>
                  <a:cubicBezTo>
                    <a:pt x="9" y="0"/>
                    <a:pt x="7" y="0"/>
                    <a:pt x="6" y="1"/>
                  </a:cubicBezTo>
                  <a:lnTo>
                    <a:pt x="1" y="7"/>
                  </a:lnTo>
                  <a:close/>
                </a:path>
              </a:pathLst>
            </a:cu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76" name="Freeform 483"/>
            <p:cNvSpPr/>
            <p:nvPr/>
          </p:nvSpPr>
          <p:spPr bwMode="auto">
            <a:xfrm>
              <a:off x="8161338" y="3286126"/>
              <a:ext cx="46038" cy="42863"/>
            </a:xfrm>
            <a:custGeom>
              <a:avLst/>
              <a:gdLst>
                <a:gd name="T0" fmla="*/ 1 w 17"/>
                <a:gd name="T1" fmla="*/ 6 h 16"/>
                <a:gd name="T2" fmla="*/ 1 w 17"/>
                <a:gd name="T3" fmla="*/ 9 h 16"/>
                <a:gd name="T4" fmla="*/ 7 w 17"/>
                <a:gd name="T5" fmla="*/ 15 h 16"/>
                <a:gd name="T6" fmla="*/ 10 w 17"/>
                <a:gd name="T7" fmla="*/ 15 h 16"/>
                <a:gd name="T8" fmla="*/ 16 w 17"/>
                <a:gd name="T9" fmla="*/ 9 h 16"/>
                <a:gd name="T10" fmla="*/ 16 w 17"/>
                <a:gd name="T11" fmla="*/ 6 h 16"/>
                <a:gd name="T12" fmla="*/ 10 w 17"/>
                <a:gd name="T13" fmla="*/ 1 h 16"/>
                <a:gd name="T14" fmla="*/ 7 w 17"/>
                <a:gd name="T15" fmla="*/ 1 h 16"/>
                <a:gd name="T16" fmla="*/ 1 w 17"/>
                <a:gd name="T17" fmla="*/ 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" h="16">
                  <a:moveTo>
                    <a:pt x="1" y="6"/>
                  </a:moveTo>
                  <a:cubicBezTo>
                    <a:pt x="0" y="7"/>
                    <a:pt x="0" y="9"/>
                    <a:pt x="1" y="9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8" y="16"/>
                    <a:pt x="9" y="16"/>
                    <a:pt x="10" y="15"/>
                  </a:cubicBezTo>
                  <a:cubicBezTo>
                    <a:pt x="16" y="9"/>
                    <a:pt x="16" y="9"/>
                    <a:pt x="16" y="9"/>
                  </a:cubicBezTo>
                  <a:cubicBezTo>
                    <a:pt x="17" y="9"/>
                    <a:pt x="17" y="7"/>
                    <a:pt x="16" y="6"/>
                  </a:cubicBezTo>
                  <a:cubicBezTo>
                    <a:pt x="10" y="1"/>
                    <a:pt x="10" y="1"/>
                    <a:pt x="10" y="1"/>
                  </a:cubicBezTo>
                  <a:cubicBezTo>
                    <a:pt x="9" y="0"/>
                    <a:pt x="8" y="0"/>
                    <a:pt x="7" y="1"/>
                  </a:cubicBezTo>
                  <a:lnTo>
                    <a:pt x="1" y="6"/>
                  </a:lnTo>
                  <a:close/>
                </a:path>
              </a:pathLst>
            </a:cu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77" name="Freeform 484"/>
            <p:cNvSpPr/>
            <p:nvPr/>
          </p:nvSpPr>
          <p:spPr bwMode="auto">
            <a:xfrm>
              <a:off x="7726363" y="3225801"/>
              <a:ext cx="481013" cy="479425"/>
            </a:xfrm>
            <a:custGeom>
              <a:avLst/>
              <a:gdLst>
                <a:gd name="T0" fmla="*/ 121 w 178"/>
                <a:gd name="T1" fmla="*/ 0 h 177"/>
                <a:gd name="T2" fmla="*/ 11 w 178"/>
                <a:gd name="T3" fmla="*/ 110 h 177"/>
                <a:gd name="T4" fmla="*/ 11 w 178"/>
                <a:gd name="T5" fmla="*/ 149 h 177"/>
                <a:gd name="T6" fmla="*/ 29 w 178"/>
                <a:gd name="T7" fmla="*/ 167 h 177"/>
                <a:gd name="T8" fmla="*/ 68 w 178"/>
                <a:gd name="T9" fmla="*/ 167 h 177"/>
                <a:gd name="T10" fmla="*/ 178 w 178"/>
                <a:gd name="T11" fmla="*/ 57 h 177"/>
                <a:gd name="T12" fmla="*/ 121 w 178"/>
                <a:gd name="T13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8" h="177">
                  <a:moveTo>
                    <a:pt x="121" y="0"/>
                  </a:moveTo>
                  <a:cubicBezTo>
                    <a:pt x="11" y="110"/>
                    <a:pt x="11" y="110"/>
                    <a:pt x="11" y="110"/>
                  </a:cubicBezTo>
                  <a:cubicBezTo>
                    <a:pt x="0" y="120"/>
                    <a:pt x="0" y="138"/>
                    <a:pt x="11" y="149"/>
                  </a:cubicBezTo>
                  <a:cubicBezTo>
                    <a:pt x="29" y="167"/>
                    <a:pt x="29" y="167"/>
                    <a:pt x="29" y="167"/>
                  </a:cubicBezTo>
                  <a:cubicBezTo>
                    <a:pt x="40" y="177"/>
                    <a:pt x="57" y="177"/>
                    <a:pt x="68" y="167"/>
                  </a:cubicBezTo>
                  <a:cubicBezTo>
                    <a:pt x="178" y="57"/>
                    <a:pt x="178" y="57"/>
                    <a:pt x="178" y="57"/>
                  </a:cubicBezTo>
                  <a:lnTo>
                    <a:pt x="121" y="0"/>
                  </a:ln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78" name="Freeform 485"/>
            <p:cNvSpPr/>
            <p:nvPr/>
          </p:nvSpPr>
          <p:spPr bwMode="auto">
            <a:xfrm>
              <a:off x="7823201" y="3332163"/>
              <a:ext cx="279400" cy="277813"/>
            </a:xfrm>
            <a:custGeom>
              <a:avLst/>
              <a:gdLst>
                <a:gd name="T0" fmla="*/ 72 w 103"/>
                <a:gd name="T1" fmla="*/ 0 h 103"/>
                <a:gd name="T2" fmla="*/ 6 w 103"/>
                <a:gd name="T3" fmla="*/ 65 h 103"/>
                <a:gd name="T4" fmla="*/ 5 w 103"/>
                <a:gd name="T5" fmla="*/ 88 h 103"/>
                <a:gd name="T6" fmla="*/ 15 w 103"/>
                <a:gd name="T7" fmla="*/ 97 h 103"/>
                <a:gd name="T8" fmla="*/ 37 w 103"/>
                <a:gd name="T9" fmla="*/ 96 h 103"/>
                <a:gd name="T10" fmla="*/ 103 w 103"/>
                <a:gd name="T11" fmla="*/ 31 h 103"/>
                <a:gd name="T12" fmla="*/ 72 w 103"/>
                <a:gd name="T13" fmla="*/ 0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3" h="103">
                  <a:moveTo>
                    <a:pt x="72" y="0"/>
                  </a:moveTo>
                  <a:cubicBezTo>
                    <a:pt x="6" y="65"/>
                    <a:pt x="6" y="65"/>
                    <a:pt x="6" y="65"/>
                  </a:cubicBezTo>
                  <a:cubicBezTo>
                    <a:pt x="0" y="72"/>
                    <a:pt x="0" y="82"/>
                    <a:pt x="5" y="88"/>
                  </a:cubicBezTo>
                  <a:cubicBezTo>
                    <a:pt x="15" y="97"/>
                    <a:pt x="15" y="97"/>
                    <a:pt x="15" y="97"/>
                  </a:cubicBezTo>
                  <a:cubicBezTo>
                    <a:pt x="21" y="103"/>
                    <a:pt x="31" y="103"/>
                    <a:pt x="37" y="96"/>
                  </a:cubicBezTo>
                  <a:cubicBezTo>
                    <a:pt x="103" y="31"/>
                    <a:pt x="103" y="31"/>
                    <a:pt x="103" y="31"/>
                  </a:cubicBezTo>
                  <a:lnTo>
                    <a:pt x="72" y="0"/>
                  </a:ln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59" name="组合 58"/>
          <p:cNvGrpSpPr/>
          <p:nvPr/>
        </p:nvGrpSpPr>
        <p:grpSpPr>
          <a:xfrm>
            <a:off x="8555370" y="3413614"/>
            <a:ext cx="446088" cy="366629"/>
            <a:chOff x="7058026" y="3236913"/>
            <a:chExt cx="508000" cy="417513"/>
          </a:xfrm>
        </p:grpSpPr>
        <p:sp>
          <p:nvSpPr>
            <p:cNvPr id="270" name="Freeform 486"/>
            <p:cNvSpPr/>
            <p:nvPr/>
          </p:nvSpPr>
          <p:spPr bwMode="auto">
            <a:xfrm>
              <a:off x="7058026" y="3236913"/>
              <a:ext cx="508000" cy="417513"/>
            </a:xfrm>
            <a:custGeom>
              <a:avLst/>
              <a:gdLst>
                <a:gd name="T0" fmla="*/ 188 w 188"/>
                <a:gd name="T1" fmla="*/ 141 h 154"/>
                <a:gd name="T2" fmla="*/ 175 w 188"/>
                <a:gd name="T3" fmla="*/ 154 h 154"/>
                <a:gd name="T4" fmla="*/ 13 w 188"/>
                <a:gd name="T5" fmla="*/ 154 h 154"/>
                <a:gd name="T6" fmla="*/ 0 w 188"/>
                <a:gd name="T7" fmla="*/ 141 h 154"/>
                <a:gd name="T8" fmla="*/ 0 w 188"/>
                <a:gd name="T9" fmla="*/ 12 h 154"/>
                <a:gd name="T10" fmla="*/ 13 w 188"/>
                <a:gd name="T11" fmla="*/ 0 h 154"/>
                <a:gd name="T12" fmla="*/ 175 w 188"/>
                <a:gd name="T13" fmla="*/ 0 h 154"/>
                <a:gd name="T14" fmla="*/ 188 w 188"/>
                <a:gd name="T15" fmla="*/ 12 h 154"/>
                <a:gd name="T16" fmla="*/ 188 w 188"/>
                <a:gd name="T17" fmla="*/ 141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8" h="154">
                  <a:moveTo>
                    <a:pt x="188" y="141"/>
                  </a:moveTo>
                  <a:cubicBezTo>
                    <a:pt x="188" y="148"/>
                    <a:pt x="182" y="154"/>
                    <a:pt x="175" y="154"/>
                  </a:cubicBezTo>
                  <a:cubicBezTo>
                    <a:pt x="13" y="154"/>
                    <a:pt x="13" y="154"/>
                    <a:pt x="13" y="154"/>
                  </a:cubicBezTo>
                  <a:cubicBezTo>
                    <a:pt x="6" y="154"/>
                    <a:pt x="0" y="148"/>
                    <a:pt x="0" y="141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6" y="0"/>
                    <a:pt x="13" y="0"/>
                  </a:cubicBezTo>
                  <a:cubicBezTo>
                    <a:pt x="175" y="0"/>
                    <a:pt x="175" y="0"/>
                    <a:pt x="175" y="0"/>
                  </a:cubicBezTo>
                  <a:cubicBezTo>
                    <a:pt x="182" y="0"/>
                    <a:pt x="188" y="5"/>
                    <a:pt x="188" y="12"/>
                  </a:cubicBezTo>
                  <a:lnTo>
                    <a:pt x="188" y="141"/>
                  </a:ln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71" name="Freeform 487"/>
            <p:cNvSpPr/>
            <p:nvPr/>
          </p:nvSpPr>
          <p:spPr bwMode="auto">
            <a:xfrm>
              <a:off x="7105651" y="3279776"/>
              <a:ext cx="409575" cy="330200"/>
            </a:xfrm>
            <a:custGeom>
              <a:avLst/>
              <a:gdLst>
                <a:gd name="T0" fmla="*/ 151 w 151"/>
                <a:gd name="T1" fmla="*/ 112 h 122"/>
                <a:gd name="T2" fmla="*/ 141 w 151"/>
                <a:gd name="T3" fmla="*/ 122 h 122"/>
                <a:gd name="T4" fmla="*/ 11 w 151"/>
                <a:gd name="T5" fmla="*/ 122 h 122"/>
                <a:gd name="T6" fmla="*/ 0 w 151"/>
                <a:gd name="T7" fmla="*/ 112 h 122"/>
                <a:gd name="T8" fmla="*/ 0 w 151"/>
                <a:gd name="T9" fmla="*/ 10 h 122"/>
                <a:gd name="T10" fmla="*/ 11 w 151"/>
                <a:gd name="T11" fmla="*/ 0 h 122"/>
                <a:gd name="T12" fmla="*/ 141 w 151"/>
                <a:gd name="T13" fmla="*/ 0 h 122"/>
                <a:gd name="T14" fmla="*/ 151 w 151"/>
                <a:gd name="T15" fmla="*/ 10 h 122"/>
                <a:gd name="T16" fmla="*/ 151 w 151"/>
                <a:gd name="T17" fmla="*/ 112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1" h="122">
                  <a:moveTo>
                    <a:pt x="151" y="112"/>
                  </a:moveTo>
                  <a:cubicBezTo>
                    <a:pt x="151" y="117"/>
                    <a:pt x="147" y="122"/>
                    <a:pt x="141" y="122"/>
                  </a:cubicBezTo>
                  <a:cubicBezTo>
                    <a:pt x="11" y="122"/>
                    <a:pt x="11" y="122"/>
                    <a:pt x="11" y="122"/>
                  </a:cubicBezTo>
                  <a:cubicBezTo>
                    <a:pt x="5" y="122"/>
                    <a:pt x="0" y="117"/>
                    <a:pt x="0" y="112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4"/>
                    <a:pt x="5" y="0"/>
                    <a:pt x="11" y="0"/>
                  </a:cubicBezTo>
                  <a:cubicBezTo>
                    <a:pt x="141" y="0"/>
                    <a:pt x="141" y="0"/>
                    <a:pt x="141" y="0"/>
                  </a:cubicBezTo>
                  <a:cubicBezTo>
                    <a:pt x="147" y="0"/>
                    <a:pt x="151" y="4"/>
                    <a:pt x="151" y="10"/>
                  </a:cubicBezTo>
                  <a:lnTo>
                    <a:pt x="151" y="112"/>
                  </a:ln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72" name="Freeform 488"/>
            <p:cNvSpPr/>
            <p:nvPr/>
          </p:nvSpPr>
          <p:spPr bwMode="auto">
            <a:xfrm>
              <a:off x="7146926" y="3341688"/>
              <a:ext cx="169863" cy="206375"/>
            </a:xfrm>
            <a:custGeom>
              <a:avLst/>
              <a:gdLst>
                <a:gd name="T0" fmla="*/ 0 w 63"/>
                <a:gd name="T1" fmla="*/ 8 h 76"/>
                <a:gd name="T2" fmla="*/ 12 w 63"/>
                <a:gd name="T3" fmla="*/ 4 h 76"/>
                <a:gd name="T4" fmla="*/ 56 w 63"/>
                <a:gd name="T5" fmla="*/ 31 h 76"/>
                <a:gd name="T6" fmla="*/ 56 w 63"/>
                <a:gd name="T7" fmla="*/ 46 h 76"/>
                <a:gd name="T8" fmla="*/ 12 w 63"/>
                <a:gd name="T9" fmla="*/ 72 h 76"/>
                <a:gd name="T10" fmla="*/ 0 w 63"/>
                <a:gd name="T11" fmla="*/ 68 h 76"/>
                <a:gd name="T12" fmla="*/ 0 w 63"/>
                <a:gd name="T13" fmla="*/ 8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76">
                  <a:moveTo>
                    <a:pt x="0" y="8"/>
                  </a:moveTo>
                  <a:cubicBezTo>
                    <a:pt x="1" y="2"/>
                    <a:pt x="6" y="0"/>
                    <a:pt x="12" y="4"/>
                  </a:cubicBezTo>
                  <a:cubicBezTo>
                    <a:pt x="56" y="31"/>
                    <a:pt x="56" y="31"/>
                    <a:pt x="56" y="31"/>
                  </a:cubicBezTo>
                  <a:cubicBezTo>
                    <a:pt x="63" y="35"/>
                    <a:pt x="62" y="42"/>
                    <a:pt x="56" y="46"/>
                  </a:cubicBezTo>
                  <a:cubicBezTo>
                    <a:pt x="12" y="72"/>
                    <a:pt x="12" y="72"/>
                    <a:pt x="12" y="72"/>
                  </a:cubicBezTo>
                  <a:cubicBezTo>
                    <a:pt x="5" y="76"/>
                    <a:pt x="0" y="74"/>
                    <a:pt x="0" y="68"/>
                  </a:cubicBezTo>
                  <a:lnTo>
                    <a:pt x="0" y="8"/>
                  </a:ln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73" name="Freeform 489"/>
            <p:cNvSpPr/>
            <p:nvPr/>
          </p:nvSpPr>
          <p:spPr bwMode="auto">
            <a:xfrm>
              <a:off x="7312026" y="3341688"/>
              <a:ext cx="169863" cy="206375"/>
            </a:xfrm>
            <a:custGeom>
              <a:avLst/>
              <a:gdLst>
                <a:gd name="T0" fmla="*/ 1 w 63"/>
                <a:gd name="T1" fmla="*/ 8 h 76"/>
                <a:gd name="T2" fmla="*/ 13 w 63"/>
                <a:gd name="T3" fmla="*/ 4 h 76"/>
                <a:gd name="T4" fmla="*/ 56 w 63"/>
                <a:gd name="T5" fmla="*/ 31 h 76"/>
                <a:gd name="T6" fmla="*/ 56 w 63"/>
                <a:gd name="T7" fmla="*/ 46 h 76"/>
                <a:gd name="T8" fmla="*/ 12 w 63"/>
                <a:gd name="T9" fmla="*/ 72 h 76"/>
                <a:gd name="T10" fmla="*/ 0 w 63"/>
                <a:gd name="T11" fmla="*/ 68 h 76"/>
                <a:gd name="T12" fmla="*/ 1 w 63"/>
                <a:gd name="T13" fmla="*/ 8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76">
                  <a:moveTo>
                    <a:pt x="1" y="8"/>
                  </a:moveTo>
                  <a:cubicBezTo>
                    <a:pt x="1" y="2"/>
                    <a:pt x="6" y="0"/>
                    <a:pt x="13" y="4"/>
                  </a:cubicBezTo>
                  <a:cubicBezTo>
                    <a:pt x="56" y="31"/>
                    <a:pt x="56" y="31"/>
                    <a:pt x="56" y="31"/>
                  </a:cubicBezTo>
                  <a:cubicBezTo>
                    <a:pt x="63" y="35"/>
                    <a:pt x="63" y="42"/>
                    <a:pt x="56" y="46"/>
                  </a:cubicBezTo>
                  <a:cubicBezTo>
                    <a:pt x="12" y="72"/>
                    <a:pt x="12" y="72"/>
                    <a:pt x="12" y="72"/>
                  </a:cubicBezTo>
                  <a:cubicBezTo>
                    <a:pt x="5" y="76"/>
                    <a:pt x="0" y="74"/>
                    <a:pt x="0" y="68"/>
                  </a:cubicBezTo>
                  <a:lnTo>
                    <a:pt x="1" y="8"/>
                  </a:ln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60" name="组合 59"/>
          <p:cNvGrpSpPr/>
          <p:nvPr/>
        </p:nvGrpSpPr>
        <p:grpSpPr>
          <a:xfrm>
            <a:off x="7849107" y="3373188"/>
            <a:ext cx="361053" cy="447482"/>
            <a:chOff x="6429376" y="3190876"/>
            <a:chExt cx="411163" cy="509588"/>
          </a:xfrm>
        </p:grpSpPr>
        <p:sp>
          <p:nvSpPr>
            <p:cNvPr id="262" name="Freeform 490"/>
            <p:cNvSpPr/>
            <p:nvPr/>
          </p:nvSpPr>
          <p:spPr bwMode="auto">
            <a:xfrm>
              <a:off x="6470651" y="3390901"/>
              <a:ext cx="330200" cy="309563"/>
            </a:xfrm>
            <a:custGeom>
              <a:avLst/>
              <a:gdLst>
                <a:gd name="T0" fmla="*/ 122 w 122"/>
                <a:gd name="T1" fmla="*/ 99 h 114"/>
                <a:gd name="T2" fmla="*/ 107 w 122"/>
                <a:gd name="T3" fmla="*/ 114 h 114"/>
                <a:gd name="T4" fmla="*/ 14 w 122"/>
                <a:gd name="T5" fmla="*/ 114 h 114"/>
                <a:gd name="T6" fmla="*/ 0 w 122"/>
                <a:gd name="T7" fmla="*/ 99 h 114"/>
                <a:gd name="T8" fmla="*/ 0 w 122"/>
                <a:gd name="T9" fmla="*/ 0 h 114"/>
                <a:gd name="T10" fmla="*/ 122 w 122"/>
                <a:gd name="T11" fmla="*/ 0 h 114"/>
                <a:gd name="T12" fmla="*/ 122 w 122"/>
                <a:gd name="T13" fmla="*/ 99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2" h="114">
                  <a:moveTo>
                    <a:pt x="122" y="99"/>
                  </a:moveTo>
                  <a:cubicBezTo>
                    <a:pt x="122" y="107"/>
                    <a:pt x="115" y="114"/>
                    <a:pt x="107" y="114"/>
                  </a:cubicBezTo>
                  <a:cubicBezTo>
                    <a:pt x="14" y="114"/>
                    <a:pt x="14" y="114"/>
                    <a:pt x="14" y="114"/>
                  </a:cubicBezTo>
                  <a:cubicBezTo>
                    <a:pt x="6" y="114"/>
                    <a:pt x="0" y="107"/>
                    <a:pt x="0" y="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22" y="0"/>
                    <a:pt x="122" y="0"/>
                    <a:pt x="122" y="0"/>
                  </a:cubicBezTo>
                  <a:lnTo>
                    <a:pt x="122" y="99"/>
                  </a:ln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63" name="Freeform 491"/>
            <p:cNvSpPr>
              <a:spLocks noEditPoints="1"/>
            </p:cNvSpPr>
            <p:nvPr/>
          </p:nvSpPr>
          <p:spPr bwMode="auto">
            <a:xfrm>
              <a:off x="6510338" y="3432176"/>
              <a:ext cx="98425" cy="123825"/>
            </a:xfrm>
            <a:custGeom>
              <a:avLst/>
              <a:gdLst>
                <a:gd name="T0" fmla="*/ 24 w 36"/>
                <a:gd name="T1" fmla="*/ 0 h 46"/>
                <a:gd name="T2" fmla="*/ 19 w 36"/>
                <a:gd name="T3" fmla="*/ 0 h 46"/>
                <a:gd name="T4" fmla="*/ 19 w 36"/>
                <a:gd name="T5" fmla="*/ 22 h 46"/>
                <a:gd name="T6" fmla="*/ 36 w 36"/>
                <a:gd name="T7" fmla="*/ 22 h 46"/>
                <a:gd name="T8" fmla="*/ 36 w 36"/>
                <a:gd name="T9" fmla="*/ 10 h 46"/>
                <a:gd name="T10" fmla="*/ 24 w 36"/>
                <a:gd name="T11" fmla="*/ 0 h 46"/>
                <a:gd name="T12" fmla="*/ 0 w 36"/>
                <a:gd name="T13" fmla="*/ 24 h 46"/>
                <a:gd name="T14" fmla="*/ 0 w 36"/>
                <a:gd name="T15" fmla="*/ 36 h 46"/>
                <a:gd name="T16" fmla="*/ 12 w 36"/>
                <a:gd name="T17" fmla="*/ 46 h 46"/>
                <a:gd name="T18" fmla="*/ 17 w 36"/>
                <a:gd name="T19" fmla="*/ 46 h 46"/>
                <a:gd name="T20" fmla="*/ 17 w 36"/>
                <a:gd name="T21" fmla="*/ 24 h 46"/>
                <a:gd name="T22" fmla="*/ 0 w 36"/>
                <a:gd name="T23" fmla="*/ 24 h 46"/>
                <a:gd name="T24" fmla="*/ 36 w 36"/>
                <a:gd name="T25" fmla="*/ 36 h 46"/>
                <a:gd name="T26" fmla="*/ 36 w 36"/>
                <a:gd name="T27" fmla="*/ 24 h 46"/>
                <a:gd name="T28" fmla="*/ 19 w 36"/>
                <a:gd name="T29" fmla="*/ 24 h 46"/>
                <a:gd name="T30" fmla="*/ 19 w 36"/>
                <a:gd name="T31" fmla="*/ 46 h 46"/>
                <a:gd name="T32" fmla="*/ 24 w 36"/>
                <a:gd name="T33" fmla="*/ 46 h 46"/>
                <a:gd name="T34" fmla="*/ 36 w 36"/>
                <a:gd name="T35" fmla="*/ 36 h 46"/>
                <a:gd name="T36" fmla="*/ 12 w 36"/>
                <a:gd name="T37" fmla="*/ 0 h 46"/>
                <a:gd name="T38" fmla="*/ 0 w 36"/>
                <a:gd name="T39" fmla="*/ 10 h 46"/>
                <a:gd name="T40" fmla="*/ 0 w 36"/>
                <a:gd name="T41" fmla="*/ 22 h 46"/>
                <a:gd name="T42" fmla="*/ 17 w 36"/>
                <a:gd name="T43" fmla="*/ 22 h 46"/>
                <a:gd name="T44" fmla="*/ 17 w 36"/>
                <a:gd name="T45" fmla="*/ 0 h 46"/>
                <a:gd name="T46" fmla="*/ 12 w 36"/>
                <a:gd name="T47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6" h="46">
                  <a:moveTo>
                    <a:pt x="24" y="0"/>
                  </a:moveTo>
                  <a:cubicBezTo>
                    <a:pt x="19" y="0"/>
                    <a:pt x="19" y="0"/>
                    <a:pt x="19" y="0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36" y="22"/>
                    <a:pt x="36" y="22"/>
                    <a:pt x="36" y="22"/>
                  </a:cubicBezTo>
                  <a:cubicBezTo>
                    <a:pt x="36" y="10"/>
                    <a:pt x="36" y="10"/>
                    <a:pt x="36" y="10"/>
                  </a:cubicBezTo>
                  <a:cubicBezTo>
                    <a:pt x="36" y="4"/>
                    <a:pt x="30" y="0"/>
                    <a:pt x="24" y="0"/>
                  </a:cubicBezTo>
                  <a:close/>
                  <a:moveTo>
                    <a:pt x="0" y="24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0" y="42"/>
                    <a:pt x="6" y="46"/>
                    <a:pt x="12" y="46"/>
                  </a:cubicBezTo>
                  <a:cubicBezTo>
                    <a:pt x="17" y="46"/>
                    <a:pt x="17" y="46"/>
                    <a:pt x="17" y="46"/>
                  </a:cubicBezTo>
                  <a:cubicBezTo>
                    <a:pt x="17" y="24"/>
                    <a:pt x="17" y="24"/>
                    <a:pt x="17" y="24"/>
                  </a:cubicBezTo>
                  <a:lnTo>
                    <a:pt x="0" y="24"/>
                  </a:lnTo>
                  <a:close/>
                  <a:moveTo>
                    <a:pt x="36" y="36"/>
                  </a:moveTo>
                  <a:cubicBezTo>
                    <a:pt x="36" y="24"/>
                    <a:pt x="36" y="24"/>
                    <a:pt x="36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46"/>
                    <a:pt x="19" y="46"/>
                    <a:pt x="19" y="46"/>
                  </a:cubicBezTo>
                  <a:cubicBezTo>
                    <a:pt x="24" y="46"/>
                    <a:pt x="24" y="46"/>
                    <a:pt x="24" y="46"/>
                  </a:cubicBezTo>
                  <a:cubicBezTo>
                    <a:pt x="30" y="46"/>
                    <a:pt x="36" y="42"/>
                    <a:pt x="36" y="36"/>
                  </a:cubicBezTo>
                  <a:close/>
                  <a:moveTo>
                    <a:pt x="12" y="0"/>
                  </a:moveTo>
                  <a:cubicBezTo>
                    <a:pt x="6" y="0"/>
                    <a:pt x="0" y="4"/>
                    <a:pt x="0" y="10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0"/>
                    <a:pt x="17" y="0"/>
                    <a:pt x="17" y="0"/>
                  </a:cubicBezTo>
                  <a:lnTo>
                    <a:pt x="12" y="0"/>
                  </a:ln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64" name="Freeform 492"/>
            <p:cNvSpPr>
              <a:spLocks noEditPoints="1"/>
            </p:cNvSpPr>
            <p:nvPr/>
          </p:nvSpPr>
          <p:spPr bwMode="auto">
            <a:xfrm>
              <a:off x="6662738" y="3432176"/>
              <a:ext cx="95250" cy="123825"/>
            </a:xfrm>
            <a:custGeom>
              <a:avLst/>
              <a:gdLst>
                <a:gd name="T0" fmla="*/ 24 w 35"/>
                <a:gd name="T1" fmla="*/ 0 h 46"/>
                <a:gd name="T2" fmla="*/ 19 w 35"/>
                <a:gd name="T3" fmla="*/ 0 h 46"/>
                <a:gd name="T4" fmla="*/ 19 w 35"/>
                <a:gd name="T5" fmla="*/ 22 h 46"/>
                <a:gd name="T6" fmla="*/ 35 w 35"/>
                <a:gd name="T7" fmla="*/ 22 h 46"/>
                <a:gd name="T8" fmla="*/ 35 w 35"/>
                <a:gd name="T9" fmla="*/ 10 h 46"/>
                <a:gd name="T10" fmla="*/ 24 w 35"/>
                <a:gd name="T11" fmla="*/ 0 h 46"/>
                <a:gd name="T12" fmla="*/ 0 w 35"/>
                <a:gd name="T13" fmla="*/ 24 h 46"/>
                <a:gd name="T14" fmla="*/ 0 w 35"/>
                <a:gd name="T15" fmla="*/ 36 h 46"/>
                <a:gd name="T16" fmla="*/ 12 w 35"/>
                <a:gd name="T17" fmla="*/ 46 h 46"/>
                <a:gd name="T18" fmla="*/ 17 w 35"/>
                <a:gd name="T19" fmla="*/ 46 h 46"/>
                <a:gd name="T20" fmla="*/ 17 w 35"/>
                <a:gd name="T21" fmla="*/ 24 h 46"/>
                <a:gd name="T22" fmla="*/ 0 w 35"/>
                <a:gd name="T23" fmla="*/ 24 h 46"/>
                <a:gd name="T24" fmla="*/ 35 w 35"/>
                <a:gd name="T25" fmla="*/ 36 h 46"/>
                <a:gd name="T26" fmla="*/ 35 w 35"/>
                <a:gd name="T27" fmla="*/ 24 h 46"/>
                <a:gd name="T28" fmla="*/ 19 w 35"/>
                <a:gd name="T29" fmla="*/ 24 h 46"/>
                <a:gd name="T30" fmla="*/ 19 w 35"/>
                <a:gd name="T31" fmla="*/ 46 h 46"/>
                <a:gd name="T32" fmla="*/ 24 w 35"/>
                <a:gd name="T33" fmla="*/ 46 h 46"/>
                <a:gd name="T34" fmla="*/ 35 w 35"/>
                <a:gd name="T35" fmla="*/ 36 h 46"/>
                <a:gd name="T36" fmla="*/ 12 w 35"/>
                <a:gd name="T37" fmla="*/ 0 h 46"/>
                <a:gd name="T38" fmla="*/ 0 w 35"/>
                <a:gd name="T39" fmla="*/ 10 h 46"/>
                <a:gd name="T40" fmla="*/ 0 w 35"/>
                <a:gd name="T41" fmla="*/ 22 h 46"/>
                <a:gd name="T42" fmla="*/ 17 w 35"/>
                <a:gd name="T43" fmla="*/ 22 h 46"/>
                <a:gd name="T44" fmla="*/ 17 w 35"/>
                <a:gd name="T45" fmla="*/ 0 h 46"/>
                <a:gd name="T46" fmla="*/ 12 w 35"/>
                <a:gd name="T47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5" h="46">
                  <a:moveTo>
                    <a:pt x="24" y="0"/>
                  </a:moveTo>
                  <a:cubicBezTo>
                    <a:pt x="19" y="0"/>
                    <a:pt x="19" y="0"/>
                    <a:pt x="19" y="0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35" y="22"/>
                    <a:pt x="35" y="22"/>
                    <a:pt x="35" y="22"/>
                  </a:cubicBezTo>
                  <a:cubicBezTo>
                    <a:pt x="35" y="10"/>
                    <a:pt x="35" y="10"/>
                    <a:pt x="35" y="10"/>
                  </a:cubicBezTo>
                  <a:cubicBezTo>
                    <a:pt x="35" y="4"/>
                    <a:pt x="30" y="0"/>
                    <a:pt x="24" y="0"/>
                  </a:cubicBezTo>
                  <a:close/>
                  <a:moveTo>
                    <a:pt x="0" y="24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0" y="42"/>
                    <a:pt x="5" y="46"/>
                    <a:pt x="12" y="46"/>
                  </a:cubicBezTo>
                  <a:cubicBezTo>
                    <a:pt x="17" y="46"/>
                    <a:pt x="17" y="46"/>
                    <a:pt x="17" y="46"/>
                  </a:cubicBezTo>
                  <a:cubicBezTo>
                    <a:pt x="17" y="24"/>
                    <a:pt x="17" y="24"/>
                    <a:pt x="17" y="24"/>
                  </a:cubicBezTo>
                  <a:lnTo>
                    <a:pt x="0" y="24"/>
                  </a:lnTo>
                  <a:close/>
                  <a:moveTo>
                    <a:pt x="35" y="36"/>
                  </a:moveTo>
                  <a:cubicBezTo>
                    <a:pt x="35" y="24"/>
                    <a:pt x="35" y="24"/>
                    <a:pt x="35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46"/>
                    <a:pt x="19" y="46"/>
                    <a:pt x="19" y="46"/>
                  </a:cubicBezTo>
                  <a:cubicBezTo>
                    <a:pt x="24" y="46"/>
                    <a:pt x="24" y="46"/>
                    <a:pt x="24" y="46"/>
                  </a:cubicBezTo>
                  <a:cubicBezTo>
                    <a:pt x="30" y="46"/>
                    <a:pt x="35" y="42"/>
                    <a:pt x="35" y="36"/>
                  </a:cubicBezTo>
                  <a:close/>
                  <a:moveTo>
                    <a:pt x="12" y="0"/>
                  </a:moveTo>
                  <a:cubicBezTo>
                    <a:pt x="5" y="0"/>
                    <a:pt x="0" y="4"/>
                    <a:pt x="0" y="10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0"/>
                    <a:pt x="17" y="0"/>
                    <a:pt x="17" y="0"/>
                  </a:cubicBezTo>
                  <a:lnTo>
                    <a:pt x="12" y="0"/>
                  </a:ln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65" name="Freeform 493"/>
            <p:cNvSpPr/>
            <p:nvPr/>
          </p:nvSpPr>
          <p:spPr bwMode="auto">
            <a:xfrm>
              <a:off x="6570663" y="3559176"/>
              <a:ext cx="130175" cy="141288"/>
            </a:xfrm>
            <a:custGeom>
              <a:avLst/>
              <a:gdLst>
                <a:gd name="T0" fmla="*/ 48 w 48"/>
                <a:gd name="T1" fmla="*/ 25 h 52"/>
                <a:gd name="T2" fmla="*/ 24 w 48"/>
                <a:gd name="T3" fmla="*/ 0 h 52"/>
                <a:gd name="T4" fmla="*/ 0 w 48"/>
                <a:gd name="T5" fmla="*/ 25 h 52"/>
                <a:gd name="T6" fmla="*/ 0 w 48"/>
                <a:gd name="T7" fmla="*/ 52 h 52"/>
                <a:gd name="T8" fmla="*/ 48 w 48"/>
                <a:gd name="T9" fmla="*/ 52 h 52"/>
                <a:gd name="T10" fmla="*/ 48 w 48"/>
                <a:gd name="T11" fmla="*/ 25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" h="52">
                  <a:moveTo>
                    <a:pt x="48" y="25"/>
                  </a:moveTo>
                  <a:cubicBezTo>
                    <a:pt x="48" y="11"/>
                    <a:pt x="37" y="0"/>
                    <a:pt x="24" y="0"/>
                  </a:cubicBezTo>
                  <a:cubicBezTo>
                    <a:pt x="11" y="0"/>
                    <a:pt x="0" y="11"/>
                    <a:pt x="0" y="25"/>
                  </a:cubicBezTo>
                  <a:cubicBezTo>
                    <a:pt x="0" y="52"/>
                    <a:pt x="0" y="52"/>
                    <a:pt x="0" y="52"/>
                  </a:cubicBezTo>
                  <a:cubicBezTo>
                    <a:pt x="48" y="52"/>
                    <a:pt x="48" y="52"/>
                    <a:pt x="48" y="52"/>
                  </a:cubicBezTo>
                  <a:lnTo>
                    <a:pt x="48" y="25"/>
                  </a:lnTo>
                  <a:close/>
                </a:path>
              </a:pathLst>
            </a:cu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66" name="Oval 494"/>
            <p:cNvSpPr>
              <a:spLocks noChangeArrowheads="1"/>
            </p:cNvSpPr>
            <p:nvPr/>
          </p:nvSpPr>
          <p:spPr bwMode="auto">
            <a:xfrm>
              <a:off x="6597651" y="3629026"/>
              <a:ext cx="15875" cy="19050"/>
            </a:xfrm>
            <a:prstGeom prst="ellipse">
              <a:avLst/>
            </a:pr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67" name="Oval 495"/>
            <p:cNvSpPr>
              <a:spLocks noChangeArrowheads="1"/>
            </p:cNvSpPr>
            <p:nvPr/>
          </p:nvSpPr>
          <p:spPr bwMode="auto">
            <a:xfrm>
              <a:off x="6656388" y="3629026"/>
              <a:ext cx="17463" cy="19050"/>
            </a:xfrm>
            <a:prstGeom prst="ellipse">
              <a:avLst/>
            </a:pr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68" name="Freeform 496"/>
            <p:cNvSpPr/>
            <p:nvPr/>
          </p:nvSpPr>
          <p:spPr bwMode="auto">
            <a:xfrm>
              <a:off x="6632576" y="3559176"/>
              <a:ext cx="4763" cy="141288"/>
            </a:xfrm>
            <a:custGeom>
              <a:avLst/>
              <a:gdLst>
                <a:gd name="T0" fmla="*/ 0 w 2"/>
                <a:gd name="T1" fmla="*/ 0 h 52"/>
                <a:gd name="T2" fmla="*/ 0 w 2"/>
                <a:gd name="T3" fmla="*/ 52 h 52"/>
                <a:gd name="T4" fmla="*/ 2 w 2"/>
                <a:gd name="T5" fmla="*/ 52 h 52"/>
                <a:gd name="T6" fmla="*/ 2 w 2"/>
                <a:gd name="T7" fmla="*/ 0 h 52"/>
                <a:gd name="T8" fmla="*/ 1 w 2"/>
                <a:gd name="T9" fmla="*/ 0 h 52"/>
                <a:gd name="T10" fmla="*/ 0 w 2"/>
                <a:gd name="T11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52">
                  <a:moveTo>
                    <a:pt x="0" y="0"/>
                  </a:moveTo>
                  <a:cubicBezTo>
                    <a:pt x="0" y="52"/>
                    <a:pt x="0" y="52"/>
                    <a:pt x="0" y="52"/>
                  </a:cubicBezTo>
                  <a:cubicBezTo>
                    <a:pt x="2" y="52"/>
                    <a:pt x="2" y="52"/>
                    <a:pt x="2" y="52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EEE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69" name="Freeform 497"/>
            <p:cNvSpPr/>
            <p:nvPr/>
          </p:nvSpPr>
          <p:spPr bwMode="auto">
            <a:xfrm>
              <a:off x="6429376" y="3190876"/>
              <a:ext cx="411163" cy="222250"/>
            </a:xfrm>
            <a:custGeom>
              <a:avLst/>
              <a:gdLst>
                <a:gd name="T0" fmla="*/ 146 w 152"/>
                <a:gd name="T1" fmla="*/ 82 h 82"/>
                <a:gd name="T2" fmla="*/ 151 w 152"/>
                <a:gd name="T3" fmla="*/ 78 h 82"/>
                <a:gd name="T4" fmla="*/ 150 w 152"/>
                <a:gd name="T5" fmla="*/ 71 h 82"/>
                <a:gd name="T6" fmla="*/ 86 w 152"/>
                <a:gd name="T7" fmla="*/ 5 h 82"/>
                <a:gd name="T8" fmla="*/ 76 w 152"/>
                <a:gd name="T9" fmla="*/ 0 h 82"/>
                <a:gd name="T10" fmla="*/ 66 w 152"/>
                <a:gd name="T11" fmla="*/ 5 h 82"/>
                <a:gd name="T12" fmla="*/ 2 w 152"/>
                <a:gd name="T13" fmla="*/ 71 h 82"/>
                <a:gd name="T14" fmla="*/ 1 w 152"/>
                <a:gd name="T15" fmla="*/ 78 h 82"/>
                <a:gd name="T16" fmla="*/ 6 w 152"/>
                <a:gd name="T17" fmla="*/ 82 h 82"/>
                <a:gd name="T18" fmla="*/ 146 w 152"/>
                <a:gd name="T19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2" h="82">
                  <a:moveTo>
                    <a:pt x="146" y="82"/>
                  </a:moveTo>
                  <a:cubicBezTo>
                    <a:pt x="148" y="82"/>
                    <a:pt x="150" y="80"/>
                    <a:pt x="151" y="78"/>
                  </a:cubicBezTo>
                  <a:cubicBezTo>
                    <a:pt x="152" y="76"/>
                    <a:pt x="152" y="73"/>
                    <a:pt x="150" y="71"/>
                  </a:cubicBezTo>
                  <a:cubicBezTo>
                    <a:pt x="86" y="5"/>
                    <a:pt x="86" y="5"/>
                    <a:pt x="86" y="5"/>
                  </a:cubicBezTo>
                  <a:cubicBezTo>
                    <a:pt x="83" y="2"/>
                    <a:pt x="80" y="0"/>
                    <a:pt x="76" y="0"/>
                  </a:cubicBezTo>
                  <a:cubicBezTo>
                    <a:pt x="72" y="0"/>
                    <a:pt x="68" y="2"/>
                    <a:pt x="66" y="5"/>
                  </a:cubicBezTo>
                  <a:cubicBezTo>
                    <a:pt x="2" y="71"/>
                    <a:pt x="2" y="71"/>
                    <a:pt x="2" y="71"/>
                  </a:cubicBezTo>
                  <a:cubicBezTo>
                    <a:pt x="0" y="73"/>
                    <a:pt x="0" y="76"/>
                    <a:pt x="1" y="78"/>
                  </a:cubicBezTo>
                  <a:cubicBezTo>
                    <a:pt x="2" y="80"/>
                    <a:pt x="4" y="82"/>
                    <a:pt x="6" y="82"/>
                  </a:cubicBezTo>
                  <a:lnTo>
                    <a:pt x="146" y="82"/>
                  </a:ln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61" name="组合 60"/>
          <p:cNvGrpSpPr/>
          <p:nvPr/>
        </p:nvGrpSpPr>
        <p:grpSpPr>
          <a:xfrm>
            <a:off x="7053627" y="3370399"/>
            <a:ext cx="450270" cy="451664"/>
            <a:chOff x="5702301" y="3187701"/>
            <a:chExt cx="512763" cy="514350"/>
          </a:xfrm>
        </p:grpSpPr>
        <p:sp>
          <p:nvSpPr>
            <p:cNvPr id="251" name="Freeform 498"/>
            <p:cNvSpPr/>
            <p:nvPr/>
          </p:nvSpPr>
          <p:spPr bwMode="auto">
            <a:xfrm>
              <a:off x="5702301" y="3187701"/>
              <a:ext cx="512763" cy="514350"/>
            </a:xfrm>
            <a:custGeom>
              <a:avLst/>
              <a:gdLst>
                <a:gd name="T0" fmla="*/ 77 w 190"/>
                <a:gd name="T1" fmla="*/ 185 h 190"/>
                <a:gd name="T2" fmla="*/ 58 w 190"/>
                <a:gd name="T3" fmla="*/ 185 h 190"/>
                <a:gd name="T4" fmla="*/ 5 w 190"/>
                <a:gd name="T5" fmla="*/ 132 h 190"/>
                <a:gd name="T6" fmla="*/ 5 w 190"/>
                <a:gd name="T7" fmla="*/ 113 h 190"/>
                <a:gd name="T8" fmla="*/ 113 w 190"/>
                <a:gd name="T9" fmla="*/ 5 h 190"/>
                <a:gd name="T10" fmla="*/ 132 w 190"/>
                <a:gd name="T11" fmla="*/ 5 h 190"/>
                <a:gd name="T12" fmla="*/ 185 w 190"/>
                <a:gd name="T13" fmla="*/ 58 h 190"/>
                <a:gd name="T14" fmla="*/ 185 w 190"/>
                <a:gd name="T15" fmla="*/ 77 h 190"/>
                <a:gd name="T16" fmla="*/ 77 w 190"/>
                <a:gd name="T17" fmla="*/ 185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0" h="190">
                  <a:moveTo>
                    <a:pt x="77" y="185"/>
                  </a:moveTo>
                  <a:cubicBezTo>
                    <a:pt x="72" y="190"/>
                    <a:pt x="63" y="190"/>
                    <a:pt x="58" y="185"/>
                  </a:cubicBezTo>
                  <a:cubicBezTo>
                    <a:pt x="5" y="132"/>
                    <a:pt x="5" y="132"/>
                    <a:pt x="5" y="132"/>
                  </a:cubicBezTo>
                  <a:cubicBezTo>
                    <a:pt x="0" y="127"/>
                    <a:pt x="0" y="118"/>
                    <a:pt x="5" y="11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8" y="0"/>
                    <a:pt x="127" y="0"/>
                    <a:pt x="132" y="5"/>
                  </a:cubicBezTo>
                  <a:cubicBezTo>
                    <a:pt x="185" y="58"/>
                    <a:pt x="185" y="58"/>
                    <a:pt x="185" y="58"/>
                  </a:cubicBezTo>
                  <a:cubicBezTo>
                    <a:pt x="190" y="63"/>
                    <a:pt x="190" y="72"/>
                    <a:pt x="185" y="77"/>
                  </a:cubicBezTo>
                  <a:lnTo>
                    <a:pt x="77" y="185"/>
                  </a:lnTo>
                  <a:close/>
                </a:path>
              </a:pathLst>
            </a:cu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52" name="Freeform 499"/>
            <p:cNvSpPr/>
            <p:nvPr/>
          </p:nvSpPr>
          <p:spPr bwMode="auto">
            <a:xfrm>
              <a:off x="6161088" y="3360738"/>
              <a:ext cx="22225" cy="22225"/>
            </a:xfrm>
            <a:custGeom>
              <a:avLst/>
              <a:gdLst>
                <a:gd name="T0" fmla="*/ 7 w 8"/>
                <a:gd name="T1" fmla="*/ 6 h 8"/>
                <a:gd name="T2" fmla="*/ 2 w 8"/>
                <a:gd name="T3" fmla="*/ 6 h 8"/>
                <a:gd name="T4" fmla="*/ 2 w 8"/>
                <a:gd name="T5" fmla="*/ 1 h 8"/>
                <a:gd name="T6" fmla="*/ 7 w 8"/>
                <a:gd name="T7" fmla="*/ 1 h 8"/>
                <a:gd name="T8" fmla="*/ 7 w 8"/>
                <a:gd name="T9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8">
                  <a:moveTo>
                    <a:pt x="7" y="6"/>
                  </a:moveTo>
                  <a:cubicBezTo>
                    <a:pt x="5" y="8"/>
                    <a:pt x="3" y="8"/>
                    <a:pt x="2" y="6"/>
                  </a:cubicBezTo>
                  <a:cubicBezTo>
                    <a:pt x="0" y="5"/>
                    <a:pt x="0" y="3"/>
                    <a:pt x="2" y="1"/>
                  </a:cubicBezTo>
                  <a:cubicBezTo>
                    <a:pt x="3" y="0"/>
                    <a:pt x="5" y="0"/>
                    <a:pt x="7" y="1"/>
                  </a:cubicBezTo>
                  <a:cubicBezTo>
                    <a:pt x="8" y="3"/>
                    <a:pt x="8" y="5"/>
                    <a:pt x="7" y="6"/>
                  </a:cubicBez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53" name="Freeform 500"/>
            <p:cNvSpPr/>
            <p:nvPr/>
          </p:nvSpPr>
          <p:spPr bwMode="auto">
            <a:xfrm>
              <a:off x="6021388" y="3221038"/>
              <a:ext cx="20638" cy="17463"/>
            </a:xfrm>
            <a:custGeom>
              <a:avLst/>
              <a:gdLst>
                <a:gd name="T0" fmla="*/ 6 w 8"/>
                <a:gd name="T1" fmla="*/ 6 h 7"/>
                <a:gd name="T2" fmla="*/ 2 w 8"/>
                <a:gd name="T3" fmla="*/ 6 h 7"/>
                <a:gd name="T4" fmla="*/ 2 w 8"/>
                <a:gd name="T5" fmla="*/ 1 h 7"/>
                <a:gd name="T6" fmla="*/ 6 w 8"/>
                <a:gd name="T7" fmla="*/ 1 h 7"/>
                <a:gd name="T8" fmla="*/ 6 w 8"/>
                <a:gd name="T9" fmla="*/ 6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7">
                  <a:moveTo>
                    <a:pt x="6" y="6"/>
                  </a:moveTo>
                  <a:cubicBezTo>
                    <a:pt x="5" y="7"/>
                    <a:pt x="3" y="7"/>
                    <a:pt x="2" y="6"/>
                  </a:cubicBezTo>
                  <a:cubicBezTo>
                    <a:pt x="0" y="5"/>
                    <a:pt x="0" y="2"/>
                    <a:pt x="2" y="1"/>
                  </a:cubicBezTo>
                  <a:cubicBezTo>
                    <a:pt x="3" y="0"/>
                    <a:pt x="5" y="0"/>
                    <a:pt x="6" y="1"/>
                  </a:cubicBezTo>
                  <a:cubicBezTo>
                    <a:pt x="8" y="2"/>
                    <a:pt x="8" y="5"/>
                    <a:pt x="6" y="6"/>
                  </a:cubicBez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54" name="Freeform 501"/>
            <p:cNvSpPr/>
            <p:nvPr/>
          </p:nvSpPr>
          <p:spPr bwMode="auto">
            <a:xfrm>
              <a:off x="5875338" y="3648076"/>
              <a:ext cx="19050" cy="22225"/>
            </a:xfrm>
            <a:custGeom>
              <a:avLst/>
              <a:gdLst>
                <a:gd name="T0" fmla="*/ 6 w 7"/>
                <a:gd name="T1" fmla="*/ 7 h 8"/>
                <a:gd name="T2" fmla="*/ 1 w 7"/>
                <a:gd name="T3" fmla="*/ 7 h 8"/>
                <a:gd name="T4" fmla="*/ 1 w 7"/>
                <a:gd name="T5" fmla="*/ 2 h 8"/>
                <a:gd name="T6" fmla="*/ 6 w 7"/>
                <a:gd name="T7" fmla="*/ 2 h 8"/>
                <a:gd name="T8" fmla="*/ 6 w 7"/>
                <a:gd name="T9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8">
                  <a:moveTo>
                    <a:pt x="6" y="7"/>
                  </a:moveTo>
                  <a:cubicBezTo>
                    <a:pt x="5" y="8"/>
                    <a:pt x="3" y="8"/>
                    <a:pt x="1" y="7"/>
                  </a:cubicBezTo>
                  <a:cubicBezTo>
                    <a:pt x="0" y="5"/>
                    <a:pt x="0" y="3"/>
                    <a:pt x="1" y="2"/>
                  </a:cubicBezTo>
                  <a:cubicBezTo>
                    <a:pt x="3" y="0"/>
                    <a:pt x="5" y="0"/>
                    <a:pt x="6" y="2"/>
                  </a:cubicBezTo>
                  <a:cubicBezTo>
                    <a:pt x="7" y="3"/>
                    <a:pt x="7" y="5"/>
                    <a:pt x="6" y="7"/>
                  </a:cubicBez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55" name="Freeform 502"/>
            <p:cNvSpPr/>
            <p:nvPr/>
          </p:nvSpPr>
          <p:spPr bwMode="auto">
            <a:xfrm>
              <a:off x="5734051" y="3506788"/>
              <a:ext cx="19050" cy="22225"/>
            </a:xfrm>
            <a:custGeom>
              <a:avLst/>
              <a:gdLst>
                <a:gd name="T0" fmla="*/ 6 w 7"/>
                <a:gd name="T1" fmla="*/ 7 h 8"/>
                <a:gd name="T2" fmla="*/ 1 w 7"/>
                <a:gd name="T3" fmla="*/ 7 h 8"/>
                <a:gd name="T4" fmla="*/ 1 w 7"/>
                <a:gd name="T5" fmla="*/ 2 h 8"/>
                <a:gd name="T6" fmla="*/ 6 w 7"/>
                <a:gd name="T7" fmla="*/ 2 h 8"/>
                <a:gd name="T8" fmla="*/ 6 w 7"/>
                <a:gd name="T9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8">
                  <a:moveTo>
                    <a:pt x="6" y="7"/>
                  </a:moveTo>
                  <a:cubicBezTo>
                    <a:pt x="5" y="8"/>
                    <a:pt x="2" y="8"/>
                    <a:pt x="1" y="7"/>
                  </a:cubicBezTo>
                  <a:cubicBezTo>
                    <a:pt x="0" y="5"/>
                    <a:pt x="0" y="3"/>
                    <a:pt x="1" y="2"/>
                  </a:cubicBezTo>
                  <a:cubicBezTo>
                    <a:pt x="2" y="0"/>
                    <a:pt x="5" y="0"/>
                    <a:pt x="6" y="2"/>
                  </a:cubicBezTo>
                  <a:cubicBezTo>
                    <a:pt x="7" y="3"/>
                    <a:pt x="7" y="5"/>
                    <a:pt x="6" y="7"/>
                  </a:cubicBez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56" name="Freeform 503"/>
            <p:cNvSpPr/>
            <p:nvPr/>
          </p:nvSpPr>
          <p:spPr bwMode="auto">
            <a:xfrm>
              <a:off x="6045201" y="3244851"/>
              <a:ext cx="115888" cy="115888"/>
            </a:xfrm>
            <a:custGeom>
              <a:avLst/>
              <a:gdLst>
                <a:gd name="T0" fmla="*/ 72 w 73"/>
                <a:gd name="T1" fmla="*/ 73 h 73"/>
                <a:gd name="T2" fmla="*/ 0 w 73"/>
                <a:gd name="T3" fmla="*/ 2 h 73"/>
                <a:gd name="T4" fmla="*/ 2 w 73"/>
                <a:gd name="T5" fmla="*/ 0 h 73"/>
                <a:gd name="T6" fmla="*/ 73 w 73"/>
                <a:gd name="T7" fmla="*/ 70 h 73"/>
                <a:gd name="T8" fmla="*/ 72 w 73"/>
                <a:gd name="T9" fmla="*/ 7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" h="73">
                  <a:moveTo>
                    <a:pt x="72" y="73"/>
                  </a:moveTo>
                  <a:lnTo>
                    <a:pt x="0" y="2"/>
                  </a:lnTo>
                  <a:lnTo>
                    <a:pt x="2" y="0"/>
                  </a:lnTo>
                  <a:lnTo>
                    <a:pt x="73" y="70"/>
                  </a:lnTo>
                  <a:lnTo>
                    <a:pt x="72" y="73"/>
                  </a:ln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57" name="Freeform 504"/>
            <p:cNvSpPr/>
            <p:nvPr/>
          </p:nvSpPr>
          <p:spPr bwMode="auto">
            <a:xfrm>
              <a:off x="5845176" y="3349626"/>
              <a:ext cx="203200" cy="203200"/>
            </a:xfrm>
            <a:custGeom>
              <a:avLst/>
              <a:gdLst>
                <a:gd name="T0" fmla="*/ 67 w 75"/>
                <a:gd name="T1" fmla="*/ 67 h 75"/>
                <a:gd name="T2" fmla="*/ 37 w 75"/>
                <a:gd name="T3" fmla="*/ 67 h 75"/>
                <a:gd name="T4" fmla="*/ 9 w 75"/>
                <a:gd name="T5" fmla="*/ 38 h 75"/>
                <a:gd name="T6" fmla="*/ 9 w 75"/>
                <a:gd name="T7" fmla="*/ 8 h 75"/>
                <a:gd name="T8" fmla="*/ 9 w 75"/>
                <a:gd name="T9" fmla="*/ 8 h 75"/>
                <a:gd name="T10" fmla="*/ 39 w 75"/>
                <a:gd name="T11" fmla="*/ 8 h 75"/>
                <a:gd name="T12" fmla="*/ 67 w 75"/>
                <a:gd name="T13" fmla="*/ 37 h 75"/>
                <a:gd name="T14" fmla="*/ 67 w 75"/>
                <a:gd name="T15" fmla="*/ 67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5" h="75">
                  <a:moveTo>
                    <a:pt x="67" y="67"/>
                  </a:moveTo>
                  <a:cubicBezTo>
                    <a:pt x="59" y="75"/>
                    <a:pt x="45" y="75"/>
                    <a:pt x="37" y="67"/>
                  </a:cubicBezTo>
                  <a:cubicBezTo>
                    <a:pt x="9" y="38"/>
                    <a:pt x="9" y="38"/>
                    <a:pt x="9" y="38"/>
                  </a:cubicBezTo>
                  <a:cubicBezTo>
                    <a:pt x="0" y="30"/>
                    <a:pt x="0" y="17"/>
                    <a:pt x="9" y="8"/>
                  </a:cubicBezTo>
                  <a:cubicBezTo>
                    <a:pt x="9" y="8"/>
                    <a:pt x="9" y="8"/>
                    <a:pt x="9" y="8"/>
                  </a:cubicBezTo>
                  <a:cubicBezTo>
                    <a:pt x="17" y="0"/>
                    <a:pt x="30" y="0"/>
                    <a:pt x="39" y="8"/>
                  </a:cubicBezTo>
                  <a:cubicBezTo>
                    <a:pt x="67" y="37"/>
                    <a:pt x="67" y="37"/>
                    <a:pt x="67" y="37"/>
                  </a:cubicBezTo>
                  <a:cubicBezTo>
                    <a:pt x="75" y="45"/>
                    <a:pt x="75" y="58"/>
                    <a:pt x="67" y="67"/>
                  </a:cubicBez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58" name="Freeform 505"/>
            <p:cNvSpPr/>
            <p:nvPr/>
          </p:nvSpPr>
          <p:spPr bwMode="auto">
            <a:xfrm>
              <a:off x="5757863" y="3532188"/>
              <a:ext cx="114300" cy="115888"/>
            </a:xfrm>
            <a:custGeom>
              <a:avLst/>
              <a:gdLst>
                <a:gd name="T0" fmla="*/ 70 w 72"/>
                <a:gd name="T1" fmla="*/ 73 h 73"/>
                <a:gd name="T2" fmla="*/ 0 w 72"/>
                <a:gd name="T3" fmla="*/ 2 h 73"/>
                <a:gd name="T4" fmla="*/ 2 w 72"/>
                <a:gd name="T5" fmla="*/ 0 h 73"/>
                <a:gd name="T6" fmla="*/ 72 w 72"/>
                <a:gd name="T7" fmla="*/ 72 h 73"/>
                <a:gd name="T8" fmla="*/ 70 w 72"/>
                <a:gd name="T9" fmla="*/ 7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73">
                  <a:moveTo>
                    <a:pt x="70" y="73"/>
                  </a:moveTo>
                  <a:lnTo>
                    <a:pt x="0" y="2"/>
                  </a:lnTo>
                  <a:lnTo>
                    <a:pt x="2" y="0"/>
                  </a:lnTo>
                  <a:lnTo>
                    <a:pt x="72" y="72"/>
                  </a:lnTo>
                  <a:lnTo>
                    <a:pt x="70" y="73"/>
                  </a:ln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59" name="Freeform 506"/>
            <p:cNvSpPr/>
            <p:nvPr/>
          </p:nvSpPr>
          <p:spPr bwMode="auto">
            <a:xfrm>
              <a:off x="5872163" y="3375026"/>
              <a:ext cx="68263" cy="61913"/>
            </a:xfrm>
            <a:custGeom>
              <a:avLst/>
              <a:gdLst>
                <a:gd name="T0" fmla="*/ 24 w 25"/>
                <a:gd name="T1" fmla="*/ 7 h 23"/>
                <a:gd name="T2" fmla="*/ 25 w 25"/>
                <a:gd name="T3" fmla="*/ 12 h 23"/>
                <a:gd name="T4" fmla="*/ 20 w 25"/>
                <a:gd name="T5" fmla="*/ 12 h 23"/>
                <a:gd name="T6" fmla="*/ 18 w 25"/>
                <a:gd name="T7" fmla="*/ 7 h 23"/>
                <a:gd name="T8" fmla="*/ 15 w 25"/>
                <a:gd name="T9" fmla="*/ 5 h 23"/>
                <a:gd name="T10" fmla="*/ 13 w 25"/>
                <a:gd name="T11" fmla="*/ 7 h 23"/>
                <a:gd name="T12" fmla="*/ 15 w 25"/>
                <a:gd name="T13" fmla="*/ 11 h 23"/>
                <a:gd name="T14" fmla="*/ 17 w 25"/>
                <a:gd name="T15" fmla="*/ 16 h 23"/>
                <a:gd name="T16" fmla="*/ 15 w 25"/>
                <a:gd name="T17" fmla="*/ 21 h 23"/>
                <a:gd name="T18" fmla="*/ 10 w 25"/>
                <a:gd name="T19" fmla="*/ 23 h 23"/>
                <a:gd name="T20" fmla="*/ 4 w 25"/>
                <a:gd name="T21" fmla="*/ 20 h 23"/>
                <a:gd name="T22" fmla="*/ 1 w 25"/>
                <a:gd name="T23" fmla="*/ 16 h 23"/>
                <a:gd name="T24" fmla="*/ 0 w 25"/>
                <a:gd name="T25" fmla="*/ 11 h 23"/>
                <a:gd name="T26" fmla="*/ 5 w 25"/>
                <a:gd name="T27" fmla="*/ 11 h 23"/>
                <a:gd name="T28" fmla="*/ 7 w 25"/>
                <a:gd name="T29" fmla="*/ 16 h 23"/>
                <a:gd name="T30" fmla="*/ 10 w 25"/>
                <a:gd name="T31" fmla="*/ 18 h 23"/>
                <a:gd name="T32" fmla="*/ 12 w 25"/>
                <a:gd name="T33" fmla="*/ 16 h 23"/>
                <a:gd name="T34" fmla="*/ 11 w 25"/>
                <a:gd name="T35" fmla="*/ 12 h 23"/>
                <a:gd name="T36" fmla="*/ 8 w 25"/>
                <a:gd name="T37" fmla="*/ 8 h 23"/>
                <a:gd name="T38" fmla="*/ 10 w 25"/>
                <a:gd name="T39" fmla="*/ 2 h 23"/>
                <a:gd name="T40" fmla="*/ 16 w 25"/>
                <a:gd name="T41" fmla="*/ 1 h 23"/>
                <a:gd name="T42" fmla="*/ 21 w 25"/>
                <a:gd name="T43" fmla="*/ 3 h 23"/>
                <a:gd name="T44" fmla="*/ 24 w 25"/>
                <a:gd name="T4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5" h="23">
                  <a:moveTo>
                    <a:pt x="24" y="7"/>
                  </a:moveTo>
                  <a:cubicBezTo>
                    <a:pt x="24" y="9"/>
                    <a:pt x="25" y="10"/>
                    <a:pt x="25" y="12"/>
                  </a:cubicBezTo>
                  <a:cubicBezTo>
                    <a:pt x="20" y="12"/>
                    <a:pt x="20" y="12"/>
                    <a:pt x="20" y="12"/>
                  </a:cubicBezTo>
                  <a:cubicBezTo>
                    <a:pt x="20" y="10"/>
                    <a:pt x="20" y="8"/>
                    <a:pt x="18" y="7"/>
                  </a:cubicBezTo>
                  <a:cubicBezTo>
                    <a:pt x="17" y="6"/>
                    <a:pt x="16" y="5"/>
                    <a:pt x="15" y="5"/>
                  </a:cubicBezTo>
                  <a:cubicBezTo>
                    <a:pt x="14" y="6"/>
                    <a:pt x="13" y="6"/>
                    <a:pt x="13" y="7"/>
                  </a:cubicBezTo>
                  <a:cubicBezTo>
                    <a:pt x="13" y="8"/>
                    <a:pt x="14" y="9"/>
                    <a:pt x="15" y="11"/>
                  </a:cubicBezTo>
                  <a:cubicBezTo>
                    <a:pt x="16" y="12"/>
                    <a:pt x="17" y="14"/>
                    <a:pt x="17" y="16"/>
                  </a:cubicBezTo>
                  <a:cubicBezTo>
                    <a:pt x="18" y="18"/>
                    <a:pt x="17" y="20"/>
                    <a:pt x="15" y="21"/>
                  </a:cubicBezTo>
                  <a:cubicBezTo>
                    <a:pt x="14" y="23"/>
                    <a:pt x="12" y="23"/>
                    <a:pt x="10" y="23"/>
                  </a:cubicBezTo>
                  <a:cubicBezTo>
                    <a:pt x="8" y="23"/>
                    <a:pt x="6" y="22"/>
                    <a:pt x="4" y="20"/>
                  </a:cubicBezTo>
                  <a:cubicBezTo>
                    <a:pt x="3" y="19"/>
                    <a:pt x="2" y="17"/>
                    <a:pt x="1" y="16"/>
                  </a:cubicBezTo>
                  <a:cubicBezTo>
                    <a:pt x="0" y="14"/>
                    <a:pt x="0" y="13"/>
                    <a:pt x="0" y="11"/>
                  </a:cubicBezTo>
                  <a:cubicBezTo>
                    <a:pt x="5" y="11"/>
                    <a:pt x="5" y="11"/>
                    <a:pt x="5" y="11"/>
                  </a:cubicBezTo>
                  <a:cubicBezTo>
                    <a:pt x="4" y="13"/>
                    <a:pt x="5" y="15"/>
                    <a:pt x="7" y="16"/>
                  </a:cubicBezTo>
                  <a:cubicBezTo>
                    <a:pt x="8" y="18"/>
                    <a:pt x="9" y="19"/>
                    <a:pt x="10" y="18"/>
                  </a:cubicBezTo>
                  <a:cubicBezTo>
                    <a:pt x="11" y="18"/>
                    <a:pt x="12" y="17"/>
                    <a:pt x="12" y="16"/>
                  </a:cubicBezTo>
                  <a:cubicBezTo>
                    <a:pt x="13" y="15"/>
                    <a:pt x="12" y="14"/>
                    <a:pt x="11" y="12"/>
                  </a:cubicBezTo>
                  <a:cubicBezTo>
                    <a:pt x="10" y="11"/>
                    <a:pt x="9" y="9"/>
                    <a:pt x="8" y="8"/>
                  </a:cubicBezTo>
                  <a:cubicBezTo>
                    <a:pt x="8" y="6"/>
                    <a:pt x="8" y="4"/>
                    <a:pt x="10" y="2"/>
                  </a:cubicBezTo>
                  <a:cubicBezTo>
                    <a:pt x="12" y="1"/>
                    <a:pt x="13" y="0"/>
                    <a:pt x="16" y="1"/>
                  </a:cubicBezTo>
                  <a:cubicBezTo>
                    <a:pt x="18" y="1"/>
                    <a:pt x="19" y="2"/>
                    <a:pt x="21" y="3"/>
                  </a:cubicBezTo>
                  <a:cubicBezTo>
                    <a:pt x="22" y="5"/>
                    <a:pt x="23" y="6"/>
                    <a:pt x="24" y="7"/>
                  </a:cubicBez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60" name="Freeform 507"/>
            <p:cNvSpPr/>
            <p:nvPr/>
          </p:nvSpPr>
          <p:spPr bwMode="auto">
            <a:xfrm>
              <a:off x="5913438" y="3414713"/>
              <a:ext cx="63500" cy="63500"/>
            </a:xfrm>
            <a:custGeom>
              <a:avLst/>
              <a:gdLst>
                <a:gd name="T0" fmla="*/ 23 w 24"/>
                <a:gd name="T1" fmla="*/ 7 h 23"/>
                <a:gd name="T2" fmla="*/ 24 w 24"/>
                <a:gd name="T3" fmla="*/ 11 h 23"/>
                <a:gd name="T4" fmla="*/ 20 w 24"/>
                <a:gd name="T5" fmla="*/ 11 h 23"/>
                <a:gd name="T6" fmla="*/ 18 w 24"/>
                <a:gd name="T7" fmla="*/ 7 h 23"/>
                <a:gd name="T8" fmla="*/ 14 w 24"/>
                <a:gd name="T9" fmla="*/ 5 h 23"/>
                <a:gd name="T10" fmla="*/ 13 w 24"/>
                <a:gd name="T11" fmla="*/ 7 h 23"/>
                <a:gd name="T12" fmla="*/ 14 w 24"/>
                <a:gd name="T13" fmla="*/ 10 h 23"/>
                <a:gd name="T14" fmla="*/ 17 w 24"/>
                <a:gd name="T15" fmla="*/ 16 h 23"/>
                <a:gd name="T16" fmla="*/ 15 w 24"/>
                <a:gd name="T17" fmla="*/ 21 h 23"/>
                <a:gd name="T18" fmla="*/ 10 w 24"/>
                <a:gd name="T19" fmla="*/ 23 h 23"/>
                <a:gd name="T20" fmla="*/ 4 w 24"/>
                <a:gd name="T21" fmla="*/ 20 h 23"/>
                <a:gd name="T22" fmla="*/ 1 w 24"/>
                <a:gd name="T23" fmla="*/ 15 h 23"/>
                <a:gd name="T24" fmla="*/ 0 w 24"/>
                <a:gd name="T25" fmla="*/ 11 h 23"/>
                <a:gd name="T26" fmla="*/ 4 w 24"/>
                <a:gd name="T27" fmla="*/ 11 h 23"/>
                <a:gd name="T28" fmla="*/ 6 w 24"/>
                <a:gd name="T29" fmla="*/ 16 h 23"/>
                <a:gd name="T30" fmla="*/ 10 w 24"/>
                <a:gd name="T31" fmla="*/ 18 h 23"/>
                <a:gd name="T32" fmla="*/ 12 w 24"/>
                <a:gd name="T33" fmla="*/ 16 h 23"/>
                <a:gd name="T34" fmla="*/ 10 w 24"/>
                <a:gd name="T35" fmla="*/ 12 h 23"/>
                <a:gd name="T36" fmla="*/ 8 w 24"/>
                <a:gd name="T37" fmla="*/ 7 h 23"/>
                <a:gd name="T38" fmla="*/ 10 w 24"/>
                <a:gd name="T39" fmla="*/ 2 h 23"/>
                <a:gd name="T40" fmla="*/ 15 w 24"/>
                <a:gd name="T41" fmla="*/ 0 h 23"/>
                <a:gd name="T42" fmla="*/ 20 w 24"/>
                <a:gd name="T43" fmla="*/ 3 h 23"/>
                <a:gd name="T44" fmla="*/ 23 w 24"/>
                <a:gd name="T4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4" h="23">
                  <a:moveTo>
                    <a:pt x="23" y="7"/>
                  </a:moveTo>
                  <a:cubicBezTo>
                    <a:pt x="24" y="8"/>
                    <a:pt x="24" y="10"/>
                    <a:pt x="24" y="11"/>
                  </a:cubicBezTo>
                  <a:cubicBezTo>
                    <a:pt x="20" y="11"/>
                    <a:pt x="20" y="11"/>
                    <a:pt x="20" y="11"/>
                  </a:cubicBezTo>
                  <a:cubicBezTo>
                    <a:pt x="20" y="10"/>
                    <a:pt x="19" y="8"/>
                    <a:pt x="18" y="7"/>
                  </a:cubicBezTo>
                  <a:cubicBezTo>
                    <a:pt x="17" y="5"/>
                    <a:pt x="15" y="5"/>
                    <a:pt x="14" y="5"/>
                  </a:cubicBezTo>
                  <a:cubicBezTo>
                    <a:pt x="13" y="5"/>
                    <a:pt x="13" y="6"/>
                    <a:pt x="13" y="7"/>
                  </a:cubicBezTo>
                  <a:cubicBezTo>
                    <a:pt x="13" y="8"/>
                    <a:pt x="13" y="9"/>
                    <a:pt x="14" y="10"/>
                  </a:cubicBezTo>
                  <a:cubicBezTo>
                    <a:pt x="16" y="12"/>
                    <a:pt x="16" y="14"/>
                    <a:pt x="17" y="16"/>
                  </a:cubicBezTo>
                  <a:cubicBezTo>
                    <a:pt x="17" y="17"/>
                    <a:pt x="17" y="19"/>
                    <a:pt x="15" y="21"/>
                  </a:cubicBezTo>
                  <a:cubicBezTo>
                    <a:pt x="14" y="22"/>
                    <a:pt x="12" y="23"/>
                    <a:pt x="10" y="23"/>
                  </a:cubicBezTo>
                  <a:cubicBezTo>
                    <a:pt x="7" y="22"/>
                    <a:pt x="5" y="21"/>
                    <a:pt x="4" y="20"/>
                  </a:cubicBezTo>
                  <a:cubicBezTo>
                    <a:pt x="2" y="18"/>
                    <a:pt x="1" y="17"/>
                    <a:pt x="1" y="15"/>
                  </a:cubicBezTo>
                  <a:cubicBezTo>
                    <a:pt x="0" y="14"/>
                    <a:pt x="0" y="12"/>
                    <a:pt x="0" y="11"/>
                  </a:cubicBezTo>
                  <a:cubicBezTo>
                    <a:pt x="4" y="11"/>
                    <a:pt x="4" y="11"/>
                    <a:pt x="4" y="11"/>
                  </a:cubicBezTo>
                  <a:cubicBezTo>
                    <a:pt x="4" y="12"/>
                    <a:pt x="5" y="14"/>
                    <a:pt x="6" y="16"/>
                  </a:cubicBezTo>
                  <a:cubicBezTo>
                    <a:pt x="8" y="18"/>
                    <a:pt x="9" y="18"/>
                    <a:pt x="10" y="18"/>
                  </a:cubicBezTo>
                  <a:cubicBezTo>
                    <a:pt x="11" y="18"/>
                    <a:pt x="12" y="17"/>
                    <a:pt x="12" y="16"/>
                  </a:cubicBezTo>
                  <a:cubicBezTo>
                    <a:pt x="12" y="15"/>
                    <a:pt x="12" y="14"/>
                    <a:pt x="10" y="12"/>
                  </a:cubicBezTo>
                  <a:cubicBezTo>
                    <a:pt x="9" y="11"/>
                    <a:pt x="8" y="9"/>
                    <a:pt x="8" y="7"/>
                  </a:cubicBezTo>
                  <a:cubicBezTo>
                    <a:pt x="8" y="5"/>
                    <a:pt x="8" y="4"/>
                    <a:pt x="10" y="2"/>
                  </a:cubicBezTo>
                  <a:cubicBezTo>
                    <a:pt x="11" y="1"/>
                    <a:pt x="13" y="0"/>
                    <a:pt x="15" y="0"/>
                  </a:cubicBezTo>
                  <a:cubicBezTo>
                    <a:pt x="17" y="1"/>
                    <a:pt x="19" y="2"/>
                    <a:pt x="20" y="3"/>
                  </a:cubicBezTo>
                  <a:cubicBezTo>
                    <a:pt x="22" y="5"/>
                    <a:pt x="23" y="6"/>
                    <a:pt x="23" y="7"/>
                  </a:cubicBez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61" name="Freeform 508"/>
            <p:cNvSpPr>
              <a:spLocks noEditPoints="1"/>
            </p:cNvSpPr>
            <p:nvPr/>
          </p:nvSpPr>
          <p:spPr bwMode="auto">
            <a:xfrm>
              <a:off x="5948363" y="3448051"/>
              <a:ext cx="74613" cy="77788"/>
            </a:xfrm>
            <a:custGeom>
              <a:avLst/>
              <a:gdLst>
                <a:gd name="T0" fmla="*/ 0 w 28"/>
                <a:gd name="T1" fmla="*/ 17 h 29"/>
                <a:gd name="T2" fmla="*/ 17 w 28"/>
                <a:gd name="T3" fmla="*/ 0 h 29"/>
                <a:gd name="T4" fmla="*/ 23 w 28"/>
                <a:gd name="T5" fmla="*/ 7 h 29"/>
                <a:gd name="T6" fmla="*/ 23 w 28"/>
                <a:gd name="T7" fmla="*/ 23 h 29"/>
                <a:gd name="T8" fmla="*/ 6 w 28"/>
                <a:gd name="T9" fmla="*/ 23 h 29"/>
                <a:gd name="T10" fmla="*/ 0 w 28"/>
                <a:gd name="T11" fmla="*/ 17 h 29"/>
                <a:gd name="T12" fmla="*/ 10 w 28"/>
                <a:gd name="T13" fmla="*/ 20 h 29"/>
                <a:gd name="T14" fmla="*/ 19 w 28"/>
                <a:gd name="T15" fmla="*/ 19 h 29"/>
                <a:gd name="T16" fmla="*/ 20 w 28"/>
                <a:gd name="T17" fmla="*/ 10 h 29"/>
                <a:gd name="T18" fmla="*/ 17 w 28"/>
                <a:gd name="T19" fmla="*/ 7 h 29"/>
                <a:gd name="T20" fmla="*/ 7 w 28"/>
                <a:gd name="T21" fmla="*/ 17 h 29"/>
                <a:gd name="T22" fmla="*/ 10 w 28"/>
                <a:gd name="T23" fmla="*/ 2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8" h="29">
                  <a:moveTo>
                    <a:pt x="0" y="17"/>
                  </a:moveTo>
                  <a:cubicBezTo>
                    <a:pt x="17" y="0"/>
                    <a:pt x="17" y="0"/>
                    <a:pt x="17" y="0"/>
                  </a:cubicBezTo>
                  <a:cubicBezTo>
                    <a:pt x="23" y="7"/>
                    <a:pt x="23" y="7"/>
                    <a:pt x="23" y="7"/>
                  </a:cubicBezTo>
                  <a:cubicBezTo>
                    <a:pt x="28" y="12"/>
                    <a:pt x="28" y="17"/>
                    <a:pt x="23" y="23"/>
                  </a:cubicBezTo>
                  <a:cubicBezTo>
                    <a:pt x="17" y="28"/>
                    <a:pt x="12" y="29"/>
                    <a:pt x="6" y="23"/>
                  </a:cubicBezTo>
                  <a:lnTo>
                    <a:pt x="0" y="17"/>
                  </a:lnTo>
                  <a:close/>
                  <a:moveTo>
                    <a:pt x="10" y="20"/>
                  </a:moveTo>
                  <a:cubicBezTo>
                    <a:pt x="13" y="23"/>
                    <a:pt x="16" y="23"/>
                    <a:pt x="19" y="19"/>
                  </a:cubicBezTo>
                  <a:cubicBezTo>
                    <a:pt x="23" y="16"/>
                    <a:pt x="23" y="13"/>
                    <a:pt x="20" y="10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7" y="17"/>
                    <a:pt x="7" y="17"/>
                    <a:pt x="7" y="17"/>
                  </a:cubicBezTo>
                  <a:lnTo>
                    <a:pt x="10" y="20"/>
                  </a:ln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62" name="组合 61"/>
          <p:cNvGrpSpPr/>
          <p:nvPr/>
        </p:nvGrpSpPr>
        <p:grpSpPr>
          <a:xfrm>
            <a:off x="6266512" y="3350883"/>
            <a:ext cx="441905" cy="473968"/>
            <a:chOff x="5032376" y="3165476"/>
            <a:chExt cx="503237" cy="539750"/>
          </a:xfrm>
        </p:grpSpPr>
        <p:sp>
          <p:nvSpPr>
            <p:cNvPr id="244" name="Freeform 509"/>
            <p:cNvSpPr>
              <a:spLocks noEditPoints="1"/>
            </p:cNvSpPr>
            <p:nvPr/>
          </p:nvSpPr>
          <p:spPr bwMode="auto">
            <a:xfrm>
              <a:off x="5032376" y="3394076"/>
              <a:ext cx="309563" cy="311150"/>
            </a:xfrm>
            <a:custGeom>
              <a:avLst/>
              <a:gdLst>
                <a:gd name="T0" fmla="*/ 109 w 114"/>
                <a:gd name="T1" fmla="*/ 15 h 115"/>
                <a:gd name="T2" fmla="*/ 100 w 114"/>
                <a:gd name="T3" fmla="*/ 6 h 115"/>
                <a:gd name="T4" fmla="*/ 77 w 114"/>
                <a:gd name="T5" fmla="*/ 8 h 115"/>
                <a:gd name="T6" fmla="*/ 8 w 114"/>
                <a:gd name="T7" fmla="*/ 78 h 115"/>
                <a:gd name="T8" fmla="*/ 6 w 114"/>
                <a:gd name="T9" fmla="*/ 100 h 115"/>
                <a:gd name="T10" fmla="*/ 14 w 114"/>
                <a:gd name="T11" fmla="*/ 109 h 115"/>
                <a:gd name="T12" fmla="*/ 37 w 114"/>
                <a:gd name="T13" fmla="*/ 107 h 115"/>
                <a:gd name="T14" fmla="*/ 106 w 114"/>
                <a:gd name="T15" fmla="*/ 37 h 115"/>
                <a:gd name="T16" fmla="*/ 109 w 114"/>
                <a:gd name="T17" fmla="*/ 15 h 115"/>
                <a:gd name="T18" fmla="*/ 17 w 114"/>
                <a:gd name="T19" fmla="*/ 97 h 115"/>
                <a:gd name="T20" fmla="*/ 17 w 114"/>
                <a:gd name="T21" fmla="*/ 85 h 115"/>
                <a:gd name="T22" fmla="*/ 30 w 114"/>
                <a:gd name="T23" fmla="*/ 85 h 115"/>
                <a:gd name="T24" fmla="*/ 30 w 114"/>
                <a:gd name="T25" fmla="*/ 97 h 115"/>
                <a:gd name="T26" fmla="*/ 17 w 114"/>
                <a:gd name="T27" fmla="*/ 97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4" h="115">
                  <a:moveTo>
                    <a:pt x="109" y="15"/>
                  </a:moveTo>
                  <a:cubicBezTo>
                    <a:pt x="100" y="6"/>
                    <a:pt x="100" y="6"/>
                    <a:pt x="100" y="6"/>
                  </a:cubicBezTo>
                  <a:cubicBezTo>
                    <a:pt x="94" y="0"/>
                    <a:pt x="84" y="1"/>
                    <a:pt x="77" y="8"/>
                  </a:cubicBezTo>
                  <a:cubicBezTo>
                    <a:pt x="8" y="78"/>
                    <a:pt x="8" y="78"/>
                    <a:pt x="8" y="78"/>
                  </a:cubicBezTo>
                  <a:cubicBezTo>
                    <a:pt x="1" y="85"/>
                    <a:pt x="0" y="95"/>
                    <a:pt x="6" y="100"/>
                  </a:cubicBezTo>
                  <a:cubicBezTo>
                    <a:pt x="14" y="109"/>
                    <a:pt x="14" y="109"/>
                    <a:pt x="14" y="109"/>
                  </a:cubicBezTo>
                  <a:cubicBezTo>
                    <a:pt x="20" y="115"/>
                    <a:pt x="30" y="114"/>
                    <a:pt x="37" y="107"/>
                  </a:cubicBezTo>
                  <a:cubicBezTo>
                    <a:pt x="106" y="37"/>
                    <a:pt x="106" y="37"/>
                    <a:pt x="106" y="37"/>
                  </a:cubicBezTo>
                  <a:cubicBezTo>
                    <a:pt x="113" y="30"/>
                    <a:pt x="114" y="20"/>
                    <a:pt x="109" y="15"/>
                  </a:cubicBezTo>
                  <a:close/>
                  <a:moveTo>
                    <a:pt x="17" y="97"/>
                  </a:moveTo>
                  <a:cubicBezTo>
                    <a:pt x="14" y="94"/>
                    <a:pt x="14" y="88"/>
                    <a:pt x="17" y="85"/>
                  </a:cubicBezTo>
                  <a:cubicBezTo>
                    <a:pt x="21" y="81"/>
                    <a:pt x="26" y="81"/>
                    <a:pt x="30" y="85"/>
                  </a:cubicBezTo>
                  <a:cubicBezTo>
                    <a:pt x="33" y="88"/>
                    <a:pt x="33" y="94"/>
                    <a:pt x="30" y="97"/>
                  </a:cubicBezTo>
                  <a:cubicBezTo>
                    <a:pt x="26" y="101"/>
                    <a:pt x="21" y="101"/>
                    <a:pt x="17" y="97"/>
                  </a:cubicBezTo>
                  <a:close/>
                </a:path>
              </a:pathLst>
            </a:cu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45" name="Freeform 510"/>
            <p:cNvSpPr/>
            <p:nvPr/>
          </p:nvSpPr>
          <p:spPr bwMode="auto">
            <a:xfrm>
              <a:off x="5389563" y="3314701"/>
              <a:ext cx="146050" cy="176213"/>
            </a:xfrm>
            <a:custGeom>
              <a:avLst/>
              <a:gdLst>
                <a:gd name="T0" fmla="*/ 39 w 54"/>
                <a:gd name="T1" fmla="*/ 53 h 65"/>
                <a:gd name="T2" fmla="*/ 39 w 54"/>
                <a:gd name="T3" fmla="*/ 0 h 65"/>
                <a:gd name="T4" fmla="*/ 13 w 54"/>
                <a:gd name="T5" fmla="*/ 26 h 65"/>
                <a:gd name="T6" fmla="*/ 0 w 54"/>
                <a:gd name="T7" fmla="*/ 39 h 65"/>
                <a:gd name="T8" fmla="*/ 26 w 54"/>
                <a:gd name="T9" fmla="*/ 65 h 65"/>
                <a:gd name="T10" fmla="*/ 39 w 54"/>
                <a:gd name="T11" fmla="*/ 53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4" h="65">
                  <a:moveTo>
                    <a:pt x="39" y="53"/>
                  </a:moveTo>
                  <a:cubicBezTo>
                    <a:pt x="53" y="38"/>
                    <a:pt x="54" y="15"/>
                    <a:pt x="39" y="0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26" y="65"/>
                    <a:pt x="26" y="65"/>
                    <a:pt x="26" y="65"/>
                  </a:cubicBezTo>
                  <a:lnTo>
                    <a:pt x="39" y="53"/>
                  </a:ln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46" name="Freeform 511"/>
            <p:cNvSpPr/>
            <p:nvPr/>
          </p:nvSpPr>
          <p:spPr bwMode="auto">
            <a:xfrm>
              <a:off x="5197476" y="3165476"/>
              <a:ext cx="298450" cy="374650"/>
            </a:xfrm>
            <a:custGeom>
              <a:avLst/>
              <a:gdLst>
                <a:gd name="T0" fmla="*/ 110 w 110"/>
                <a:gd name="T1" fmla="*/ 110 h 138"/>
                <a:gd name="T2" fmla="*/ 27 w 110"/>
                <a:gd name="T3" fmla="*/ 111 h 138"/>
                <a:gd name="T4" fmla="*/ 23 w 110"/>
                <a:gd name="T5" fmla="*/ 31 h 138"/>
                <a:gd name="T6" fmla="*/ 98 w 110"/>
                <a:gd name="T7" fmla="*/ 23 h 138"/>
                <a:gd name="T8" fmla="*/ 60 w 110"/>
                <a:gd name="T9" fmla="*/ 60 h 138"/>
                <a:gd name="T10" fmla="*/ 110 w 110"/>
                <a:gd name="T11" fmla="*/ 11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0" h="138">
                  <a:moveTo>
                    <a:pt x="110" y="110"/>
                  </a:moveTo>
                  <a:cubicBezTo>
                    <a:pt x="83" y="138"/>
                    <a:pt x="49" y="134"/>
                    <a:pt x="27" y="111"/>
                  </a:cubicBezTo>
                  <a:cubicBezTo>
                    <a:pt x="4" y="88"/>
                    <a:pt x="0" y="54"/>
                    <a:pt x="23" y="31"/>
                  </a:cubicBezTo>
                  <a:cubicBezTo>
                    <a:pt x="46" y="8"/>
                    <a:pt x="75" y="0"/>
                    <a:pt x="98" y="23"/>
                  </a:cubicBezTo>
                  <a:cubicBezTo>
                    <a:pt x="60" y="60"/>
                    <a:pt x="60" y="60"/>
                    <a:pt x="60" y="60"/>
                  </a:cubicBezTo>
                  <a:lnTo>
                    <a:pt x="110" y="110"/>
                  </a:lnTo>
                  <a:close/>
                </a:path>
              </a:pathLst>
            </a:cu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47" name="Freeform 512"/>
            <p:cNvSpPr/>
            <p:nvPr/>
          </p:nvSpPr>
          <p:spPr bwMode="auto">
            <a:xfrm>
              <a:off x="5113338" y="3452813"/>
              <a:ext cx="171450" cy="168275"/>
            </a:xfrm>
            <a:custGeom>
              <a:avLst/>
              <a:gdLst>
                <a:gd name="T0" fmla="*/ 21 w 63"/>
                <a:gd name="T1" fmla="*/ 58 h 62"/>
                <a:gd name="T2" fmla="*/ 8 w 63"/>
                <a:gd name="T3" fmla="*/ 59 h 62"/>
                <a:gd name="T4" fmla="*/ 3 w 63"/>
                <a:gd name="T5" fmla="*/ 55 h 62"/>
                <a:gd name="T6" fmla="*/ 5 w 63"/>
                <a:gd name="T7" fmla="*/ 42 h 62"/>
                <a:gd name="T8" fmla="*/ 43 w 63"/>
                <a:gd name="T9" fmla="*/ 4 h 62"/>
                <a:gd name="T10" fmla="*/ 55 w 63"/>
                <a:gd name="T11" fmla="*/ 3 h 62"/>
                <a:gd name="T12" fmla="*/ 60 w 63"/>
                <a:gd name="T13" fmla="*/ 7 h 62"/>
                <a:gd name="T14" fmla="*/ 59 w 63"/>
                <a:gd name="T15" fmla="*/ 20 h 62"/>
                <a:gd name="T16" fmla="*/ 21 w 63"/>
                <a:gd name="T17" fmla="*/ 58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62">
                  <a:moveTo>
                    <a:pt x="21" y="58"/>
                  </a:moveTo>
                  <a:cubicBezTo>
                    <a:pt x="17" y="62"/>
                    <a:pt x="11" y="62"/>
                    <a:pt x="8" y="59"/>
                  </a:cubicBezTo>
                  <a:cubicBezTo>
                    <a:pt x="3" y="55"/>
                    <a:pt x="3" y="55"/>
                    <a:pt x="3" y="55"/>
                  </a:cubicBezTo>
                  <a:cubicBezTo>
                    <a:pt x="0" y="51"/>
                    <a:pt x="1" y="46"/>
                    <a:pt x="5" y="42"/>
                  </a:cubicBezTo>
                  <a:cubicBezTo>
                    <a:pt x="43" y="4"/>
                    <a:pt x="43" y="4"/>
                    <a:pt x="43" y="4"/>
                  </a:cubicBezTo>
                  <a:cubicBezTo>
                    <a:pt x="46" y="0"/>
                    <a:pt x="52" y="0"/>
                    <a:pt x="55" y="3"/>
                  </a:cubicBezTo>
                  <a:cubicBezTo>
                    <a:pt x="60" y="7"/>
                    <a:pt x="60" y="7"/>
                    <a:pt x="60" y="7"/>
                  </a:cubicBezTo>
                  <a:cubicBezTo>
                    <a:pt x="63" y="10"/>
                    <a:pt x="62" y="16"/>
                    <a:pt x="59" y="20"/>
                  </a:cubicBezTo>
                  <a:lnTo>
                    <a:pt x="21" y="58"/>
                  </a:ln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48" name="Freeform 513"/>
            <p:cNvSpPr/>
            <p:nvPr/>
          </p:nvSpPr>
          <p:spPr bwMode="auto">
            <a:xfrm>
              <a:off x="5260976" y="3379788"/>
              <a:ext cx="93663" cy="98425"/>
            </a:xfrm>
            <a:custGeom>
              <a:avLst/>
              <a:gdLst>
                <a:gd name="T0" fmla="*/ 27 w 35"/>
                <a:gd name="T1" fmla="*/ 34 h 36"/>
                <a:gd name="T2" fmla="*/ 21 w 35"/>
                <a:gd name="T3" fmla="*/ 34 h 36"/>
                <a:gd name="T4" fmla="*/ 2 w 35"/>
                <a:gd name="T5" fmla="*/ 15 h 36"/>
                <a:gd name="T6" fmla="*/ 2 w 35"/>
                <a:gd name="T7" fmla="*/ 8 h 36"/>
                <a:gd name="T8" fmla="*/ 8 w 35"/>
                <a:gd name="T9" fmla="*/ 2 h 36"/>
                <a:gd name="T10" fmla="*/ 14 w 35"/>
                <a:gd name="T11" fmla="*/ 2 h 36"/>
                <a:gd name="T12" fmla="*/ 33 w 35"/>
                <a:gd name="T13" fmla="*/ 21 h 36"/>
                <a:gd name="T14" fmla="*/ 33 w 35"/>
                <a:gd name="T15" fmla="*/ 28 h 36"/>
                <a:gd name="T16" fmla="*/ 27 w 35"/>
                <a:gd name="T17" fmla="*/ 34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" h="36">
                  <a:moveTo>
                    <a:pt x="27" y="34"/>
                  </a:moveTo>
                  <a:cubicBezTo>
                    <a:pt x="25" y="36"/>
                    <a:pt x="22" y="36"/>
                    <a:pt x="21" y="34"/>
                  </a:cubicBezTo>
                  <a:cubicBezTo>
                    <a:pt x="2" y="15"/>
                    <a:pt x="2" y="15"/>
                    <a:pt x="2" y="15"/>
                  </a:cubicBezTo>
                  <a:cubicBezTo>
                    <a:pt x="0" y="13"/>
                    <a:pt x="0" y="10"/>
                    <a:pt x="2" y="8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10" y="0"/>
                    <a:pt x="13" y="0"/>
                    <a:pt x="14" y="2"/>
                  </a:cubicBezTo>
                  <a:cubicBezTo>
                    <a:pt x="33" y="21"/>
                    <a:pt x="33" y="21"/>
                    <a:pt x="33" y="21"/>
                  </a:cubicBezTo>
                  <a:cubicBezTo>
                    <a:pt x="35" y="23"/>
                    <a:pt x="35" y="26"/>
                    <a:pt x="33" y="28"/>
                  </a:cubicBezTo>
                  <a:lnTo>
                    <a:pt x="27" y="34"/>
                  </a:ln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49" name="Freeform 514"/>
            <p:cNvSpPr/>
            <p:nvPr/>
          </p:nvSpPr>
          <p:spPr bwMode="auto">
            <a:xfrm>
              <a:off x="5270501" y="3390901"/>
              <a:ext cx="46038" cy="46038"/>
            </a:xfrm>
            <a:custGeom>
              <a:avLst/>
              <a:gdLst>
                <a:gd name="T0" fmla="*/ 21 w 29"/>
                <a:gd name="T1" fmla="*/ 0 h 29"/>
                <a:gd name="T2" fmla="*/ 0 w 29"/>
                <a:gd name="T3" fmla="*/ 22 h 29"/>
                <a:gd name="T4" fmla="*/ 7 w 29"/>
                <a:gd name="T5" fmla="*/ 29 h 29"/>
                <a:gd name="T6" fmla="*/ 29 w 29"/>
                <a:gd name="T7" fmla="*/ 9 h 29"/>
                <a:gd name="T8" fmla="*/ 21 w 29"/>
                <a:gd name="T9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29">
                  <a:moveTo>
                    <a:pt x="21" y="0"/>
                  </a:moveTo>
                  <a:lnTo>
                    <a:pt x="0" y="22"/>
                  </a:lnTo>
                  <a:lnTo>
                    <a:pt x="7" y="29"/>
                  </a:lnTo>
                  <a:lnTo>
                    <a:pt x="29" y="9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50" name="Freeform 515"/>
            <p:cNvSpPr/>
            <p:nvPr/>
          </p:nvSpPr>
          <p:spPr bwMode="auto">
            <a:xfrm>
              <a:off x="5297488" y="3421063"/>
              <a:ext cx="46038" cy="46038"/>
            </a:xfrm>
            <a:custGeom>
              <a:avLst/>
              <a:gdLst>
                <a:gd name="T0" fmla="*/ 23 w 29"/>
                <a:gd name="T1" fmla="*/ 0 h 29"/>
                <a:gd name="T2" fmla="*/ 0 w 29"/>
                <a:gd name="T3" fmla="*/ 20 h 29"/>
                <a:gd name="T4" fmla="*/ 9 w 29"/>
                <a:gd name="T5" fmla="*/ 29 h 29"/>
                <a:gd name="T6" fmla="*/ 29 w 29"/>
                <a:gd name="T7" fmla="*/ 7 h 29"/>
                <a:gd name="T8" fmla="*/ 23 w 29"/>
                <a:gd name="T9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29">
                  <a:moveTo>
                    <a:pt x="23" y="0"/>
                  </a:moveTo>
                  <a:lnTo>
                    <a:pt x="0" y="20"/>
                  </a:lnTo>
                  <a:lnTo>
                    <a:pt x="9" y="29"/>
                  </a:lnTo>
                  <a:lnTo>
                    <a:pt x="29" y="7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63" name="组合 62"/>
          <p:cNvGrpSpPr/>
          <p:nvPr/>
        </p:nvGrpSpPr>
        <p:grpSpPr>
          <a:xfrm>
            <a:off x="5475214" y="3406644"/>
            <a:ext cx="446088" cy="380569"/>
            <a:chOff x="4351338" y="3228976"/>
            <a:chExt cx="508000" cy="433388"/>
          </a:xfrm>
        </p:grpSpPr>
        <p:sp>
          <p:nvSpPr>
            <p:cNvPr id="230" name="Freeform 516"/>
            <p:cNvSpPr/>
            <p:nvPr/>
          </p:nvSpPr>
          <p:spPr bwMode="auto">
            <a:xfrm>
              <a:off x="4351338" y="3228976"/>
              <a:ext cx="508000" cy="433388"/>
            </a:xfrm>
            <a:custGeom>
              <a:avLst/>
              <a:gdLst>
                <a:gd name="T0" fmla="*/ 188 w 188"/>
                <a:gd name="T1" fmla="*/ 149 h 160"/>
                <a:gd name="T2" fmla="*/ 176 w 188"/>
                <a:gd name="T3" fmla="*/ 160 h 160"/>
                <a:gd name="T4" fmla="*/ 12 w 188"/>
                <a:gd name="T5" fmla="*/ 160 h 160"/>
                <a:gd name="T6" fmla="*/ 0 w 188"/>
                <a:gd name="T7" fmla="*/ 149 h 160"/>
                <a:gd name="T8" fmla="*/ 0 w 188"/>
                <a:gd name="T9" fmla="*/ 11 h 160"/>
                <a:gd name="T10" fmla="*/ 12 w 188"/>
                <a:gd name="T11" fmla="*/ 0 h 160"/>
                <a:gd name="T12" fmla="*/ 176 w 188"/>
                <a:gd name="T13" fmla="*/ 0 h 160"/>
                <a:gd name="T14" fmla="*/ 188 w 188"/>
                <a:gd name="T15" fmla="*/ 11 h 160"/>
                <a:gd name="T16" fmla="*/ 188 w 188"/>
                <a:gd name="T17" fmla="*/ 149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8" h="160">
                  <a:moveTo>
                    <a:pt x="188" y="149"/>
                  </a:moveTo>
                  <a:cubicBezTo>
                    <a:pt x="188" y="155"/>
                    <a:pt x="183" y="160"/>
                    <a:pt x="176" y="160"/>
                  </a:cubicBezTo>
                  <a:cubicBezTo>
                    <a:pt x="12" y="160"/>
                    <a:pt x="12" y="160"/>
                    <a:pt x="12" y="160"/>
                  </a:cubicBezTo>
                  <a:cubicBezTo>
                    <a:pt x="5" y="160"/>
                    <a:pt x="0" y="155"/>
                    <a:pt x="0" y="149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76" y="0"/>
                    <a:pt x="176" y="0"/>
                    <a:pt x="176" y="0"/>
                  </a:cubicBezTo>
                  <a:cubicBezTo>
                    <a:pt x="183" y="0"/>
                    <a:pt x="188" y="5"/>
                    <a:pt x="188" y="11"/>
                  </a:cubicBezTo>
                  <a:lnTo>
                    <a:pt x="188" y="149"/>
                  </a:ln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31" name="Freeform 517"/>
            <p:cNvSpPr/>
            <p:nvPr/>
          </p:nvSpPr>
          <p:spPr bwMode="auto">
            <a:xfrm>
              <a:off x="4351338" y="3313113"/>
              <a:ext cx="508000" cy="349250"/>
            </a:xfrm>
            <a:custGeom>
              <a:avLst/>
              <a:gdLst>
                <a:gd name="T0" fmla="*/ 0 w 188"/>
                <a:gd name="T1" fmla="*/ 0 h 129"/>
                <a:gd name="T2" fmla="*/ 0 w 188"/>
                <a:gd name="T3" fmla="*/ 118 h 129"/>
                <a:gd name="T4" fmla="*/ 12 w 188"/>
                <a:gd name="T5" fmla="*/ 129 h 129"/>
                <a:gd name="T6" fmla="*/ 176 w 188"/>
                <a:gd name="T7" fmla="*/ 129 h 129"/>
                <a:gd name="T8" fmla="*/ 188 w 188"/>
                <a:gd name="T9" fmla="*/ 118 h 129"/>
                <a:gd name="T10" fmla="*/ 188 w 188"/>
                <a:gd name="T11" fmla="*/ 0 h 129"/>
                <a:gd name="T12" fmla="*/ 0 w 188"/>
                <a:gd name="T13" fmla="*/ 0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8" h="129">
                  <a:moveTo>
                    <a:pt x="0" y="0"/>
                  </a:moveTo>
                  <a:cubicBezTo>
                    <a:pt x="0" y="118"/>
                    <a:pt x="0" y="118"/>
                    <a:pt x="0" y="118"/>
                  </a:cubicBezTo>
                  <a:cubicBezTo>
                    <a:pt x="0" y="124"/>
                    <a:pt x="5" y="129"/>
                    <a:pt x="12" y="129"/>
                  </a:cubicBezTo>
                  <a:cubicBezTo>
                    <a:pt x="176" y="129"/>
                    <a:pt x="176" y="129"/>
                    <a:pt x="176" y="129"/>
                  </a:cubicBezTo>
                  <a:cubicBezTo>
                    <a:pt x="183" y="129"/>
                    <a:pt x="188" y="124"/>
                    <a:pt x="188" y="118"/>
                  </a:cubicBezTo>
                  <a:cubicBezTo>
                    <a:pt x="188" y="0"/>
                    <a:pt x="188" y="0"/>
                    <a:pt x="188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32" name="Oval 518"/>
            <p:cNvSpPr>
              <a:spLocks noChangeArrowheads="1"/>
            </p:cNvSpPr>
            <p:nvPr/>
          </p:nvSpPr>
          <p:spPr bwMode="auto">
            <a:xfrm>
              <a:off x="4475163" y="3352801"/>
              <a:ext cx="268288" cy="268288"/>
            </a:xfrm>
            <a:prstGeom prst="ellipse">
              <a:avLst/>
            </a:pr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33" name="Freeform 519"/>
            <p:cNvSpPr/>
            <p:nvPr/>
          </p:nvSpPr>
          <p:spPr bwMode="auto">
            <a:xfrm>
              <a:off x="4608513" y="3352801"/>
              <a:ext cx="134938" cy="157163"/>
            </a:xfrm>
            <a:custGeom>
              <a:avLst/>
              <a:gdLst>
                <a:gd name="T0" fmla="*/ 49 w 50"/>
                <a:gd name="T1" fmla="*/ 58 h 58"/>
                <a:gd name="T2" fmla="*/ 50 w 50"/>
                <a:gd name="T3" fmla="*/ 49 h 58"/>
                <a:gd name="T4" fmla="*/ 0 w 50"/>
                <a:gd name="T5" fmla="*/ 0 h 58"/>
                <a:gd name="T6" fmla="*/ 0 w 50"/>
                <a:gd name="T7" fmla="*/ 49 h 58"/>
                <a:gd name="T8" fmla="*/ 49 w 50"/>
                <a:gd name="T9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58">
                  <a:moveTo>
                    <a:pt x="49" y="58"/>
                  </a:moveTo>
                  <a:cubicBezTo>
                    <a:pt x="50" y="55"/>
                    <a:pt x="50" y="52"/>
                    <a:pt x="50" y="49"/>
                  </a:cubicBezTo>
                  <a:cubicBezTo>
                    <a:pt x="50" y="22"/>
                    <a:pt x="28" y="0"/>
                    <a:pt x="0" y="0"/>
                  </a:cubicBezTo>
                  <a:cubicBezTo>
                    <a:pt x="0" y="49"/>
                    <a:pt x="0" y="49"/>
                    <a:pt x="0" y="49"/>
                  </a:cubicBezTo>
                  <a:lnTo>
                    <a:pt x="49" y="58"/>
                  </a:ln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34" name="Freeform 520"/>
            <p:cNvSpPr/>
            <p:nvPr/>
          </p:nvSpPr>
          <p:spPr bwMode="auto">
            <a:xfrm>
              <a:off x="4608513" y="3352801"/>
              <a:ext cx="100013" cy="133350"/>
            </a:xfrm>
            <a:custGeom>
              <a:avLst/>
              <a:gdLst>
                <a:gd name="T0" fmla="*/ 0 w 37"/>
                <a:gd name="T1" fmla="*/ 0 h 49"/>
                <a:gd name="T2" fmla="*/ 0 w 37"/>
                <a:gd name="T3" fmla="*/ 49 h 49"/>
                <a:gd name="T4" fmla="*/ 37 w 37"/>
                <a:gd name="T5" fmla="*/ 16 h 49"/>
                <a:gd name="T6" fmla="*/ 0 w 37"/>
                <a:gd name="T7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49">
                  <a:moveTo>
                    <a:pt x="0" y="0"/>
                  </a:moveTo>
                  <a:cubicBezTo>
                    <a:pt x="0" y="49"/>
                    <a:pt x="0" y="49"/>
                    <a:pt x="0" y="49"/>
                  </a:cubicBezTo>
                  <a:cubicBezTo>
                    <a:pt x="37" y="16"/>
                    <a:pt x="37" y="16"/>
                    <a:pt x="37" y="16"/>
                  </a:cubicBezTo>
                  <a:cubicBezTo>
                    <a:pt x="28" y="6"/>
                    <a:pt x="15" y="0"/>
                    <a:pt x="0" y="0"/>
                  </a:cubicBezTo>
                  <a:close/>
                </a:path>
              </a:pathLst>
            </a:cu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35" name="Rectangle 521"/>
            <p:cNvSpPr>
              <a:spLocks noChangeArrowheads="1"/>
            </p:cNvSpPr>
            <p:nvPr/>
          </p:nvSpPr>
          <p:spPr bwMode="auto">
            <a:xfrm>
              <a:off x="4391026" y="3352801"/>
              <a:ext cx="84138" cy="14288"/>
            </a:xfrm>
            <a:prstGeom prst="rect">
              <a:avLst/>
            </a:pr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36" name="Rectangle 522"/>
            <p:cNvSpPr>
              <a:spLocks noChangeArrowheads="1"/>
            </p:cNvSpPr>
            <p:nvPr/>
          </p:nvSpPr>
          <p:spPr bwMode="auto">
            <a:xfrm>
              <a:off x="4765676" y="3359151"/>
              <a:ext cx="73025" cy="12700"/>
            </a:xfrm>
            <a:prstGeom prst="rect">
              <a:avLst/>
            </a:pr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37" name="Rectangle 523"/>
            <p:cNvSpPr>
              <a:spLocks noChangeArrowheads="1"/>
            </p:cNvSpPr>
            <p:nvPr/>
          </p:nvSpPr>
          <p:spPr bwMode="auto">
            <a:xfrm>
              <a:off x="4386263" y="3597276"/>
              <a:ext cx="73025" cy="7938"/>
            </a:xfrm>
            <a:prstGeom prst="rect">
              <a:avLst/>
            </a:pr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38" name="Rectangle 524"/>
            <p:cNvSpPr>
              <a:spLocks noChangeArrowheads="1"/>
            </p:cNvSpPr>
            <p:nvPr/>
          </p:nvSpPr>
          <p:spPr bwMode="auto">
            <a:xfrm>
              <a:off x="4386263" y="3613151"/>
              <a:ext cx="73025" cy="7938"/>
            </a:xfrm>
            <a:prstGeom prst="rect">
              <a:avLst/>
            </a:pr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39" name="Rectangle 525"/>
            <p:cNvSpPr>
              <a:spLocks noChangeArrowheads="1"/>
            </p:cNvSpPr>
            <p:nvPr/>
          </p:nvSpPr>
          <p:spPr bwMode="auto">
            <a:xfrm>
              <a:off x="4727576" y="3609976"/>
              <a:ext cx="96838" cy="11113"/>
            </a:xfrm>
            <a:prstGeom prst="rect">
              <a:avLst/>
            </a:pr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40" name="Freeform 526"/>
            <p:cNvSpPr/>
            <p:nvPr/>
          </p:nvSpPr>
          <p:spPr bwMode="auto">
            <a:xfrm>
              <a:off x="4721226" y="3552826"/>
              <a:ext cx="68263" cy="65088"/>
            </a:xfrm>
            <a:custGeom>
              <a:avLst/>
              <a:gdLst>
                <a:gd name="T0" fmla="*/ 39 w 43"/>
                <a:gd name="T1" fmla="*/ 41 h 41"/>
                <a:gd name="T2" fmla="*/ 0 w 43"/>
                <a:gd name="T3" fmla="*/ 2 h 41"/>
                <a:gd name="T4" fmla="*/ 4 w 43"/>
                <a:gd name="T5" fmla="*/ 0 h 41"/>
                <a:gd name="T6" fmla="*/ 43 w 43"/>
                <a:gd name="T7" fmla="*/ 40 h 41"/>
                <a:gd name="T8" fmla="*/ 39 w 43"/>
                <a:gd name="T9" fmla="*/ 41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41">
                  <a:moveTo>
                    <a:pt x="39" y="41"/>
                  </a:moveTo>
                  <a:lnTo>
                    <a:pt x="0" y="2"/>
                  </a:lnTo>
                  <a:lnTo>
                    <a:pt x="4" y="0"/>
                  </a:lnTo>
                  <a:lnTo>
                    <a:pt x="43" y="40"/>
                  </a:lnTo>
                  <a:lnTo>
                    <a:pt x="39" y="41"/>
                  </a:ln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41" name="Freeform 527"/>
            <p:cNvSpPr/>
            <p:nvPr/>
          </p:nvSpPr>
          <p:spPr bwMode="auto">
            <a:xfrm>
              <a:off x="4435476" y="3363913"/>
              <a:ext cx="69850" cy="69850"/>
            </a:xfrm>
            <a:custGeom>
              <a:avLst/>
              <a:gdLst>
                <a:gd name="T0" fmla="*/ 40 w 44"/>
                <a:gd name="T1" fmla="*/ 44 h 44"/>
                <a:gd name="T2" fmla="*/ 0 w 44"/>
                <a:gd name="T3" fmla="*/ 3 h 44"/>
                <a:gd name="T4" fmla="*/ 3 w 44"/>
                <a:gd name="T5" fmla="*/ 0 h 44"/>
                <a:gd name="T6" fmla="*/ 44 w 44"/>
                <a:gd name="T7" fmla="*/ 41 h 44"/>
                <a:gd name="T8" fmla="*/ 40 w 44"/>
                <a:gd name="T9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4">
                  <a:moveTo>
                    <a:pt x="40" y="44"/>
                  </a:moveTo>
                  <a:lnTo>
                    <a:pt x="0" y="3"/>
                  </a:lnTo>
                  <a:lnTo>
                    <a:pt x="3" y="0"/>
                  </a:lnTo>
                  <a:lnTo>
                    <a:pt x="44" y="41"/>
                  </a:lnTo>
                  <a:lnTo>
                    <a:pt x="40" y="44"/>
                  </a:ln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42" name="Freeform 528"/>
            <p:cNvSpPr/>
            <p:nvPr/>
          </p:nvSpPr>
          <p:spPr bwMode="auto">
            <a:xfrm>
              <a:off x="4732338" y="3371851"/>
              <a:ext cx="76200" cy="76200"/>
            </a:xfrm>
            <a:custGeom>
              <a:avLst/>
              <a:gdLst>
                <a:gd name="T0" fmla="*/ 2 w 48"/>
                <a:gd name="T1" fmla="*/ 48 h 48"/>
                <a:gd name="T2" fmla="*/ 0 w 48"/>
                <a:gd name="T3" fmla="*/ 46 h 48"/>
                <a:gd name="T4" fmla="*/ 46 w 48"/>
                <a:gd name="T5" fmla="*/ 0 h 48"/>
                <a:gd name="T6" fmla="*/ 48 w 48"/>
                <a:gd name="T7" fmla="*/ 2 h 48"/>
                <a:gd name="T8" fmla="*/ 2 w 48"/>
                <a:gd name="T9" fmla="*/ 4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48">
                  <a:moveTo>
                    <a:pt x="2" y="48"/>
                  </a:moveTo>
                  <a:lnTo>
                    <a:pt x="0" y="46"/>
                  </a:lnTo>
                  <a:lnTo>
                    <a:pt x="46" y="0"/>
                  </a:lnTo>
                  <a:lnTo>
                    <a:pt x="48" y="2"/>
                  </a:lnTo>
                  <a:lnTo>
                    <a:pt x="2" y="48"/>
                  </a:ln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43" name="Freeform 529"/>
            <p:cNvSpPr>
              <a:spLocks noEditPoints="1"/>
            </p:cNvSpPr>
            <p:nvPr/>
          </p:nvSpPr>
          <p:spPr bwMode="auto">
            <a:xfrm>
              <a:off x="4518026" y="3497263"/>
              <a:ext cx="76200" cy="47625"/>
            </a:xfrm>
            <a:custGeom>
              <a:avLst/>
              <a:gdLst>
                <a:gd name="T0" fmla="*/ 9 w 28"/>
                <a:gd name="T1" fmla="*/ 9 h 18"/>
                <a:gd name="T2" fmla="*/ 10 w 28"/>
                <a:gd name="T3" fmla="*/ 12 h 18"/>
                <a:gd name="T4" fmla="*/ 9 w 28"/>
                <a:gd name="T5" fmla="*/ 15 h 18"/>
                <a:gd name="T6" fmla="*/ 7 w 28"/>
                <a:gd name="T7" fmla="*/ 16 h 18"/>
                <a:gd name="T8" fmla="*/ 4 w 28"/>
                <a:gd name="T9" fmla="*/ 15 h 18"/>
                <a:gd name="T10" fmla="*/ 3 w 28"/>
                <a:gd name="T11" fmla="*/ 12 h 18"/>
                <a:gd name="T12" fmla="*/ 4 w 28"/>
                <a:gd name="T13" fmla="*/ 9 h 18"/>
                <a:gd name="T14" fmla="*/ 7 w 28"/>
                <a:gd name="T15" fmla="*/ 8 h 18"/>
                <a:gd name="T16" fmla="*/ 9 w 28"/>
                <a:gd name="T17" fmla="*/ 9 h 18"/>
                <a:gd name="T18" fmla="*/ 10 w 28"/>
                <a:gd name="T19" fmla="*/ 0 h 18"/>
                <a:gd name="T20" fmla="*/ 8 w 28"/>
                <a:gd name="T21" fmla="*/ 0 h 18"/>
                <a:gd name="T22" fmla="*/ 3 w 28"/>
                <a:gd name="T23" fmla="*/ 2 h 18"/>
                <a:gd name="T24" fmla="*/ 0 w 28"/>
                <a:gd name="T25" fmla="*/ 9 h 18"/>
                <a:gd name="T26" fmla="*/ 2 w 28"/>
                <a:gd name="T27" fmla="*/ 16 h 18"/>
                <a:gd name="T28" fmla="*/ 7 w 28"/>
                <a:gd name="T29" fmla="*/ 18 h 18"/>
                <a:gd name="T30" fmla="*/ 11 w 28"/>
                <a:gd name="T31" fmla="*/ 16 h 18"/>
                <a:gd name="T32" fmla="*/ 13 w 28"/>
                <a:gd name="T33" fmla="*/ 12 h 18"/>
                <a:gd name="T34" fmla="*/ 11 w 28"/>
                <a:gd name="T35" fmla="*/ 8 h 18"/>
                <a:gd name="T36" fmla="*/ 7 w 28"/>
                <a:gd name="T37" fmla="*/ 6 h 18"/>
                <a:gd name="T38" fmla="*/ 5 w 28"/>
                <a:gd name="T39" fmla="*/ 6 h 18"/>
                <a:gd name="T40" fmla="*/ 3 w 28"/>
                <a:gd name="T41" fmla="*/ 8 h 18"/>
                <a:gd name="T42" fmla="*/ 4 w 28"/>
                <a:gd name="T43" fmla="*/ 3 h 18"/>
                <a:gd name="T44" fmla="*/ 8 w 28"/>
                <a:gd name="T45" fmla="*/ 2 h 18"/>
                <a:gd name="T46" fmla="*/ 10 w 28"/>
                <a:gd name="T47" fmla="*/ 2 h 18"/>
                <a:gd name="T48" fmla="*/ 12 w 28"/>
                <a:gd name="T49" fmla="*/ 2 h 18"/>
                <a:gd name="T50" fmla="*/ 12 w 28"/>
                <a:gd name="T51" fmla="*/ 0 h 18"/>
                <a:gd name="T52" fmla="*/ 10 w 28"/>
                <a:gd name="T53" fmla="*/ 0 h 18"/>
                <a:gd name="T54" fmla="*/ 25 w 28"/>
                <a:gd name="T55" fmla="*/ 3 h 18"/>
                <a:gd name="T56" fmla="*/ 26 w 28"/>
                <a:gd name="T57" fmla="*/ 9 h 18"/>
                <a:gd name="T58" fmla="*/ 25 w 28"/>
                <a:gd name="T59" fmla="*/ 14 h 18"/>
                <a:gd name="T60" fmla="*/ 22 w 28"/>
                <a:gd name="T61" fmla="*/ 16 h 18"/>
                <a:gd name="T62" fmla="*/ 19 w 28"/>
                <a:gd name="T63" fmla="*/ 14 h 18"/>
                <a:gd name="T64" fmla="*/ 18 w 28"/>
                <a:gd name="T65" fmla="*/ 9 h 18"/>
                <a:gd name="T66" fmla="*/ 19 w 28"/>
                <a:gd name="T67" fmla="*/ 3 h 18"/>
                <a:gd name="T68" fmla="*/ 22 w 28"/>
                <a:gd name="T69" fmla="*/ 1 h 18"/>
                <a:gd name="T70" fmla="*/ 25 w 28"/>
                <a:gd name="T71" fmla="*/ 3 h 18"/>
                <a:gd name="T72" fmla="*/ 18 w 28"/>
                <a:gd name="T73" fmla="*/ 2 h 18"/>
                <a:gd name="T74" fmla="*/ 16 w 28"/>
                <a:gd name="T75" fmla="*/ 9 h 18"/>
                <a:gd name="T76" fmla="*/ 18 w 28"/>
                <a:gd name="T77" fmla="*/ 16 h 18"/>
                <a:gd name="T78" fmla="*/ 22 w 28"/>
                <a:gd name="T79" fmla="*/ 18 h 18"/>
                <a:gd name="T80" fmla="*/ 27 w 28"/>
                <a:gd name="T81" fmla="*/ 16 h 18"/>
                <a:gd name="T82" fmla="*/ 28 w 28"/>
                <a:gd name="T83" fmla="*/ 9 h 18"/>
                <a:gd name="T84" fmla="*/ 27 w 28"/>
                <a:gd name="T85" fmla="*/ 2 h 18"/>
                <a:gd name="T86" fmla="*/ 22 w 28"/>
                <a:gd name="T87" fmla="*/ 0 h 18"/>
                <a:gd name="T88" fmla="*/ 18 w 28"/>
                <a:gd name="T89" fmla="*/ 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8" h="18">
                  <a:moveTo>
                    <a:pt x="9" y="9"/>
                  </a:moveTo>
                  <a:cubicBezTo>
                    <a:pt x="10" y="10"/>
                    <a:pt x="10" y="11"/>
                    <a:pt x="10" y="12"/>
                  </a:cubicBezTo>
                  <a:cubicBezTo>
                    <a:pt x="10" y="13"/>
                    <a:pt x="10" y="14"/>
                    <a:pt x="9" y="15"/>
                  </a:cubicBezTo>
                  <a:cubicBezTo>
                    <a:pt x="9" y="16"/>
                    <a:pt x="8" y="16"/>
                    <a:pt x="7" y="16"/>
                  </a:cubicBezTo>
                  <a:cubicBezTo>
                    <a:pt x="6" y="16"/>
                    <a:pt x="5" y="16"/>
                    <a:pt x="4" y="15"/>
                  </a:cubicBezTo>
                  <a:cubicBezTo>
                    <a:pt x="4" y="14"/>
                    <a:pt x="3" y="13"/>
                    <a:pt x="3" y="12"/>
                  </a:cubicBezTo>
                  <a:cubicBezTo>
                    <a:pt x="3" y="11"/>
                    <a:pt x="4" y="10"/>
                    <a:pt x="4" y="9"/>
                  </a:cubicBezTo>
                  <a:cubicBezTo>
                    <a:pt x="5" y="8"/>
                    <a:pt x="6" y="8"/>
                    <a:pt x="7" y="8"/>
                  </a:cubicBezTo>
                  <a:cubicBezTo>
                    <a:pt x="8" y="8"/>
                    <a:pt x="9" y="8"/>
                    <a:pt x="9" y="9"/>
                  </a:cubicBezTo>
                  <a:close/>
                  <a:moveTo>
                    <a:pt x="10" y="0"/>
                  </a:moveTo>
                  <a:cubicBezTo>
                    <a:pt x="9" y="0"/>
                    <a:pt x="9" y="0"/>
                    <a:pt x="8" y="0"/>
                  </a:cubicBezTo>
                  <a:cubicBezTo>
                    <a:pt x="6" y="0"/>
                    <a:pt x="4" y="0"/>
                    <a:pt x="3" y="2"/>
                  </a:cubicBezTo>
                  <a:cubicBezTo>
                    <a:pt x="1" y="4"/>
                    <a:pt x="0" y="6"/>
                    <a:pt x="0" y="9"/>
                  </a:cubicBezTo>
                  <a:cubicBezTo>
                    <a:pt x="0" y="12"/>
                    <a:pt x="1" y="14"/>
                    <a:pt x="2" y="16"/>
                  </a:cubicBezTo>
                  <a:cubicBezTo>
                    <a:pt x="3" y="17"/>
                    <a:pt x="5" y="18"/>
                    <a:pt x="7" y="18"/>
                  </a:cubicBezTo>
                  <a:cubicBezTo>
                    <a:pt x="9" y="18"/>
                    <a:pt x="10" y="17"/>
                    <a:pt x="11" y="16"/>
                  </a:cubicBezTo>
                  <a:cubicBezTo>
                    <a:pt x="12" y="15"/>
                    <a:pt x="13" y="14"/>
                    <a:pt x="13" y="12"/>
                  </a:cubicBezTo>
                  <a:cubicBezTo>
                    <a:pt x="13" y="10"/>
                    <a:pt x="12" y="9"/>
                    <a:pt x="11" y="8"/>
                  </a:cubicBezTo>
                  <a:cubicBezTo>
                    <a:pt x="10" y="6"/>
                    <a:pt x="9" y="6"/>
                    <a:pt x="7" y="6"/>
                  </a:cubicBezTo>
                  <a:cubicBezTo>
                    <a:pt x="6" y="6"/>
                    <a:pt x="5" y="6"/>
                    <a:pt x="5" y="6"/>
                  </a:cubicBezTo>
                  <a:cubicBezTo>
                    <a:pt x="4" y="7"/>
                    <a:pt x="3" y="7"/>
                    <a:pt x="3" y="8"/>
                  </a:cubicBezTo>
                  <a:cubicBezTo>
                    <a:pt x="3" y="6"/>
                    <a:pt x="4" y="4"/>
                    <a:pt x="4" y="3"/>
                  </a:cubicBezTo>
                  <a:cubicBezTo>
                    <a:pt x="5" y="2"/>
                    <a:pt x="6" y="2"/>
                    <a:pt x="8" y="2"/>
                  </a:cubicBezTo>
                  <a:cubicBezTo>
                    <a:pt x="9" y="2"/>
                    <a:pt x="9" y="2"/>
                    <a:pt x="10" y="2"/>
                  </a:cubicBezTo>
                  <a:cubicBezTo>
                    <a:pt x="10" y="2"/>
                    <a:pt x="11" y="2"/>
                    <a:pt x="12" y="2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1" y="0"/>
                    <a:pt x="10" y="0"/>
                    <a:pt x="10" y="0"/>
                  </a:cubicBezTo>
                  <a:close/>
                  <a:moveTo>
                    <a:pt x="25" y="3"/>
                  </a:moveTo>
                  <a:cubicBezTo>
                    <a:pt x="26" y="5"/>
                    <a:pt x="26" y="6"/>
                    <a:pt x="26" y="9"/>
                  </a:cubicBezTo>
                  <a:cubicBezTo>
                    <a:pt x="26" y="11"/>
                    <a:pt x="26" y="13"/>
                    <a:pt x="25" y="14"/>
                  </a:cubicBezTo>
                  <a:cubicBezTo>
                    <a:pt x="24" y="16"/>
                    <a:pt x="23" y="16"/>
                    <a:pt x="22" y="16"/>
                  </a:cubicBezTo>
                  <a:cubicBezTo>
                    <a:pt x="21" y="16"/>
                    <a:pt x="20" y="16"/>
                    <a:pt x="19" y="14"/>
                  </a:cubicBezTo>
                  <a:cubicBezTo>
                    <a:pt x="19" y="13"/>
                    <a:pt x="18" y="11"/>
                    <a:pt x="18" y="9"/>
                  </a:cubicBezTo>
                  <a:cubicBezTo>
                    <a:pt x="18" y="6"/>
                    <a:pt x="19" y="4"/>
                    <a:pt x="19" y="3"/>
                  </a:cubicBezTo>
                  <a:cubicBezTo>
                    <a:pt x="20" y="2"/>
                    <a:pt x="21" y="1"/>
                    <a:pt x="22" y="1"/>
                  </a:cubicBezTo>
                  <a:cubicBezTo>
                    <a:pt x="23" y="1"/>
                    <a:pt x="24" y="2"/>
                    <a:pt x="25" y="3"/>
                  </a:cubicBezTo>
                  <a:close/>
                  <a:moveTo>
                    <a:pt x="18" y="2"/>
                  </a:moveTo>
                  <a:cubicBezTo>
                    <a:pt x="17" y="3"/>
                    <a:pt x="16" y="6"/>
                    <a:pt x="16" y="9"/>
                  </a:cubicBezTo>
                  <a:cubicBezTo>
                    <a:pt x="16" y="12"/>
                    <a:pt x="16" y="14"/>
                    <a:pt x="18" y="16"/>
                  </a:cubicBezTo>
                  <a:cubicBezTo>
                    <a:pt x="19" y="17"/>
                    <a:pt x="20" y="18"/>
                    <a:pt x="22" y="18"/>
                  </a:cubicBezTo>
                  <a:cubicBezTo>
                    <a:pt x="24" y="18"/>
                    <a:pt x="26" y="17"/>
                    <a:pt x="27" y="16"/>
                  </a:cubicBezTo>
                  <a:cubicBezTo>
                    <a:pt x="28" y="14"/>
                    <a:pt x="28" y="12"/>
                    <a:pt x="28" y="9"/>
                  </a:cubicBezTo>
                  <a:cubicBezTo>
                    <a:pt x="28" y="6"/>
                    <a:pt x="28" y="4"/>
                    <a:pt x="27" y="2"/>
                  </a:cubicBezTo>
                  <a:cubicBezTo>
                    <a:pt x="26" y="0"/>
                    <a:pt x="24" y="0"/>
                    <a:pt x="22" y="0"/>
                  </a:cubicBezTo>
                  <a:cubicBezTo>
                    <a:pt x="20" y="0"/>
                    <a:pt x="19" y="0"/>
                    <a:pt x="18" y="2"/>
                  </a:cubicBez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64" name="组合 63"/>
          <p:cNvGrpSpPr/>
          <p:nvPr/>
        </p:nvGrpSpPr>
        <p:grpSpPr>
          <a:xfrm>
            <a:off x="4654641" y="3373188"/>
            <a:ext cx="475362" cy="447481"/>
            <a:chOff x="3657601" y="3190876"/>
            <a:chExt cx="541338" cy="509587"/>
          </a:xfrm>
        </p:grpSpPr>
        <p:sp>
          <p:nvSpPr>
            <p:cNvPr id="222" name="Freeform 530"/>
            <p:cNvSpPr/>
            <p:nvPr/>
          </p:nvSpPr>
          <p:spPr bwMode="auto">
            <a:xfrm>
              <a:off x="3903663" y="3355976"/>
              <a:ext cx="63500" cy="206375"/>
            </a:xfrm>
            <a:custGeom>
              <a:avLst/>
              <a:gdLst>
                <a:gd name="T0" fmla="*/ 23 w 23"/>
                <a:gd name="T1" fmla="*/ 70 h 76"/>
                <a:gd name="T2" fmla="*/ 15 w 23"/>
                <a:gd name="T3" fmla="*/ 76 h 76"/>
                <a:gd name="T4" fmla="*/ 9 w 23"/>
                <a:gd name="T5" fmla="*/ 76 h 76"/>
                <a:gd name="T6" fmla="*/ 0 w 23"/>
                <a:gd name="T7" fmla="*/ 70 h 76"/>
                <a:gd name="T8" fmla="*/ 0 w 23"/>
                <a:gd name="T9" fmla="*/ 7 h 76"/>
                <a:gd name="T10" fmla="*/ 9 w 23"/>
                <a:gd name="T11" fmla="*/ 0 h 76"/>
                <a:gd name="T12" fmla="*/ 15 w 23"/>
                <a:gd name="T13" fmla="*/ 0 h 76"/>
                <a:gd name="T14" fmla="*/ 23 w 23"/>
                <a:gd name="T15" fmla="*/ 7 h 76"/>
                <a:gd name="T16" fmla="*/ 23 w 23"/>
                <a:gd name="T17" fmla="*/ 70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" h="76">
                  <a:moveTo>
                    <a:pt x="23" y="70"/>
                  </a:moveTo>
                  <a:cubicBezTo>
                    <a:pt x="23" y="73"/>
                    <a:pt x="19" y="76"/>
                    <a:pt x="15" y="76"/>
                  </a:cubicBezTo>
                  <a:cubicBezTo>
                    <a:pt x="9" y="76"/>
                    <a:pt x="9" y="76"/>
                    <a:pt x="9" y="76"/>
                  </a:cubicBezTo>
                  <a:cubicBezTo>
                    <a:pt x="4" y="76"/>
                    <a:pt x="0" y="73"/>
                    <a:pt x="0" y="70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4"/>
                    <a:pt x="4" y="0"/>
                    <a:pt x="9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9" y="0"/>
                    <a:pt x="23" y="4"/>
                    <a:pt x="23" y="7"/>
                  </a:cubicBezTo>
                  <a:lnTo>
                    <a:pt x="23" y="70"/>
                  </a:ln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23" name="Freeform 531"/>
            <p:cNvSpPr/>
            <p:nvPr/>
          </p:nvSpPr>
          <p:spPr bwMode="auto">
            <a:xfrm>
              <a:off x="3746501" y="3509963"/>
              <a:ext cx="379413" cy="190500"/>
            </a:xfrm>
            <a:custGeom>
              <a:avLst/>
              <a:gdLst>
                <a:gd name="T0" fmla="*/ 0 w 140"/>
                <a:gd name="T1" fmla="*/ 70 h 70"/>
                <a:gd name="T2" fmla="*/ 70 w 140"/>
                <a:gd name="T3" fmla="*/ 0 h 70"/>
                <a:gd name="T4" fmla="*/ 140 w 140"/>
                <a:gd name="T5" fmla="*/ 70 h 70"/>
                <a:gd name="T6" fmla="*/ 0 w 140"/>
                <a:gd name="T7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0" h="70">
                  <a:moveTo>
                    <a:pt x="0" y="70"/>
                  </a:moveTo>
                  <a:cubicBezTo>
                    <a:pt x="0" y="31"/>
                    <a:pt x="31" y="0"/>
                    <a:pt x="70" y="0"/>
                  </a:cubicBezTo>
                  <a:cubicBezTo>
                    <a:pt x="108" y="0"/>
                    <a:pt x="140" y="31"/>
                    <a:pt x="140" y="70"/>
                  </a:cubicBezTo>
                  <a:lnTo>
                    <a:pt x="0" y="70"/>
                  </a:ln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24" name="Oval 532"/>
            <p:cNvSpPr>
              <a:spLocks noChangeArrowheads="1"/>
            </p:cNvSpPr>
            <p:nvPr/>
          </p:nvSpPr>
          <p:spPr bwMode="auto">
            <a:xfrm>
              <a:off x="3863976" y="3290888"/>
              <a:ext cx="146050" cy="146050"/>
            </a:xfrm>
            <a:prstGeom prst="ellipse">
              <a:avLst/>
            </a:pr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25" name="Freeform 533"/>
            <p:cNvSpPr/>
            <p:nvPr/>
          </p:nvSpPr>
          <p:spPr bwMode="auto">
            <a:xfrm>
              <a:off x="4076701" y="3190876"/>
              <a:ext cx="122238" cy="344488"/>
            </a:xfrm>
            <a:custGeom>
              <a:avLst/>
              <a:gdLst>
                <a:gd name="T0" fmla="*/ 0 w 45"/>
                <a:gd name="T1" fmla="*/ 9 h 127"/>
                <a:gd name="T2" fmla="*/ 9 w 45"/>
                <a:gd name="T3" fmla="*/ 0 h 127"/>
                <a:gd name="T4" fmla="*/ 9 w 45"/>
                <a:gd name="T5" fmla="*/ 127 h 127"/>
                <a:gd name="T6" fmla="*/ 0 w 45"/>
                <a:gd name="T7" fmla="*/ 118 h 127"/>
                <a:gd name="T8" fmla="*/ 0 w 45"/>
                <a:gd name="T9" fmla="*/ 9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127">
                  <a:moveTo>
                    <a:pt x="0" y="9"/>
                  </a:moveTo>
                  <a:cubicBezTo>
                    <a:pt x="9" y="0"/>
                    <a:pt x="9" y="0"/>
                    <a:pt x="9" y="0"/>
                  </a:cubicBezTo>
                  <a:cubicBezTo>
                    <a:pt x="45" y="35"/>
                    <a:pt x="45" y="92"/>
                    <a:pt x="9" y="127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30" y="88"/>
                    <a:pt x="30" y="39"/>
                    <a:pt x="0" y="9"/>
                  </a:cubicBez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26" name="Freeform 534"/>
            <p:cNvSpPr/>
            <p:nvPr/>
          </p:nvSpPr>
          <p:spPr bwMode="auto">
            <a:xfrm>
              <a:off x="4033838" y="3236913"/>
              <a:ext cx="92075" cy="254000"/>
            </a:xfrm>
            <a:custGeom>
              <a:avLst/>
              <a:gdLst>
                <a:gd name="T0" fmla="*/ 0 w 34"/>
                <a:gd name="T1" fmla="*/ 9 h 94"/>
                <a:gd name="T2" fmla="*/ 9 w 34"/>
                <a:gd name="T3" fmla="*/ 0 h 94"/>
                <a:gd name="T4" fmla="*/ 9 w 34"/>
                <a:gd name="T5" fmla="*/ 94 h 94"/>
                <a:gd name="T6" fmla="*/ 0 w 34"/>
                <a:gd name="T7" fmla="*/ 85 h 94"/>
                <a:gd name="T8" fmla="*/ 0 w 34"/>
                <a:gd name="T9" fmla="*/ 9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94">
                  <a:moveTo>
                    <a:pt x="0" y="9"/>
                  </a:moveTo>
                  <a:cubicBezTo>
                    <a:pt x="9" y="0"/>
                    <a:pt x="9" y="0"/>
                    <a:pt x="9" y="0"/>
                  </a:cubicBezTo>
                  <a:cubicBezTo>
                    <a:pt x="34" y="26"/>
                    <a:pt x="34" y="68"/>
                    <a:pt x="9" y="94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20" y="64"/>
                    <a:pt x="20" y="30"/>
                    <a:pt x="0" y="9"/>
                  </a:cubicBez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27" name="Freeform 535"/>
            <p:cNvSpPr/>
            <p:nvPr/>
          </p:nvSpPr>
          <p:spPr bwMode="auto">
            <a:xfrm>
              <a:off x="3657601" y="3190876"/>
              <a:ext cx="119063" cy="344488"/>
            </a:xfrm>
            <a:custGeom>
              <a:avLst/>
              <a:gdLst>
                <a:gd name="T0" fmla="*/ 44 w 44"/>
                <a:gd name="T1" fmla="*/ 9 h 127"/>
                <a:gd name="T2" fmla="*/ 35 w 44"/>
                <a:gd name="T3" fmla="*/ 0 h 127"/>
                <a:gd name="T4" fmla="*/ 35 w 44"/>
                <a:gd name="T5" fmla="*/ 127 h 127"/>
                <a:gd name="T6" fmla="*/ 44 w 44"/>
                <a:gd name="T7" fmla="*/ 118 h 127"/>
                <a:gd name="T8" fmla="*/ 44 w 44"/>
                <a:gd name="T9" fmla="*/ 9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27">
                  <a:moveTo>
                    <a:pt x="44" y="9"/>
                  </a:moveTo>
                  <a:cubicBezTo>
                    <a:pt x="35" y="0"/>
                    <a:pt x="35" y="0"/>
                    <a:pt x="35" y="0"/>
                  </a:cubicBezTo>
                  <a:cubicBezTo>
                    <a:pt x="0" y="35"/>
                    <a:pt x="0" y="92"/>
                    <a:pt x="35" y="127"/>
                  </a:cubicBezTo>
                  <a:cubicBezTo>
                    <a:pt x="44" y="118"/>
                    <a:pt x="44" y="118"/>
                    <a:pt x="44" y="118"/>
                  </a:cubicBezTo>
                  <a:cubicBezTo>
                    <a:pt x="14" y="88"/>
                    <a:pt x="14" y="39"/>
                    <a:pt x="44" y="9"/>
                  </a:cubicBez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28" name="Freeform 536"/>
            <p:cNvSpPr/>
            <p:nvPr/>
          </p:nvSpPr>
          <p:spPr bwMode="auto">
            <a:xfrm>
              <a:off x="3727451" y="3236913"/>
              <a:ext cx="95250" cy="254000"/>
            </a:xfrm>
            <a:custGeom>
              <a:avLst/>
              <a:gdLst>
                <a:gd name="T0" fmla="*/ 35 w 35"/>
                <a:gd name="T1" fmla="*/ 9 h 94"/>
                <a:gd name="T2" fmla="*/ 26 w 35"/>
                <a:gd name="T3" fmla="*/ 0 h 94"/>
                <a:gd name="T4" fmla="*/ 26 w 35"/>
                <a:gd name="T5" fmla="*/ 94 h 94"/>
                <a:gd name="T6" fmla="*/ 35 w 35"/>
                <a:gd name="T7" fmla="*/ 85 h 94"/>
                <a:gd name="T8" fmla="*/ 35 w 35"/>
                <a:gd name="T9" fmla="*/ 9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94">
                  <a:moveTo>
                    <a:pt x="35" y="9"/>
                  </a:moveTo>
                  <a:cubicBezTo>
                    <a:pt x="26" y="0"/>
                    <a:pt x="26" y="0"/>
                    <a:pt x="26" y="0"/>
                  </a:cubicBezTo>
                  <a:cubicBezTo>
                    <a:pt x="0" y="26"/>
                    <a:pt x="0" y="68"/>
                    <a:pt x="26" y="94"/>
                  </a:cubicBezTo>
                  <a:cubicBezTo>
                    <a:pt x="35" y="85"/>
                    <a:pt x="35" y="85"/>
                    <a:pt x="35" y="85"/>
                  </a:cubicBezTo>
                  <a:cubicBezTo>
                    <a:pt x="14" y="64"/>
                    <a:pt x="14" y="30"/>
                    <a:pt x="35" y="9"/>
                  </a:cubicBez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29" name="Freeform 537"/>
            <p:cNvSpPr/>
            <p:nvPr/>
          </p:nvSpPr>
          <p:spPr bwMode="auto">
            <a:xfrm>
              <a:off x="3746501" y="3640138"/>
              <a:ext cx="379413" cy="60325"/>
            </a:xfrm>
            <a:custGeom>
              <a:avLst/>
              <a:gdLst>
                <a:gd name="T0" fmla="*/ 0 w 140"/>
                <a:gd name="T1" fmla="*/ 22 h 22"/>
                <a:gd name="T2" fmla="*/ 140 w 140"/>
                <a:gd name="T3" fmla="*/ 22 h 22"/>
                <a:gd name="T4" fmla="*/ 136 w 140"/>
                <a:gd name="T5" fmla="*/ 0 h 22"/>
                <a:gd name="T6" fmla="*/ 4 w 140"/>
                <a:gd name="T7" fmla="*/ 0 h 22"/>
                <a:gd name="T8" fmla="*/ 0 w 140"/>
                <a:gd name="T9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0" h="22">
                  <a:moveTo>
                    <a:pt x="0" y="22"/>
                  </a:moveTo>
                  <a:cubicBezTo>
                    <a:pt x="140" y="22"/>
                    <a:pt x="140" y="22"/>
                    <a:pt x="140" y="22"/>
                  </a:cubicBezTo>
                  <a:cubicBezTo>
                    <a:pt x="140" y="14"/>
                    <a:pt x="138" y="7"/>
                    <a:pt x="136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7"/>
                    <a:pt x="0" y="14"/>
                    <a:pt x="0" y="22"/>
                  </a:cubicBez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65" name="组合 64"/>
          <p:cNvGrpSpPr/>
          <p:nvPr/>
        </p:nvGrpSpPr>
        <p:grpSpPr>
          <a:xfrm>
            <a:off x="3861950" y="3401068"/>
            <a:ext cx="447481" cy="387539"/>
            <a:chOff x="2997201" y="3222626"/>
            <a:chExt cx="509587" cy="441325"/>
          </a:xfrm>
        </p:grpSpPr>
        <p:sp>
          <p:nvSpPr>
            <p:cNvPr id="217" name="Freeform 538"/>
            <p:cNvSpPr/>
            <p:nvPr/>
          </p:nvSpPr>
          <p:spPr bwMode="auto">
            <a:xfrm>
              <a:off x="2997201" y="3222626"/>
              <a:ext cx="425450" cy="385763"/>
            </a:xfrm>
            <a:custGeom>
              <a:avLst/>
              <a:gdLst>
                <a:gd name="T0" fmla="*/ 59 w 157"/>
                <a:gd name="T1" fmla="*/ 20 h 142"/>
                <a:gd name="T2" fmla="*/ 52 w 157"/>
                <a:gd name="T3" fmla="*/ 13 h 142"/>
                <a:gd name="T4" fmla="*/ 40 w 157"/>
                <a:gd name="T5" fmla="*/ 0 h 142"/>
                <a:gd name="T6" fmla="*/ 13 w 157"/>
                <a:gd name="T7" fmla="*/ 0 h 142"/>
                <a:gd name="T8" fmla="*/ 0 w 157"/>
                <a:gd name="T9" fmla="*/ 13 h 142"/>
                <a:gd name="T10" fmla="*/ 0 w 157"/>
                <a:gd name="T11" fmla="*/ 142 h 142"/>
                <a:gd name="T12" fmla="*/ 47 w 157"/>
                <a:gd name="T13" fmla="*/ 142 h 142"/>
                <a:gd name="T14" fmla="*/ 52 w 157"/>
                <a:gd name="T15" fmla="*/ 142 h 142"/>
                <a:gd name="T16" fmla="*/ 157 w 157"/>
                <a:gd name="T17" fmla="*/ 142 h 142"/>
                <a:gd name="T18" fmla="*/ 157 w 157"/>
                <a:gd name="T19" fmla="*/ 32 h 142"/>
                <a:gd name="T20" fmla="*/ 145 w 157"/>
                <a:gd name="T21" fmla="*/ 20 h 142"/>
                <a:gd name="T22" fmla="*/ 59 w 157"/>
                <a:gd name="T23" fmla="*/ 2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7" h="142">
                  <a:moveTo>
                    <a:pt x="59" y="20"/>
                  </a:moveTo>
                  <a:cubicBezTo>
                    <a:pt x="55" y="20"/>
                    <a:pt x="52" y="17"/>
                    <a:pt x="52" y="13"/>
                  </a:cubicBezTo>
                  <a:cubicBezTo>
                    <a:pt x="52" y="6"/>
                    <a:pt x="47" y="0"/>
                    <a:pt x="40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6" y="0"/>
                    <a:pt x="0" y="6"/>
                    <a:pt x="0" y="13"/>
                  </a:cubicBezTo>
                  <a:cubicBezTo>
                    <a:pt x="0" y="142"/>
                    <a:pt x="0" y="142"/>
                    <a:pt x="0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52" y="142"/>
                    <a:pt x="52" y="142"/>
                    <a:pt x="52" y="142"/>
                  </a:cubicBezTo>
                  <a:cubicBezTo>
                    <a:pt x="157" y="142"/>
                    <a:pt x="157" y="142"/>
                    <a:pt x="157" y="142"/>
                  </a:cubicBezTo>
                  <a:cubicBezTo>
                    <a:pt x="157" y="32"/>
                    <a:pt x="157" y="32"/>
                    <a:pt x="157" y="32"/>
                  </a:cubicBezTo>
                  <a:cubicBezTo>
                    <a:pt x="157" y="25"/>
                    <a:pt x="152" y="20"/>
                    <a:pt x="145" y="20"/>
                  </a:cubicBezTo>
                  <a:lnTo>
                    <a:pt x="59" y="20"/>
                  </a:ln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18" name="Freeform 539"/>
            <p:cNvSpPr/>
            <p:nvPr/>
          </p:nvSpPr>
          <p:spPr bwMode="auto">
            <a:xfrm>
              <a:off x="2997201" y="3303588"/>
              <a:ext cx="473075" cy="304800"/>
            </a:xfrm>
            <a:custGeom>
              <a:avLst/>
              <a:gdLst>
                <a:gd name="T0" fmla="*/ 174 w 175"/>
                <a:gd name="T1" fmla="*/ 15 h 112"/>
                <a:gd name="T2" fmla="*/ 172 w 175"/>
                <a:gd name="T3" fmla="*/ 5 h 112"/>
                <a:gd name="T4" fmla="*/ 162 w 175"/>
                <a:gd name="T5" fmla="*/ 0 h 112"/>
                <a:gd name="T6" fmla="*/ 30 w 175"/>
                <a:gd name="T7" fmla="*/ 0 h 112"/>
                <a:gd name="T8" fmla="*/ 18 w 175"/>
                <a:gd name="T9" fmla="*/ 11 h 112"/>
                <a:gd name="T10" fmla="*/ 0 w 175"/>
                <a:gd name="T11" fmla="*/ 112 h 112"/>
                <a:gd name="T12" fmla="*/ 158 w 175"/>
                <a:gd name="T13" fmla="*/ 112 h 112"/>
                <a:gd name="T14" fmla="*/ 174 w 175"/>
                <a:gd name="T15" fmla="*/ 15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5" h="112">
                  <a:moveTo>
                    <a:pt x="174" y="15"/>
                  </a:moveTo>
                  <a:cubicBezTo>
                    <a:pt x="175" y="12"/>
                    <a:pt x="174" y="8"/>
                    <a:pt x="172" y="5"/>
                  </a:cubicBezTo>
                  <a:cubicBezTo>
                    <a:pt x="169" y="2"/>
                    <a:pt x="166" y="0"/>
                    <a:pt x="162" y="0"/>
                  </a:cubicBezTo>
                  <a:cubicBezTo>
                    <a:pt x="30" y="0"/>
                    <a:pt x="30" y="0"/>
                    <a:pt x="30" y="0"/>
                  </a:cubicBezTo>
                  <a:cubicBezTo>
                    <a:pt x="24" y="0"/>
                    <a:pt x="19" y="5"/>
                    <a:pt x="18" y="11"/>
                  </a:cubicBezTo>
                  <a:cubicBezTo>
                    <a:pt x="0" y="112"/>
                    <a:pt x="0" y="112"/>
                    <a:pt x="0" y="112"/>
                  </a:cubicBezTo>
                  <a:cubicBezTo>
                    <a:pt x="158" y="112"/>
                    <a:pt x="158" y="112"/>
                    <a:pt x="158" y="112"/>
                  </a:cubicBezTo>
                  <a:lnTo>
                    <a:pt x="174" y="15"/>
                  </a:ln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19" name="Freeform 540"/>
            <p:cNvSpPr/>
            <p:nvPr/>
          </p:nvSpPr>
          <p:spPr bwMode="auto">
            <a:xfrm>
              <a:off x="2997201" y="3360738"/>
              <a:ext cx="503238" cy="247650"/>
            </a:xfrm>
            <a:custGeom>
              <a:avLst/>
              <a:gdLst>
                <a:gd name="T0" fmla="*/ 185 w 186"/>
                <a:gd name="T1" fmla="*/ 17 h 91"/>
                <a:gd name="T2" fmla="*/ 183 w 186"/>
                <a:gd name="T3" fmla="*/ 6 h 91"/>
                <a:gd name="T4" fmla="*/ 173 w 186"/>
                <a:gd name="T5" fmla="*/ 0 h 91"/>
                <a:gd name="T6" fmla="*/ 43 w 186"/>
                <a:gd name="T7" fmla="*/ 0 h 91"/>
                <a:gd name="T8" fmla="*/ 31 w 186"/>
                <a:gd name="T9" fmla="*/ 8 h 91"/>
                <a:gd name="T10" fmla="*/ 0 w 186"/>
                <a:gd name="T11" fmla="*/ 91 h 91"/>
                <a:gd name="T12" fmla="*/ 157 w 186"/>
                <a:gd name="T13" fmla="*/ 91 h 91"/>
                <a:gd name="T14" fmla="*/ 185 w 186"/>
                <a:gd name="T15" fmla="*/ 17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6" h="91">
                  <a:moveTo>
                    <a:pt x="185" y="17"/>
                  </a:moveTo>
                  <a:cubicBezTo>
                    <a:pt x="186" y="13"/>
                    <a:pt x="186" y="9"/>
                    <a:pt x="183" y="6"/>
                  </a:cubicBezTo>
                  <a:cubicBezTo>
                    <a:pt x="181" y="2"/>
                    <a:pt x="177" y="0"/>
                    <a:pt x="173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37" y="0"/>
                    <a:pt x="33" y="3"/>
                    <a:pt x="31" y="8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157" y="91"/>
                    <a:pt x="157" y="91"/>
                    <a:pt x="157" y="91"/>
                  </a:cubicBezTo>
                  <a:lnTo>
                    <a:pt x="185" y="17"/>
                  </a:lnTo>
                  <a:close/>
                </a:path>
              </a:pathLst>
            </a:cu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20" name="Freeform 541"/>
            <p:cNvSpPr/>
            <p:nvPr/>
          </p:nvSpPr>
          <p:spPr bwMode="auto">
            <a:xfrm>
              <a:off x="3341688" y="3451226"/>
              <a:ext cx="165100" cy="192088"/>
            </a:xfrm>
            <a:custGeom>
              <a:avLst/>
              <a:gdLst>
                <a:gd name="T0" fmla="*/ 104 w 104"/>
                <a:gd name="T1" fmla="*/ 58 h 121"/>
                <a:gd name="T2" fmla="*/ 51 w 104"/>
                <a:gd name="T3" fmla="*/ 0 h 121"/>
                <a:gd name="T4" fmla="*/ 0 w 104"/>
                <a:gd name="T5" fmla="*/ 58 h 121"/>
                <a:gd name="T6" fmla="*/ 30 w 104"/>
                <a:gd name="T7" fmla="*/ 58 h 121"/>
                <a:gd name="T8" fmla="*/ 30 w 104"/>
                <a:gd name="T9" fmla="*/ 121 h 121"/>
                <a:gd name="T10" fmla="*/ 73 w 104"/>
                <a:gd name="T11" fmla="*/ 121 h 121"/>
                <a:gd name="T12" fmla="*/ 73 w 104"/>
                <a:gd name="T13" fmla="*/ 58 h 121"/>
                <a:gd name="T14" fmla="*/ 104 w 104"/>
                <a:gd name="T15" fmla="*/ 58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" h="121">
                  <a:moveTo>
                    <a:pt x="104" y="58"/>
                  </a:moveTo>
                  <a:lnTo>
                    <a:pt x="51" y="0"/>
                  </a:lnTo>
                  <a:lnTo>
                    <a:pt x="0" y="58"/>
                  </a:lnTo>
                  <a:lnTo>
                    <a:pt x="30" y="58"/>
                  </a:lnTo>
                  <a:lnTo>
                    <a:pt x="30" y="121"/>
                  </a:lnTo>
                  <a:lnTo>
                    <a:pt x="73" y="121"/>
                  </a:lnTo>
                  <a:lnTo>
                    <a:pt x="73" y="58"/>
                  </a:lnTo>
                  <a:lnTo>
                    <a:pt x="104" y="58"/>
                  </a:ln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21" name="Freeform 542"/>
            <p:cNvSpPr/>
            <p:nvPr/>
          </p:nvSpPr>
          <p:spPr bwMode="auto">
            <a:xfrm>
              <a:off x="3186113" y="3463926"/>
              <a:ext cx="187325" cy="200025"/>
            </a:xfrm>
            <a:custGeom>
              <a:avLst/>
              <a:gdLst>
                <a:gd name="T0" fmla="*/ 118 w 118"/>
                <a:gd name="T1" fmla="*/ 60 h 126"/>
                <a:gd name="T2" fmla="*/ 58 w 118"/>
                <a:gd name="T3" fmla="*/ 126 h 126"/>
                <a:gd name="T4" fmla="*/ 0 w 118"/>
                <a:gd name="T5" fmla="*/ 60 h 126"/>
                <a:gd name="T6" fmla="*/ 35 w 118"/>
                <a:gd name="T7" fmla="*/ 60 h 126"/>
                <a:gd name="T8" fmla="*/ 35 w 118"/>
                <a:gd name="T9" fmla="*/ 0 h 126"/>
                <a:gd name="T10" fmla="*/ 84 w 118"/>
                <a:gd name="T11" fmla="*/ 0 h 126"/>
                <a:gd name="T12" fmla="*/ 84 w 118"/>
                <a:gd name="T13" fmla="*/ 60 h 126"/>
                <a:gd name="T14" fmla="*/ 118 w 118"/>
                <a:gd name="T15" fmla="*/ 60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8" h="126">
                  <a:moveTo>
                    <a:pt x="118" y="60"/>
                  </a:moveTo>
                  <a:lnTo>
                    <a:pt x="58" y="126"/>
                  </a:lnTo>
                  <a:lnTo>
                    <a:pt x="0" y="60"/>
                  </a:lnTo>
                  <a:lnTo>
                    <a:pt x="35" y="60"/>
                  </a:lnTo>
                  <a:lnTo>
                    <a:pt x="35" y="0"/>
                  </a:lnTo>
                  <a:lnTo>
                    <a:pt x="84" y="0"/>
                  </a:lnTo>
                  <a:lnTo>
                    <a:pt x="84" y="60"/>
                  </a:lnTo>
                  <a:lnTo>
                    <a:pt x="118" y="60"/>
                  </a:ln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66" name="组合 65"/>
          <p:cNvGrpSpPr/>
          <p:nvPr/>
        </p:nvGrpSpPr>
        <p:grpSpPr>
          <a:xfrm>
            <a:off x="3070652" y="3396885"/>
            <a:ext cx="446088" cy="400085"/>
            <a:chOff x="2320926" y="3217863"/>
            <a:chExt cx="508000" cy="455613"/>
          </a:xfrm>
        </p:grpSpPr>
        <p:sp>
          <p:nvSpPr>
            <p:cNvPr id="213" name="Freeform 543"/>
            <p:cNvSpPr/>
            <p:nvPr/>
          </p:nvSpPr>
          <p:spPr bwMode="auto">
            <a:xfrm>
              <a:off x="2386013" y="3378201"/>
              <a:ext cx="134938" cy="249238"/>
            </a:xfrm>
            <a:custGeom>
              <a:avLst/>
              <a:gdLst>
                <a:gd name="T0" fmla="*/ 50 w 50"/>
                <a:gd name="T1" fmla="*/ 83 h 92"/>
                <a:gd name="T2" fmla="*/ 41 w 50"/>
                <a:gd name="T3" fmla="*/ 92 h 92"/>
                <a:gd name="T4" fmla="*/ 9 w 50"/>
                <a:gd name="T5" fmla="*/ 92 h 92"/>
                <a:gd name="T6" fmla="*/ 0 w 50"/>
                <a:gd name="T7" fmla="*/ 83 h 92"/>
                <a:gd name="T8" fmla="*/ 0 w 50"/>
                <a:gd name="T9" fmla="*/ 10 h 92"/>
                <a:gd name="T10" fmla="*/ 9 w 50"/>
                <a:gd name="T11" fmla="*/ 0 h 92"/>
                <a:gd name="T12" fmla="*/ 41 w 50"/>
                <a:gd name="T13" fmla="*/ 0 h 92"/>
                <a:gd name="T14" fmla="*/ 50 w 50"/>
                <a:gd name="T15" fmla="*/ 10 h 92"/>
                <a:gd name="T16" fmla="*/ 50 w 50"/>
                <a:gd name="T17" fmla="*/ 83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0" h="92">
                  <a:moveTo>
                    <a:pt x="50" y="83"/>
                  </a:moveTo>
                  <a:cubicBezTo>
                    <a:pt x="50" y="88"/>
                    <a:pt x="46" y="92"/>
                    <a:pt x="41" y="92"/>
                  </a:cubicBezTo>
                  <a:cubicBezTo>
                    <a:pt x="9" y="92"/>
                    <a:pt x="9" y="92"/>
                    <a:pt x="9" y="92"/>
                  </a:cubicBezTo>
                  <a:cubicBezTo>
                    <a:pt x="4" y="92"/>
                    <a:pt x="0" y="88"/>
                    <a:pt x="0" y="83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5"/>
                    <a:pt x="4" y="0"/>
                    <a:pt x="9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6" y="0"/>
                    <a:pt x="50" y="5"/>
                    <a:pt x="50" y="10"/>
                  </a:cubicBezTo>
                  <a:lnTo>
                    <a:pt x="50" y="83"/>
                  </a:ln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14" name="Freeform 544"/>
            <p:cNvSpPr/>
            <p:nvPr/>
          </p:nvSpPr>
          <p:spPr bwMode="auto">
            <a:xfrm>
              <a:off x="2320926" y="3217863"/>
              <a:ext cx="268288" cy="207963"/>
            </a:xfrm>
            <a:custGeom>
              <a:avLst/>
              <a:gdLst>
                <a:gd name="T0" fmla="*/ 10 w 99"/>
                <a:gd name="T1" fmla="*/ 77 h 77"/>
                <a:gd name="T2" fmla="*/ 1 w 99"/>
                <a:gd name="T3" fmla="*/ 71 h 77"/>
                <a:gd name="T4" fmla="*/ 2 w 99"/>
                <a:gd name="T5" fmla="*/ 61 h 77"/>
                <a:gd name="T6" fmla="*/ 41 w 99"/>
                <a:gd name="T7" fmla="*/ 5 h 77"/>
                <a:gd name="T8" fmla="*/ 49 w 99"/>
                <a:gd name="T9" fmla="*/ 0 h 77"/>
                <a:gd name="T10" fmla="*/ 57 w 99"/>
                <a:gd name="T11" fmla="*/ 5 h 77"/>
                <a:gd name="T12" fmla="*/ 96 w 99"/>
                <a:gd name="T13" fmla="*/ 61 h 77"/>
                <a:gd name="T14" fmla="*/ 97 w 99"/>
                <a:gd name="T15" fmla="*/ 71 h 77"/>
                <a:gd name="T16" fmla="*/ 88 w 99"/>
                <a:gd name="T17" fmla="*/ 77 h 77"/>
                <a:gd name="T18" fmla="*/ 10 w 99"/>
                <a:gd name="T19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9" h="77">
                  <a:moveTo>
                    <a:pt x="10" y="77"/>
                  </a:moveTo>
                  <a:cubicBezTo>
                    <a:pt x="7" y="77"/>
                    <a:pt x="3" y="75"/>
                    <a:pt x="1" y="71"/>
                  </a:cubicBezTo>
                  <a:cubicBezTo>
                    <a:pt x="0" y="68"/>
                    <a:pt x="0" y="64"/>
                    <a:pt x="2" y="61"/>
                  </a:cubicBezTo>
                  <a:cubicBezTo>
                    <a:pt x="41" y="5"/>
                    <a:pt x="41" y="5"/>
                    <a:pt x="41" y="5"/>
                  </a:cubicBezTo>
                  <a:cubicBezTo>
                    <a:pt x="43" y="2"/>
                    <a:pt x="46" y="0"/>
                    <a:pt x="49" y="0"/>
                  </a:cubicBezTo>
                  <a:cubicBezTo>
                    <a:pt x="52" y="0"/>
                    <a:pt x="56" y="2"/>
                    <a:pt x="57" y="5"/>
                  </a:cubicBezTo>
                  <a:cubicBezTo>
                    <a:pt x="96" y="61"/>
                    <a:pt x="96" y="61"/>
                    <a:pt x="96" y="61"/>
                  </a:cubicBezTo>
                  <a:cubicBezTo>
                    <a:pt x="98" y="64"/>
                    <a:pt x="99" y="68"/>
                    <a:pt x="97" y="71"/>
                  </a:cubicBezTo>
                  <a:cubicBezTo>
                    <a:pt x="95" y="75"/>
                    <a:pt x="92" y="77"/>
                    <a:pt x="88" y="77"/>
                  </a:cubicBezTo>
                  <a:lnTo>
                    <a:pt x="10" y="77"/>
                  </a:ln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15" name="Freeform 545"/>
            <p:cNvSpPr/>
            <p:nvPr/>
          </p:nvSpPr>
          <p:spPr bwMode="auto">
            <a:xfrm>
              <a:off x="2628901" y="3260726"/>
              <a:ext cx="134938" cy="249238"/>
            </a:xfrm>
            <a:custGeom>
              <a:avLst/>
              <a:gdLst>
                <a:gd name="T0" fmla="*/ 0 w 50"/>
                <a:gd name="T1" fmla="*/ 10 h 92"/>
                <a:gd name="T2" fmla="*/ 9 w 50"/>
                <a:gd name="T3" fmla="*/ 0 h 92"/>
                <a:gd name="T4" fmla="*/ 40 w 50"/>
                <a:gd name="T5" fmla="*/ 0 h 92"/>
                <a:gd name="T6" fmla="*/ 50 w 50"/>
                <a:gd name="T7" fmla="*/ 10 h 92"/>
                <a:gd name="T8" fmla="*/ 50 w 50"/>
                <a:gd name="T9" fmla="*/ 83 h 92"/>
                <a:gd name="T10" fmla="*/ 40 w 50"/>
                <a:gd name="T11" fmla="*/ 92 h 92"/>
                <a:gd name="T12" fmla="*/ 9 w 50"/>
                <a:gd name="T13" fmla="*/ 92 h 92"/>
                <a:gd name="T14" fmla="*/ 0 w 50"/>
                <a:gd name="T15" fmla="*/ 83 h 92"/>
                <a:gd name="T16" fmla="*/ 0 w 50"/>
                <a:gd name="T17" fmla="*/ 1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0" h="92">
                  <a:moveTo>
                    <a:pt x="0" y="10"/>
                  </a:moveTo>
                  <a:cubicBezTo>
                    <a:pt x="0" y="5"/>
                    <a:pt x="4" y="0"/>
                    <a:pt x="9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46" y="0"/>
                    <a:pt x="50" y="5"/>
                    <a:pt x="50" y="10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8"/>
                    <a:pt x="46" y="92"/>
                    <a:pt x="40" y="92"/>
                  </a:cubicBezTo>
                  <a:cubicBezTo>
                    <a:pt x="9" y="92"/>
                    <a:pt x="9" y="92"/>
                    <a:pt x="9" y="92"/>
                  </a:cubicBezTo>
                  <a:cubicBezTo>
                    <a:pt x="4" y="92"/>
                    <a:pt x="0" y="88"/>
                    <a:pt x="0" y="83"/>
                  </a:cubicBezTo>
                  <a:lnTo>
                    <a:pt x="0" y="10"/>
                  </a:lnTo>
                  <a:close/>
                </a:path>
              </a:pathLst>
            </a:cu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16" name="Freeform 546"/>
            <p:cNvSpPr/>
            <p:nvPr/>
          </p:nvSpPr>
          <p:spPr bwMode="auto">
            <a:xfrm>
              <a:off x="2562226" y="3463926"/>
              <a:ext cx="266700" cy="209550"/>
            </a:xfrm>
            <a:custGeom>
              <a:avLst/>
              <a:gdLst>
                <a:gd name="T0" fmla="*/ 88 w 99"/>
                <a:gd name="T1" fmla="*/ 0 h 77"/>
                <a:gd name="T2" fmla="*/ 97 w 99"/>
                <a:gd name="T3" fmla="*/ 6 h 77"/>
                <a:gd name="T4" fmla="*/ 97 w 99"/>
                <a:gd name="T5" fmla="*/ 16 h 77"/>
                <a:gd name="T6" fmla="*/ 58 w 99"/>
                <a:gd name="T7" fmla="*/ 72 h 77"/>
                <a:gd name="T8" fmla="*/ 50 w 99"/>
                <a:gd name="T9" fmla="*/ 77 h 77"/>
                <a:gd name="T10" fmla="*/ 41 w 99"/>
                <a:gd name="T11" fmla="*/ 72 h 77"/>
                <a:gd name="T12" fmla="*/ 3 w 99"/>
                <a:gd name="T13" fmla="*/ 16 h 77"/>
                <a:gd name="T14" fmla="*/ 2 w 99"/>
                <a:gd name="T15" fmla="*/ 6 h 77"/>
                <a:gd name="T16" fmla="*/ 11 w 99"/>
                <a:gd name="T17" fmla="*/ 0 h 77"/>
                <a:gd name="T18" fmla="*/ 88 w 99"/>
                <a:gd name="T19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9" h="77">
                  <a:moveTo>
                    <a:pt x="88" y="0"/>
                  </a:moveTo>
                  <a:cubicBezTo>
                    <a:pt x="92" y="0"/>
                    <a:pt x="96" y="2"/>
                    <a:pt x="97" y="6"/>
                  </a:cubicBezTo>
                  <a:cubicBezTo>
                    <a:pt x="99" y="9"/>
                    <a:pt x="99" y="13"/>
                    <a:pt x="97" y="16"/>
                  </a:cubicBezTo>
                  <a:cubicBezTo>
                    <a:pt x="58" y="72"/>
                    <a:pt x="58" y="72"/>
                    <a:pt x="58" y="72"/>
                  </a:cubicBezTo>
                  <a:cubicBezTo>
                    <a:pt x="56" y="75"/>
                    <a:pt x="53" y="77"/>
                    <a:pt x="50" y="77"/>
                  </a:cubicBezTo>
                  <a:cubicBezTo>
                    <a:pt x="46" y="77"/>
                    <a:pt x="43" y="75"/>
                    <a:pt x="41" y="72"/>
                  </a:cubicBezTo>
                  <a:cubicBezTo>
                    <a:pt x="3" y="16"/>
                    <a:pt x="3" y="16"/>
                    <a:pt x="3" y="16"/>
                  </a:cubicBezTo>
                  <a:cubicBezTo>
                    <a:pt x="0" y="13"/>
                    <a:pt x="0" y="9"/>
                    <a:pt x="2" y="6"/>
                  </a:cubicBezTo>
                  <a:cubicBezTo>
                    <a:pt x="4" y="2"/>
                    <a:pt x="7" y="0"/>
                    <a:pt x="11" y="0"/>
                  </a:cubicBezTo>
                  <a:lnTo>
                    <a:pt x="88" y="0"/>
                  </a:lnTo>
                  <a:close/>
                </a:path>
              </a:pathLst>
            </a:cu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67" name="组合 66"/>
          <p:cNvGrpSpPr/>
          <p:nvPr/>
        </p:nvGrpSpPr>
        <p:grpSpPr>
          <a:xfrm>
            <a:off x="2395058" y="3373188"/>
            <a:ext cx="330384" cy="447481"/>
            <a:chOff x="1708151" y="3190876"/>
            <a:chExt cx="376238" cy="509587"/>
          </a:xfrm>
        </p:grpSpPr>
        <p:sp>
          <p:nvSpPr>
            <p:cNvPr id="208" name="Freeform 547"/>
            <p:cNvSpPr/>
            <p:nvPr/>
          </p:nvSpPr>
          <p:spPr bwMode="auto">
            <a:xfrm>
              <a:off x="1722438" y="3190876"/>
              <a:ext cx="61913" cy="177800"/>
            </a:xfrm>
            <a:custGeom>
              <a:avLst/>
              <a:gdLst>
                <a:gd name="T0" fmla="*/ 23 w 23"/>
                <a:gd name="T1" fmla="*/ 60 h 66"/>
                <a:gd name="T2" fmla="*/ 17 w 23"/>
                <a:gd name="T3" fmla="*/ 66 h 66"/>
                <a:gd name="T4" fmla="*/ 6 w 23"/>
                <a:gd name="T5" fmla="*/ 66 h 66"/>
                <a:gd name="T6" fmla="*/ 0 w 23"/>
                <a:gd name="T7" fmla="*/ 60 h 66"/>
                <a:gd name="T8" fmla="*/ 0 w 23"/>
                <a:gd name="T9" fmla="*/ 6 h 66"/>
                <a:gd name="T10" fmla="*/ 6 w 23"/>
                <a:gd name="T11" fmla="*/ 0 h 66"/>
                <a:gd name="T12" fmla="*/ 17 w 23"/>
                <a:gd name="T13" fmla="*/ 0 h 66"/>
                <a:gd name="T14" fmla="*/ 23 w 23"/>
                <a:gd name="T15" fmla="*/ 6 h 66"/>
                <a:gd name="T16" fmla="*/ 23 w 23"/>
                <a:gd name="T17" fmla="*/ 6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" h="66">
                  <a:moveTo>
                    <a:pt x="23" y="60"/>
                  </a:moveTo>
                  <a:cubicBezTo>
                    <a:pt x="23" y="63"/>
                    <a:pt x="20" y="66"/>
                    <a:pt x="17" y="66"/>
                  </a:cubicBezTo>
                  <a:cubicBezTo>
                    <a:pt x="6" y="66"/>
                    <a:pt x="6" y="66"/>
                    <a:pt x="6" y="66"/>
                  </a:cubicBezTo>
                  <a:cubicBezTo>
                    <a:pt x="3" y="66"/>
                    <a:pt x="0" y="63"/>
                    <a:pt x="0" y="6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20" y="0"/>
                    <a:pt x="23" y="3"/>
                    <a:pt x="23" y="6"/>
                  </a:cubicBezTo>
                  <a:lnTo>
                    <a:pt x="23" y="60"/>
                  </a:ln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09" name="Freeform 548"/>
            <p:cNvSpPr/>
            <p:nvPr/>
          </p:nvSpPr>
          <p:spPr bwMode="auto">
            <a:xfrm>
              <a:off x="1890713" y="3190876"/>
              <a:ext cx="61913" cy="177800"/>
            </a:xfrm>
            <a:custGeom>
              <a:avLst/>
              <a:gdLst>
                <a:gd name="T0" fmla="*/ 23 w 23"/>
                <a:gd name="T1" fmla="*/ 60 h 66"/>
                <a:gd name="T2" fmla="*/ 17 w 23"/>
                <a:gd name="T3" fmla="*/ 66 h 66"/>
                <a:gd name="T4" fmla="*/ 6 w 23"/>
                <a:gd name="T5" fmla="*/ 66 h 66"/>
                <a:gd name="T6" fmla="*/ 0 w 23"/>
                <a:gd name="T7" fmla="*/ 60 h 66"/>
                <a:gd name="T8" fmla="*/ 0 w 23"/>
                <a:gd name="T9" fmla="*/ 6 h 66"/>
                <a:gd name="T10" fmla="*/ 6 w 23"/>
                <a:gd name="T11" fmla="*/ 0 h 66"/>
                <a:gd name="T12" fmla="*/ 17 w 23"/>
                <a:gd name="T13" fmla="*/ 0 h 66"/>
                <a:gd name="T14" fmla="*/ 23 w 23"/>
                <a:gd name="T15" fmla="*/ 6 h 66"/>
                <a:gd name="T16" fmla="*/ 23 w 23"/>
                <a:gd name="T17" fmla="*/ 6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" h="66">
                  <a:moveTo>
                    <a:pt x="23" y="60"/>
                  </a:moveTo>
                  <a:cubicBezTo>
                    <a:pt x="23" y="63"/>
                    <a:pt x="20" y="66"/>
                    <a:pt x="17" y="66"/>
                  </a:cubicBezTo>
                  <a:cubicBezTo>
                    <a:pt x="6" y="66"/>
                    <a:pt x="6" y="66"/>
                    <a:pt x="6" y="66"/>
                  </a:cubicBezTo>
                  <a:cubicBezTo>
                    <a:pt x="3" y="66"/>
                    <a:pt x="0" y="63"/>
                    <a:pt x="0" y="6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20" y="0"/>
                    <a:pt x="23" y="3"/>
                    <a:pt x="23" y="6"/>
                  </a:cubicBezTo>
                  <a:lnTo>
                    <a:pt x="23" y="60"/>
                  </a:ln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10" name="Freeform 549"/>
            <p:cNvSpPr/>
            <p:nvPr/>
          </p:nvSpPr>
          <p:spPr bwMode="auto">
            <a:xfrm>
              <a:off x="1708151" y="3322638"/>
              <a:ext cx="257175" cy="206375"/>
            </a:xfrm>
            <a:custGeom>
              <a:avLst/>
              <a:gdLst>
                <a:gd name="T0" fmla="*/ 0 w 95"/>
                <a:gd name="T1" fmla="*/ 0 h 76"/>
                <a:gd name="T2" fmla="*/ 0 w 95"/>
                <a:gd name="T3" fmla="*/ 38 h 76"/>
                <a:gd name="T4" fmla="*/ 38 w 95"/>
                <a:gd name="T5" fmla="*/ 76 h 76"/>
                <a:gd name="T6" fmla="*/ 57 w 95"/>
                <a:gd name="T7" fmla="*/ 76 h 76"/>
                <a:gd name="T8" fmla="*/ 95 w 95"/>
                <a:gd name="T9" fmla="*/ 38 h 76"/>
                <a:gd name="T10" fmla="*/ 95 w 95"/>
                <a:gd name="T11" fmla="*/ 0 h 76"/>
                <a:gd name="T12" fmla="*/ 0 w 95"/>
                <a:gd name="T13" fmla="*/ 0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5" h="76">
                  <a:moveTo>
                    <a:pt x="0" y="0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59"/>
                    <a:pt x="17" y="76"/>
                    <a:pt x="38" y="76"/>
                  </a:cubicBezTo>
                  <a:cubicBezTo>
                    <a:pt x="57" y="76"/>
                    <a:pt x="57" y="76"/>
                    <a:pt x="57" y="76"/>
                  </a:cubicBezTo>
                  <a:cubicBezTo>
                    <a:pt x="78" y="76"/>
                    <a:pt x="95" y="59"/>
                    <a:pt x="95" y="38"/>
                  </a:cubicBezTo>
                  <a:cubicBezTo>
                    <a:pt x="95" y="0"/>
                    <a:pt x="95" y="0"/>
                    <a:pt x="9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11" name="Freeform 550"/>
            <p:cNvSpPr/>
            <p:nvPr/>
          </p:nvSpPr>
          <p:spPr bwMode="auto">
            <a:xfrm>
              <a:off x="1825626" y="3529013"/>
              <a:ext cx="258763" cy="171450"/>
            </a:xfrm>
            <a:custGeom>
              <a:avLst/>
              <a:gdLst>
                <a:gd name="T0" fmla="*/ 96 w 96"/>
                <a:gd name="T1" fmla="*/ 63 h 63"/>
                <a:gd name="T2" fmla="*/ 86 w 96"/>
                <a:gd name="T3" fmla="*/ 63 h 63"/>
                <a:gd name="T4" fmla="*/ 68 w 96"/>
                <a:gd name="T5" fmla="*/ 44 h 63"/>
                <a:gd name="T6" fmla="*/ 68 w 96"/>
                <a:gd name="T7" fmla="*/ 29 h 63"/>
                <a:gd name="T8" fmla="*/ 58 w 96"/>
                <a:gd name="T9" fmla="*/ 19 h 63"/>
                <a:gd name="T10" fmla="*/ 55 w 96"/>
                <a:gd name="T11" fmla="*/ 19 h 63"/>
                <a:gd name="T12" fmla="*/ 46 w 96"/>
                <a:gd name="T13" fmla="*/ 29 h 63"/>
                <a:gd name="T14" fmla="*/ 46 w 96"/>
                <a:gd name="T15" fmla="*/ 44 h 63"/>
                <a:gd name="T16" fmla="*/ 27 w 96"/>
                <a:gd name="T17" fmla="*/ 63 h 63"/>
                <a:gd name="T18" fmla="*/ 18 w 96"/>
                <a:gd name="T19" fmla="*/ 63 h 63"/>
                <a:gd name="T20" fmla="*/ 0 w 96"/>
                <a:gd name="T21" fmla="*/ 44 h 63"/>
                <a:gd name="T22" fmla="*/ 0 w 96"/>
                <a:gd name="T23" fmla="*/ 0 h 63"/>
                <a:gd name="T24" fmla="*/ 9 w 96"/>
                <a:gd name="T25" fmla="*/ 0 h 63"/>
                <a:gd name="T26" fmla="*/ 9 w 96"/>
                <a:gd name="T27" fmla="*/ 44 h 63"/>
                <a:gd name="T28" fmla="*/ 18 w 96"/>
                <a:gd name="T29" fmla="*/ 54 h 63"/>
                <a:gd name="T30" fmla="*/ 27 w 96"/>
                <a:gd name="T31" fmla="*/ 54 h 63"/>
                <a:gd name="T32" fmla="*/ 37 w 96"/>
                <a:gd name="T33" fmla="*/ 44 h 63"/>
                <a:gd name="T34" fmla="*/ 37 w 96"/>
                <a:gd name="T35" fmla="*/ 29 h 63"/>
                <a:gd name="T36" fmla="*/ 55 w 96"/>
                <a:gd name="T37" fmla="*/ 10 h 63"/>
                <a:gd name="T38" fmla="*/ 58 w 96"/>
                <a:gd name="T39" fmla="*/ 10 h 63"/>
                <a:gd name="T40" fmla="*/ 77 w 96"/>
                <a:gd name="T41" fmla="*/ 29 h 63"/>
                <a:gd name="T42" fmla="*/ 77 w 96"/>
                <a:gd name="T43" fmla="*/ 44 h 63"/>
                <a:gd name="T44" fmla="*/ 86 w 96"/>
                <a:gd name="T45" fmla="*/ 54 h 63"/>
                <a:gd name="T46" fmla="*/ 96 w 96"/>
                <a:gd name="T47" fmla="*/ 54 h 63"/>
                <a:gd name="T48" fmla="*/ 96 w 96"/>
                <a:gd name="T49" fmla="*/ 6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6" h="63">
                  <a:moveTo>
                    <a:pt x="96" y="63"/>
                  </a:moveTo>
                  <a:cubicBezTo>
                    <a:pt x="86" y="63"/>
                    <a:pt x="86" y="63"/>
                    <a:pt x="86" y="63"/>
                  </a:cubicBezTo>
                  <a:cubicBezTo>
                    <a:pt x="76" y="63"/>
                    <a:pt x="68" y="54"/>
                    <a:pt x="68" y="44"/>
                  </a:cubicBezTo>
                  <a:cubicBezTo>
                    <a:pt x="68" y="29"/>
                    <a:pt x="68" y="29"/>
                    <a:pt x="68" y="29"/>
                  </a:cubicBezTo>
                  <a:cubicBezTo>
                    <a:pt x="68" y="24"/>
                    <a:pt x="63" y="19"/>
                    <a:pt x="58" y="19"/>
                  </a:cubicBezTo>
                  <a:cubicBezTo>
                    <a:pt x="55" y="19"/>
                    <a:pt x="55" y="19"/>
                    <a:pt x="55" y="19"/>
                  </a:cubicBezTo>
                  <a:cubicBezTo>
                    <a:pt x="50" y="19"/>
                    <a:pt x="46" y="24"/>
                    <a:pt x="46" y="29"/>
                  </a:cubicBezTo>
                  <a:cubicBezTo>
                    <a:pt x="46" y="44"/>
                    <a:pt x="46" y="44"/>
                    <a:pt x="46" y="44"/>
                  </a:cubicBezTo>
                  <a:cubicBezTo>
                    <a:pt x="46" y="54"/>
                    <a:pt x="37" y="63"/>
                    <a:pt x="27" y="63"/>
                  </a:cubicBezTo>
                  <a:cubicBezTo>
                    <a:pt x="18" y="63"/>
                    <a:pt x="18" y="63"/>
                    <a:pt x="18" y="63"/>
                  </a:cubicBezTo>
                  <a:cubicBezTo>
                    <a:pt x="8" y="63"/>
                    <a:pt x="0" y="54"/>
                    <a:pt x="0" y="44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9" y="44"/>
                    <a:pt x="9" y="44"/>
                    <a:pt x="9" y="44"/>
                  </a:cubicBezTo>
                  <a:cubicBezTo>
                    <a:pt x="9" y="50"/>
                    <a:pt x="13" y="54"/>
                    <a:pt x="18" y="54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32" y="54"/>
                    <a:pt x="37" y="50"/>
                    <a:pt x="37" y="44"/>
                  </a:cubicBezTo>
                  <a:cubicBezTo>
                    <a:pt x="37" y="29"/>
                    <a:pt x="37" y="29"/>
                    <a:pt x="37" y="29"/>
                  </a:cubicBezTo>
                  <a:cubicBezTo>
                    <a:pt x="37" y="19"/>
                    <a:pt x="45" y="10"/>
                    <a:pt x="55" y="10"/>
                  </a:cubicBezTo>
                  <a:cubicBezTo>
                    <a:pt x="58" y="10"/>
                    <a:pt x="58" y="10"/>
                    <a:pt x="58" y="10"/>
                  </a:cubicBezTo>
                  <a:cubicBezTo>
                    <a:pt x="68" y="10"/>
                    <a:pt x="77" y="19"/>
                    <a:pt x="77" y="29"/>
                  </a:cubicBezTo>
                  <a:cubicBezTo>
                    <a:pt x="77" y="44"/>
                    <a:pt x="77" y="44"/>
                    <a:pt x="77" y="44"/>
                  </a:cubicBezTo>
                  <a:cubicBezTo>
                    <a:pt x="77" y="50"/>
                    <a:pt x="81" y="54"/>
                    <a:pt x="86" y="54"/>
                  </a:cubicBezTo>
                  <a:cubicBezTo>
                    <a:pt x="96" y="54"/>
                    <a:pt x="96" y="54"/>
                    <a:pt x="96" y="54"/>
                  </a:cubicBezTo>
                  <a:lnTo>
                    <a:pt x="96" y="63"/>
                  </a:ln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12" name="Rectangle 551"/>
            <p:cNvSpPr>
              <a:spLocks noChangeArrowheads="1"/>
            </p:cNvSpPr>
            <p:nvPr/>
          </p:nvSpPr>
          <p:spPr bwMode="auto">
            <a:xfrm>
              <a:off x="1708151" y="3322638"/>
              <a:ext cx="257175" cy="46038"/>
            </a:xfrm>
            <a:prstGeom prst="rect">
              <a:avLst/>
            </a:pr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68" name="组合 67"/>
          <p:cNvGrpSpPr/>
          <p:nvPr/>
        </p:nvGrpSpPr>
        <p:grpSpPr>
          <a:xfrm>
            <a:off x="1602366" y="3441494"/>
            <a:ext cx="447482" cy="309473"/>
            <a:chOff x="966788" y="3268663"/>
            <a:chExt cx="509588" cy="352425"/>
          </a:xfrm>
        </p:grpSpPr>
        <p:sp>
          <p:nvSpPr>
            <p:cNvPr id="199" name="Freeform 552"/>
            <p:cNvSpPr/>
            <p:nvPr/>
          </p:nvSpPr>
          <p:spPr bwMode="auto">
            <a:xfrm>
              <a:off x="966788" y="3268663"/>
              <a:ext cx="509588" cy="352425"/>
            </a:xfrm>
            <a:custGeom>
              <a:avLst/>
              <a:gdLst>
                <a:gd name="T0" fmla="*/ 188 w 188"/>
                <a:gd name="T1" fmla="*/ 115 h 130"/>
                <a:gd name="T2" fmla="*/ 173 w 188"/>
                <a:gd name="T3" fmla="*/ 130 h 130"/>
                <a:gd name="T4" fmla="*/ 15 w 188"/>
                <a:gd name="T5" fmla="*/ 130 h 130"/>
                <a:gd name="T6" fmla="*/ 0 w 188"/>
                <a:gd name="T7" fmla="*/ 115 h 130"/>
                <a:gd name="T8" fmla="*/ 0 w 188"/>
                <a:gd name="T9" fmla="*/ 15 h 130"/>
                <a:gd name="T10" fmla="*/ 15 w 188"/>
                <a:gd name="T11" fmla="*/ 0 h 130"/>
                <a:gd name="T12" fmla="*/ 173 w 188"/>
                <a:gd name="T13" fmla="*/ 0 h 130"/>
                <a:gd name="T14" fmla="*/ 188 w 188"/>
                <a:gd name="T15" fmla="*/ 15 h 130"/>
                <a:gd name="T16" fmla="*/ 188 w 188"/>
                <a:gd name="T17" fmla="*/ 11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8" h="130">
                  <a:moveTo>
                    <a:pt x="188" y="115"/>
                  </a:moveTo>
                  <a:cubicBezTo>
                    <a:pt x="188" y="123"/>
                    <a:pt x="181" y="130"/>
                    <a:pt x="173" y="130"/>
                  </a:cubicBezTo>
                  <a:cubicBezTo>
                    <a:pt x="15" y="130"/>
                    <a:pt x="15" y="130"/>
                    <a:pt x="15" y="130"/>
                  </a:cubicBezTo>
                  <a:cubicBezTo>
                    <a:pt x="7" y="130"/>
                    <a:pt x="0" y="123"/>
                    <a:pt x="0" y="11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7"/>
                    <a:pt x="7" y="0"/>
                    <a:pt x="15" y="0"/>
                  </a:cubicBezTo>
                  <a:cubicBezTo>
                    <a:pt x="173" y="0"/>
                    <a:pt x="173" y="0"/>
                    <a:pt x="173" y="0"/>
                  </a:cubicBezTo>
                  <a:cubicBezTo>
                    <a:pt x="181" y="0"/>
                    <a:pt x="188" y="7"/>
                    <a:pt x="188" y="15"/>
                  </a:cubicBezTo>
                  <a:lnTo>
                    <a:pt x="188" y="115"/>
                  </a:lnTo>
                  <a:close/>
                </a:path>
              </a:pathLst>
            </a:cu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00" name="Freeform 553"/>
            <p:cNvSpPr/>
            <p:nvPr/>
          </p:nvSpPr>
          <p:spPr bwMode="auto">
            <a:xfrm>
              <a:off x="1027113" y="3328988"/>
              <a:ext cx="184150" cy="233363"/>
            </a:xfrm>
            <a:custGeom>
              <a:avLst/>
              <a:gdLst>
                <a:gd name="T0" fmla="*/ 68 w 68"/>
                <a:gd name="T1" fmla="*/ 80 h 86"/>
                <a:gd name="T2" fmla="*/ 62 w 68"/>
                <a:gd name="T3" fmla="*/ 86 h 86"/>
                <a:gd name="T4" fmla="*/ 6 w 68"/>
                <a:gd name="T5" fmla="*/ 86 h 86"/>
                <a:gd name="T6" fmla="*/ 0 w 68"/>
                <a:gd name="T7" fmla="*/ 80 h 86"/>
                <a:gd name="T8" fmla="*/ 0 w 68"/>
                <a:gd name="T9" fmla="*/ 6 h 86"/>
                <a:gd name="T10" fmla="*/ 6 w 68"/>
                <a:gd name="T11" fmla="*/ 0 h 86"/>
                <a:gd name="T12" fmla="*/ 62 w 68"/>
                <a:gd name="T13" fmla="*/ 0 h 86"/>
                <a:gd name="T14" fmla="*/ 68 w 68"/>
                <a:gd name="T15" fmla="*/ 6 h 86"/>
                <a:gd name="T16" fmla="*/ 68 w 68"/>
                <a:gd name="T17" fmla="*/ 8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8" h="86">
                  <a:moveTo>
                    <a:pt x="68" y="80"/>
                  </a:moveTo>
                  <a:cubicBezTo>
                    <a:pt x="68" y="83"/>
                    <a:pt x="66" y="86"/>
                    <a:pt x="62" y="86"/>
                  </a:cubicBezTo>
                  <a:cubicBezTo>
                    <a:pt x="6" y="86"/>
                    <a:pt x="6" y="86"/>
                    <a:pt x="6" y="86"/>
                  </a:cubicBezTo>
                  <a:cubicBezTo>
                    <a:pt x="2" y="86"/>
                    <a:pt x="0" y="83"/>
                    <a:pt x="0" y="8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2" y="0"/>
                    <a:pt x="6" y="0"/>
                  </a:cubicBezTo>
                  <a:cubicBezTo>
                    <a:pt x="62" y="0"/>
                    <a:pt x="62" y="0"/>
                    <a:pt x="62" y="0"/>
                  </a:cubicBezTo>
                  <a:cubicBezTo>
                    <a:pt x="66" y="0"/>
                    <a:pt x="68" y="3"/>
                    <a:pt x="68" y="6"/>
                  </a:cubicBezTo>
                  <a:lnTo>
                    <a:pt x="68" y="80"/>
                  </a:ln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01" name="Oval 554"/>
            <p:cNvSpPr>
              <a:spLocks noChangeArrowheads="1"/>
            </p:cNvSpPr>
            <p:nvPr/>
          </p:nvSpPr>
          <p:spPr bwMode="auto">
            <a:xfrm>
              <a:off x="1073151" y="3367088"/>
              <a:ext cx="92075" cy="88900"/>
            </a:xfrm>
            <a:prstGeom prst="ellipse">
              <a:avLst/>
            </a:pr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02" name="Freeform 555"/>
            <p:cNvSpPr/>
            <p:nvPr/>
          </p:nvSpPr>
          <p:spPr bwMode="auto">
            <a:xfrm>
              <a:off x="1073151" y="3455988"/>
              <a:ext cx="92075" cy="46038"/>
            </a:xfrm>
            <a:custGeom>
              <a:avLst/>
              <a:gdLst>
                <a:gd name="T0" fmla="*/ 0 w 34"/>
                <a:gd name="T1" fmla="*/ 17 h 17"/>
                <a:gd name="T2" fmla="*/ 17 w 34"/>
                <a:gd name="T3" fmla="*/ 0 h 17"/>
                <a:gd name="T4" fmla="*/ 34 w 34"/>
                <a:gd name="T5" fmla="*/ 17 h 17"/>
                <a:gd name="T6" fmla="*/ 0 w 34"/>
                <a:gd name="T7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7">
                  <a:moveTo>
                    <a:pt x="0" y="17"/>
                  </a:moveTo>
                  <a:cubicBezTo>
                    <a:pt x="0" y="7"/>
                    <a:pt x="8" y="0"/>
                    <a:pt x="17" y="0"/>
                  </a:cubicBezTo>
                  <a:cubicBezTo>
                    <a:pt x="26" y="0"/>
                    <a:pt x="34" y="7"/>
                    <a:pt x="34" y="17"/>
                  </a:cubicBezTo>
                  <a:lnTo>
                    <a:pt x="0" y="17"/>
                  </a:ln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03" name="Rectangle 556"/>
            <p:cNvSpPr>
              <a:spLocks noChangeArrowheads="1"/>
            </p:cNvSpPr>
            <p:nvPr/>
          </p:nvSpPr>
          <p:spPr bwMode="auto">
            <a:xfrm>
              <a:off x="1073151" y="3502026"/>
              <a:ext cx="92075" cy="22225"/>
            </a:xfrm>
            <a:prstGeom prst="rect">
              <a:avLst/>
            </a:pr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04" name="Rectangle 557"/>
            <p:cNvSpPr>
              <a:spLocks noChangeArrowheads="1"/>
            </p:cNvSpPr>
            <p:nvPr/>
          </p:nvSpPr>
          <p:spPr bwMode="auto">
            <a:xfrm>
              <a:off x="1243013" y="3348038"/>
              <a:ext cx="173038" cy="1588"/>
            </a:xfrm>
            <a:prstGeom prst="rect">
              <a:avLst/>
            </a:pr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05" name="Rectangle 558"/>
            <p:cNvSpPr>
              <a:spLocks noChangeArrowheads="1"/>
            </p:cNvSpPr>
            <p:nvPr/>
          </p:nvSpPr>
          <p:spPr bwMode="auto">
            <a:xfrm>
              <a:off x="1243013" y="3409951"/>
              <a:ext cx="173038" cy="4763"/>
            </a:xfrm>
            <a:prstGeom prst="rect">
              <a:avLst/>
            </a:pr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06" name="Rectangle 559"/>
            <p:cNvSpPr>
              <a:spLocks noChangeArrowheads="1"/>
            </p:cNvSpPr>
            <p:nvPr/>
          </p:nvSpPr>
          <p:spPr bwMode="auto">
            <a:xfrm>
              <a:off x="1243013" y="3475038"/>
              <a:ext cx="173038" cy="4763"/>
            </a:xfrm>
            <a:prstGeom prst="rect">
              <a:avLst/>
            </a:pr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07" name="Rectangle 560"/>
            <p:cNvSpPr>
              <a:spLocks noChangeArrowheads="1"/>
            </p:cNvSpPr>
            <p:nvPr/>
          </p:nvSpPr>
          <p:spPr bwMode="auto">
            <a:xfrm>
              <a:off x="1243013" y="3536951"/>
              <a:ext cx="173038" cy="6350"/>
            </a:xfrm>
            <a:prstGeom prst="rect">
              <a:avLst/>
            </a:pr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69" name="组合 68"/>
          <p:cNvGrpSpPr/>
          <p:nvPr/>
        </p:nvGrpSpPr>
        <p:grpSpPr>
          <a:xfrm>
            <a:off x="10146335" y="2793274"/>
            <a:ext cx="447482" cy="380569"/>
            <a:chOff x="8410576" y="2551113"/>
            <a:chExt cx="509588" cy="433388"/>
          </a:xfrm>
        </p:grpSpPr>
        <p:sp>
          <p:nvSpPr>
            <p:cNvPr id="191" name="Freeform 561"/>
            <p:cNvSpPr/>
            <p:nvPr/>
          </p:nvSpPr>
          <p:spPr bwMode="auto">
            <a:xfrm>
              <a:off x="8410576" y="2551113"/>
              <a:ext cx="509588" cy="87313"/>
            </a:xfrm>
            <a:custGeom>
              <a:avLst/>
              <a:gdLst>
                <a:gd name="T0" fmla="*/ 188 w 188"/>
                <a:gd name="T1" fmla="*/ 32 h 32"/>
                <a:gd name="T2" fmla="*/ 188 w 188"/>
                <a:gd name="T3" fmla="*/ 15 h 32"/>
                <a:gd name="T4" fmla="*/ 176 w 188"/>
                <a:gd name="T5" fmla="*/ 0 h 32"/>
                <a:gd name="T6" fmla="*/ 12 w 188"/>
                <a:gd name="T7" fmla="*/ 0 h 32"/>
                <a:gd name="T8" fmla="*/ 0 w 188"/>
                <a:gd name="T9" fmla="*/ 15 h 32"/>
                <a:gd name="T10" fmla="*/ 0 w 188"/>
                <a:gd name="T11" fmla="*/ 32 h 32"/>
                <a:gd name="T12" fmla="*/ 188 w 188"/>
                <a:gd name="T13" fmla="*/ 3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8" h="32">
                  <a:moveTo>
                    <a:pt x="188" y="32"/>
                  </a:moveTo>
                  <a:cubicBezTo>
                    <a:pt x="188" y="15"/>
                    <a:pt x="188" y="15"/>
                    <a:pt x="188" y="15"/>
                  </a:cubicBezTo>
                  <a:cubicBezTo>
                    <a:pt x="188" y="5"/>
                    <a:pt x="183" y="0"/>
                    <a:pt x="176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0"/>
                    <a:pt x="0" y="5"/>
                    <a:pt x="0" y="15"/>
                  </a:cubicBezTo>
                  <a:cubicBezTo>
                    <a:pt x="0" y="32"/>
                    <a:pt x="0" y="32"/>
                    <a:pt x="0" y="32"/>
                  </a:cubicBezTo>
                  <a:lnTo>
                    <a:pt x="188" y="32"/>
                  </a:ln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92" name="Freeform 562"/>
            <p:cNvSpPr/>
            <p:nvPr/>
          </p:nvSpPr>
          <p:spPr bwMode="auto">
            <a:xfrm>
              <a:off x="8410576" y="2638426"/>
              <a:ext cx="509588" cy="346075"/>
            </a:xfrm>
            <a:custGeom>
              <a:avLst/>
              <a:gdLst>
                <a:gd name="T0" fmla="*/ 0 w 188"/>
                <a:gd name="T1" fmla="*/ 0 h 128"/>
                <a:gd name="T2" fmla="*/ 0 w 188"/>
                <a:gd name="T3" fmla="*/ 117 h 128"/>
                <a:gd name="T4" fmla="*/ 12 w 188"/>
                <a:gd name="T5" fmla="*/ 128 h 128"/>
                <a:gd name="T6" fmla="*/ 176 w 188"/>
                <a:gd name="T7" fmla="*/ 128 h 128"/>
                <a:gd name="T8" fmla="*/ 188 w 188"/>
                <a:gd name="T9" fmla="*/ 117 h 128"/>
                <a:gd name="T10" fmla="*/ 188 w 188"/>
                <a:gd name="T11" fmla="*/ 0 h 128"/>
                <a:gd name="T12" fmla="*/ 0 w 188"/>
                <a:gd name="T13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8" h="128">
                  <a:moveTo>
                    <a:pt x="0" y="0"/>
                  </a:moveTo>
                  <a:cubicBezTo>
                    <a:pt x="0" y="117"/>
                    <a:pt x="0" y="117"/>
                    <a:pt x="0" y="117"/>
                  </a:cubicBezTo>
                  <a:cubicBezTo>
                    <a:pt x="0" y="123"/>
                    <a:pt x="5" y="128"/>
                    <a:pt x="12" y="128"/>
                  </a:cubicBezTo>
                  <a:cubicBezTo>
                    <a:pt x="176" y="128"/>
                    <a:pt x="176" y="128"/>
                    <a:pt x="176" y="128"/>
                  </a:cubicBezTo>
                  <a:cubicBezTo>
                    <a:pt x="183" y="128"/>
                    <a:pt x="188" y="123"/>
                    <a:pt x="188" y="117"/>
                  </a:cubicBezTo>
                  <a:cubicBezTo>
                    <a:pt x="188" y="0"/>
                    <a:pt x="188" y="0"/>
                    <a:pt x="188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93" name="Freeform 563"/>
            <p:cNvSpPr/>
            <p:nvPr/>
          </p:nvSpPr>
          <p:spPr bwMode="auto">
            <a:xfrm>
              <a:off x="8478838" y="2732088"/>
              <a:ext cx="119063" cy="141288"/>
            </a:xfrm>
            <a:custGeom>
              <a:avLst/>
              <a:gdLst>
                <a:gd name="T0" fmla="*/ 75 w 75"/>
                <a:gd name="T1" fmla="*/ 19 h 89"/>
                <a:gd name="T2" fmla="*/ 29 w 75"/>
                <a:gd name="T3" fmla="*/ 45 h 89"/>
                <a:gd name="T4" fmla="*/ 75 w 75"/>
                <a:gd name="T5" fmla="*/ 70 h 89"/>
                <a:gd name="T6" fmla="*/ 75 w 75"/>
                <a:gd name="T7" fmla="*/ 89 h 89"/>
                <a:gd name="T8" fmla="*/ 0 w 75"/>
                <a:gd name="T9" fmla="*/ 46 h 89"/>
                <a:gd name="T10" fmla="*/ 0 w 75"/>
                <a:gd name="T11" fmla="*/ 41 h 89"/>
                <a:gd name="T12" fmla="*/ 75 w 75"/>
                <a:gd name="T13" fmla="*/ 0 h 89"/>
                <a:gd name="T14" fmla="*/ 75 w 75"/>
                <a:gd name="T15" fmla="*/ 1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5" h="89">
                  <a:moveTo>
                    <a:pt x="75" y="19"/>
                  </a:moveTo>
                  <a:lnTo>
                    <a:pt x="29" y="45"/>
                  </a:lnTo>
                  <a:lnTo>
                    <a:pt x="75" y="70"/>
                  </a:lnTo>
                  <a:lnTo>
                    <a:pt x="75" y="89"/>
                  </a:lnTo>
                  <a:lnTo>
                    <a:pt x="0" y="46"/>
                  </a:lnTo>
                  <a:lnTo>
                    <a:pt x="0" y="41"/>
                  </a:lnTo>
                  <a:lnTo>
                    <a:pt x="75" y="0"/>
                  </a:lnTo>
                  <a:lnTo>
                    <a:pt x="75" y="19"/>
                  </a:ln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94" name="Freeform 564"/>
            <p:cNvSpPr/>
            <p:nvPr/>
          </p:nvSpPr>
          <p:spPr bwMode="auto">
            <a:xfrm>
              <a:off x="8613776" y="2713038"/>
              <a:ext cx="95250" cy="193675"/>
            </a:xfrm>
            <a:custGeom>
              <a:avLst/>
              <a:gdLst>
                <a:gd name="T0" fmla="*/ 16 w 60"/>
                <a:gd name="T1" fmla="*/ 122 h 122"/>
                <a:gd name="T2" fmla="*/ 0 w 60"/>
                <a:gd name="T3" fmla="*/ 122 h 122"/>
                <a:gd name="T4" fmla="*/ 45 w 60"/>
                <a:gd name="T5" fmla="*/ 0 h 122"/>
                <a:gd name="T6" fmla="*/ 60 w 60"/>
                <a:gd name="T7" fmla="*/ 0 h 122"/>
                <a:gd name="T8" fmla="*/ 16 w 60"/>
                <a:gd name="T9" fmla="*/ 122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122">
                  <a:moveTo>
                    <a:pt x="16" y="122"/>
                  </a:moveTo>
                  <a:lnTo>
                    <a:pt x="0" y="122"/>
                  </a:lnTo>
                  <a:lnTo>
                    <a:pt x="45" y="0"/>
                  </a:lnTo>
                  <a:lnTo>
                    <a:pt x="60" y="0"/>
                  </a:lnTo>
                  <a:lnTo>
                    <a:pt x="16" y="122"/>
                  </a:ln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95" name="Freeform 565"/>
            <p:cNvSpPr/>
            <p:nvPr/>
          </p:nvSpPr>
          <p:spPr bwMode="auto">
            <a:xfrm>
              <a:off x="8732838" y="2732088"/>
              <a:ext cx="119063" cy="141288"/>
            </a:xfrm>
            <a:custGeom>
              <a:avLst/>
              <a:gdLst>
                <a:gd name="T0" fmla="*/ 0 w 75"/>
                <a:gd name="T1" fmla="*/ 0 h 89"/>
                <a:gd name="T2" fmla="*/ 75 w 75"/>
                <a:gd name="T3" fmla="*/ 41 h 89"/>
                <a:gd name="T4" fmla="*/ 75 w 75"/>
                <a:gd name="T5" fmla="*/ 46 h 89"/>
                <a:gd name="T6" fmla="*/ 0 w 75"/>
                <a:gd name="T7" fmla="*/ 89 h 89"/>
                <a:gd name="T8" fmla="*/ 0 w 75"/>
                <a:gd name="T9" fmla="*/ 70 h 89"/>
                <a:gd name="T10" fmla="*/ 46 w 75"/>
                <a:gd name="T11" fmla="*/ 45 h 89"/>
                <a:gd name="T12" fmla="*/ 0 w 75"/>
                <a:gd name="T13" fmla="*/ 19 h 89"/>
                <a:gd name="T14" fmla="*/ 0 w 75"/>
                <a:gd name="T15" fmla="*/ 0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5" h="89">
                  <a:moveTo>
                    <a:pt x="0" y="0"/>
                  </a:moveTo>
                  <a:lnTo>
                    <a:pt x="75" y="41"/>
                  </a:lnTo>
                  <a:lnTo>
                    <a:pt x="75" y="46"/>
                  </a:lnTo>
                  <a:lnTo>
                    <a:pt x="0" y="89"/>
                  </a:lnTo>
                  <a:lnTo>
                    <a:pt x="0" y="70"/>
                  </a:lnTo>
                  <a:lnTo>
                    <a:pt x="46" y="45"/>
                  </a:lnTo>
                  <a:lnTo>
                    <a:pt x="0" y="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96" name="Oval 566"/>
            <p:cNvSpPr>
              <a:spLocks noChangeArrowheads="1"/>
            </p:cNvSpPr>
            <p:nvPr/>
          </p:nvSpPr>
          <p:spPr bwMode="auto">
            <a:xfrm>
              <a:off x="8755063" y="2578101"/>
              <a:ext cx="38100" cy="38100"/>
            </a:xfrm>
            <a:prstGeom prst="ellipse">
              <a:avLst/>
            </a:pr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97" name="Oval 567"/>
            <p:cNvSpPr>
              <a:spLocks noChangeArrowheads="1"/>
            </p:cNvSpPr>
            <p:nvPr/>
          </p:nvSpPr>
          <p:spPr bwMode="auto">
            <a:xfrm>
              <a:off x="8805863" y="2578101"/>
              <a:ext cx="34925" cy="38100"/>
            </a:xfrm>
            <a:prstGeom prst="ellipse">
              <a:avLst/>
            </a:pr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98" name="Oval 568"/>
            <p:cNvSpPr>
              <a:spLocks noChangeArrowheads="1"/>
            </p:cNvSpPr>
            <p:nvPr/>
          </p:nvSpPr>
          <p:spPr bwMode="auto">
            <a:xfrm>
              <a:off x="8855076" y="2578101"/>
              <a:ext cx="38100" cy="38100"/>
            </a:xfrm>
            <a:prstGeom prst="ellipse">
              <a:avLst/>
            </a:pr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70" name="组合 69"/>
          <p:cNvGrpSpPr/>
          <p:nvPr/>
        </p:nvGrpSpPr>
        <p:grpSpPr>
          <a:xfrm>
            <a:off x="6072305" y="2777939"/>
            <a:ext cx="3683706" cy="447482"/>
            <a:chOff x="4002883" y="2513013"/>
            <a:chExt cx="4194968" cy="509588"/>
          </a:xfrm>
        </p:grpSpPr>
        <p:sp>
          <p:nvSpPr>
            <p:cNvPr id="179" name="Oval 569"/>
            <p:cNvSpPr>
              <a:spLocks noChangeArrowheads="1"/>
            </p:cNvSpPr>
            <p:nvPr/>
          </p:nvSpPr>
          <p:spPr bwMode="auto">
            <a:xfrm>
              <a:off x="7918451" y="2513013"/>
              <a:ext cx="141288" cy="141288"/>
            </a:xfrm>
            <a:prstGeom prst="ellipse">
              <a:avLst/>
            </a:pr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80" name="Freeform 570"/>
            <p:cNvSpPr/>
            <p:nvPr/>
          </p:nvSpPr>
          <p:spPr bwMode="auto">
            <a:xfrm>
              <a:off x="7918451" y="2654301"/>
              <a:ext cx="141288" cy="69850"/>
            </a:xfrm>
            <a:custGeom>
              <a:avLst/>
              <a:gdLst>
                <a:gd name="T0" fmla="*/ 0 w 52"/>
                <a:gd name="T1" fmla="*/ 26 h 26"/>
                <a:gd name="T2" fmla="*/ 26 w 52"/>
                <a:gd name="T3" fmla="*/ 0 h 26"/>
                <a:gd name="T4" fmla="*/ 52 w 52"/>
                <a:gd name="T5" fmla="*/ 26 h 26"/>
                <a:gd name="T6" fmla="*/ 0 w 52"/>
                <a:gd name="T7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" h="26">
                  <a:moveTo>
                    <a:pt x="0" y="26"/>
                  </a:moveTo>
                  <a:cubicBezTo>
                    <a:pt x="0" y="12"/>
                    <a:pt x="12" y="0"/>
                    <a:pt x="26" y="0"/>
                  </a:cubicBezTo>
                  <a:cubicBezTo>
                    <a:pt x="40" y="0"/>
                    <a:pt x="52" y="12"/>
                    <a:pt x="52" y="26"/>
                  </a:cubicBezTo>
                  <a:lnTo>
                    <a:pt x="0" y="26"/>
                  </a:ln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81" name="Rectangle 571"/>
            <p:cNvSpPr>
              <a:spLocks noChangeArrowheads="1"/>
            </p:cNvSpPr>
            <p:nvPr/>
          </p:nvSpPr>
          <p:spPr bwMode="auto">
            <a:xfrm>
              <a:off x="7918451" y="2724151"/>
              <a:ext cx="141288" cy="34925"/>
            </a:xfrm>
            <a:prstGeom prst="rect">
              <a:avLst/>
            </a:pr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82" name="Freeform 572"/>
            <p:cNvSpPr/>
            <p:nvPr/>
          </p:nvSpPr>
          <p:spPr bwMode="auto">
            <a:xfrm>
              <a:off x="7823201" y="2635251"/>
              <a:ext cx="79375" cy="104775"/>
            </a:xfrm>
            <a:custGeom>
              <a:avLst/>
              <a:gdLst>
                <a:gd name="T0" fmla="*/ 5 w 50"/>
                <a:gd name="T1" fmla="*/ 66 h 66"/>
                <a:gd name="T2" fmla="*/ 0 w 50"/>
                <a:gd name="T3" fmla="*/ 66 h 66"/>
                <a:gd name="T4" fmla="*/ 0 w 50"/>
                <a:gd name="T5" fmla="*/ 0 h 66"/>
                <a:gd name="T6" fmla="*/ 50 w 50"/>
                <a:gd name="T7" fmla="*/ 0 h 66"/>
                <a:gd name="T8" fmla="*/ 50 w 50"/>
                <a:gd name="T9" fmla="*/ 5 h 66"/>
                <a:gd name="T10" fmla="*/ 5 w 50"/>
                <a:gd name="T11" fmla="*/ 5 h 66"/>
                <a:gd name="T12" fmla="*/ 5 w 50"/>
                <a:gd name="T13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0" h="66">
                  <a:moveTo>
                    <a:pt x="5" y="66"/>
                  </a:moveTo>
                  <a:lnTo>
                    <a:pt x="0" y="66"/>
                  </a:lnTo>
                  <a:lnTo>
                    <a:pt x="0" y="0"/>
                  </a:lnTo>
                  <a:lnTo>
                    <a:pt x="50" y="0"/>
                  </a:lnTo>
                  <a:lnTo>
                    <a:pt x="50" y="5"/>
                  </a:lnTo>
                  <a:lnTo>
                    <a:pt x="5" y="5"/>
                  </a:lnTo>
                  <a:lnTo>
                    <a:pt x="5" y="66"/>
                  </a:ln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83" name="Freeform 573"/>
            <p:cNvSpPr/>
            <p:nvPr/>
          </p:nvSpPr>
          <p:spPr bwMode="auto">
            <a:xfrm>
              <a:off x="4002883" y="2635251"/>
              <a:ext cx="77788" cy="104776"/>
            </a:xfrm>
            <a:custGeom>
              <a:avLst/>
              <a:gdLst>
                <a:gd name="T0" fmla="*/ 49 w 49"/>
                <a:gd name="T1" fmla="*/ 66 h 66"/>
                <a:gd name="T2" fmla="*/ 43 w 49"/>
                <a:gd name="T3" fmla="*/ 66 h 66"/>
                <a:gd name="T4" fmla="*/ 43 w 49"/>
                <a:gd name="T5" fmla="*/ 5 h 66"/>
                <a:gd name="T6" fmla="*/ 0 w 49"/>
                <a:gd name="T7" fmla="*/ 5 h 66"/>
                <a:gd name="T8" fmla="*/ 0 w 49"/>
                <a:gd name="T9" fmla="*/ 0 h 66"/>
                <a:gd name="T10" fmla="*/ 49 w 49"/>
                <a:gd name="T11" fmla="*/ 0 h 66"/>
                <a:gd name="T12" fmla="*/ 49 w 49"/>
                <a:gd name="T13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9" h="66">
                  <a:moveTo>
                    <a:pt x="49" y="66"/>
                  </a:moveTo>
                  <a:lnTo>
                    <a:pt x="43" y="66"/>
                  </a:lnTo>
                  <a:lnTo>
                    <a:pt x="43" y="5"/>
                  </a:lnTo>
                  <a:lnTo>
                    <a:pt x="0" y="5"/>
                  </a:lnTo>
                  <a:lnTo>
                    <a:pt x="0" y="0"/>
                  </a:lnTo>
                  <a:lnTo>
                    <a:pt x="49" y="0"/>
                  </a:lnTo>
                  <a:lnTo>
                    <a:pt x="49" y="66"/>
                  </a:ln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84" name="Oval 574"/>
            <p:cNvSpPr>
              <a:spLocks noChangeArrowheads="1"/>
            </p:cNvSpPr>
            <p:nvPr/>
          </p:nvSpPr>
          <p:spPr bwMode="auto">
            <a:xfrm>
              <a:off x="7780338" y="2768601"/>
              <a:ext cx="138113" cy="139700"/>
            </a:xfrm>
            <a:prstGeom prst="ellipse">
              <a:avLst/>
            </a:pr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85" name="Freeform 575"/>
            <p:cNvSpPr/>
            <p:nvPr/>
          </p:nvSpPr>
          <p:spPr bwMode="auto">
            <a:xfrm>
              <a:off x="7780338" y="2908301"/>
              <a:ext cx="138113" cy="68263"/>
            </a:xfrm>
            <a:custGeom>
              <a:avLst/>
              <a:gdLst>
                <a:gd name="T0" fmla="*/ 0 w 51"/>
                <a:gd name="T1" fmla="*/ 25 h 25"/>
                <a:gd name="T2" fmla="*/ 26 w 51"/>
                <a:gd name="T3" fmla="*/ 0 h 25"/>
                <a:gd name="T4" fmla="*/ 51 w 51"/>
                <a:gd name="T5" fmla="*/ 25 h 25"/>
                <a:gd name="T6" fmla="*/ 0 w 51"/>
                <a:gd name="T7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" h="25">
                  <a:moveTo>
                    <a:pt x="0" y="25"/>
                  </a:moveTo>
                  <a:cubicBezTo>
                    <a:pt x="0" y="11"/>
                    <a:pt x="11" y="0"/>
                    <a:pt x="26" y="0"/>
                  </a:cubicBezTo>
                  <a:cubicBezTo>
                    <a:pt x="40" y="0"/>
                    <a:pt x="51" y="11"/>
                    <a:pt x="51" y="25"/>
                  </a:cubicBezTo>
                  <a:lnTo>
                    <a:pt x="0" y="25"/>
                  </a:lnTo>
                  <a:close/>
                </a:path>
              </a:pathLst>
            </a:cu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86" name="Rectangle 576"/>
            <p:cNvSpPr>
              <a:spLocks noChangeArrowheads="1"/>
            </p:cNvSpPr>
            <p:nvPr/>
          </p:nvSpPr>
          <p:spPr bwMode="auto">
            <a:xfrm>
              <a:off x="7780338" y="2976563"/>
              <a:ext cx="138113" cy="38100"/>
            </a:xfrm>
            <a:prstGeom prst="rect">
              <a:avLst/>
            </a:pr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87" name="Oval 577"/>
            <p:cNvSpPr>
              <a:spLocks noChangeArrowheads="1"/>
            </p:cNvSpPr>
            <p:nvPr/>
          </p:nvSpPr>
          <p:spPr bwMode="auto">
            <a:xfrm>
              <a:off x="8056563" y="2776538"/>
              <a:ext cx="141288" cy="138113"/>
            </a:xfrm>
            <a:prstGeom prst="ellipse">
              <a:avLst/>
            </a:pr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88" name="Freeform 578"/>
            <p:cNvSpPr/>
            <p:nvPr/>
          </p:nvSpPr>
          <p:spPr bwMode="auto">
            <a:xfrm>
              <a:off x="8056563" y="2914651"/>
              <a:ext cx="141288" cy="69850"/>
            </a:xfrm>
            <a:custGeom>
              <a:avLst/>
              <a:gdLst>
                <a:gd name="T0" fmla="*/ 0 w 52"/>
                <a:gd name="T1" fmla="*/ 26 h 26"/>
                <a:gd name="T2" fmla="*/ 26 w 52"/>
                <a:gd name="T3" fmla="*/ 0 h 26"/>
                <a:gd name="T4" fmla="*/ 52 w 52"/>
                <a:gd name="T5" fmla="*/ 26 h 26"/>
                <a:gd name="T6" fmla="*/ 0 w 52"/>
                <a:gd name="T7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" h="26">
                  <a:moveTo>
                    <a:pt x="0" y="26"/>
                  </a:moveTo>
                  <a:cubicBezTo>
                    <a:pt x="0" y="12"/>
                    <a:pt x="12" y="0"/>
                    <a:pt x="26" y="0"/>
                  </a:cubicBezTo>
                  <a:cubicBezTo>
                    <a:pt x="41" y="0"/>
                    <a:pt x="52" y="12"/>
                    <a:pt x="52" y="26"/>
                  </a:cubicBezTo>
                  <a:lnTo>
                    <a:pt x="0" y="26"/>
                  </a:ln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89" name="Rectangle 579"/>
            <p:cNvSpPr>
              <a:spLocks noChangeArrowheads="1"/>
            </p:cNvSpPr>
            <p:nvPr/>
          </p:nvSpPr>
          <p:spPr bwMode="auto">
            <a:xfrm>
              <a:off x="8056563" y="2984501"/>
              <a:ext cx="141288" cy="38100"/>
            </a:xfrm>
            <a:prstGeom prst="rect">
              <a:avLst/>
            </a:pr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90" name="Rectangle 580"/>
            <p:cNvSpPr>
              <a:spLocks noChangeArrowheads="1"/>
            </p:cNvSpPr>
            <p:nvPr/>
          </p:nvSpPr>
          <p:spPr bwMode="auto">
            <a:xfrm>
              <a:off x="7940676" y="2952751"/>
              <a:ext cx="96838" cy="7938"/>
            </a:xfrm>
            <a:prstGeom prst="rect">
              <a:avLst/>
            </a:pr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71" name="组合 70"/>
          <p:cNvGrpSpPr/>
          <p:nvPr/>
        </p:nvGrpSpPr>
        <p:grpSpPr>
          <a:xfrm>
            <a:off x="8552968" y="2777939"/>
            <a:ext cx="446088" cy="447482"/>
            <a:chOff x="7058026" y="2513013"/>
            <a:chExt cx="508000" cy="509588"/>
          </a:xfrm>
        </p:grpSpPr>
        <p:sp>
          <p:nvSpPr>
            <p:cNvPr id="170" name="Oval 581"/>
            <p:cNvSpPr>
              <a:spLocks noChangeArrowheads="1"/>
            </p:cNvSpPr>
            <p:nvPr/>
          </p:nvSpPr>
          <p:spPr bwMode="auto">
            <a:xfrm>
              <a:off x="7058026" y="2513013"/>
              <a:ext cx="508000" cy="509588"/>
            </a:xfrm>
            <a:prstGeom prst="ellipse">
              <a:avLst/>
            </a:pr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71" name="Freeform 582"/>
            <p:cNvSpPr/>
            <p:nvPr/>
          </p:nvSpPr>
          <p:spPr bwMode="auto">
            <a:xfrm>
              <a:off x="7269163" y="2566988"/>
              <a:ext cx="85725" cy="61913"/>
            </a:xfrm>
            <a:custGeom>
              <a:avLst/>
              <a:gdLst>
                <a:gd name="T0" fmla="*/ 0 w 54"/>
                <a:gd name="T1" fmla="*/ 39 h 39"/>
                <a:gd name="T2" fmla="*/ 27 w 54"/>
                <a:gd name="T3" fmla="*/ 0 h 39"/>
                <a:gd name="T4" fmla="*/ 54 w 54"/>
                <a:gd name="T5" fmla="*/ 39 h 39"/>
                <a:gd name="T6" fmla="*/ 0 w 54"/>
                <a:gd name="T7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39">
                  <a:moveTo>
                    <a:pt x="0" y="39"/>
                  </a:moveTo>
                  <a:lnTo>
                    <a:pt x="27" y="0"/>
                  </a:lnTo>
                  <a:lnTo>
                    <a:pt x="54" y="39"/>
                  </a:lnTo>
                  <a:lnTo>
                    <a:pt x="0" y="39"/>
                  </a:ln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72" name="Rectangle 583"/>
            <p:cNvSpPr>
              <a:spLocks noChangeArrowheads="1"/>
            </p:cNvSpPr>
            <p:nvPr/>
          </p:nvSpPr>
          <p:spPr bwMode="auto">
            <a:xfrm>
              <a:off x="7300913" y="2620963"/>
              <a:ext cx="22225" cy="147638"/>
            </a:xfrm>
            <a:prstGeom prst="rect">
              <a:avLst/>
            </a:pr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73" name="Freeform 584"/>
            <p:cNvSpPr/>
            <p:nvPr/>
          </p:nvSpPr>
          <p:spPr bwMode="auto">
            <a:xfrm>
              <a:off x="7269163" y="2906713"/>
              <a:ext cx="85725" cy="61913"/>
            </a:xfrm>
            <a:custGeom>
              <a:avLst/>
              <a:gdLst>
                <a:gd name="T0" fmla="*/ 0 w 54"/>
                <a:gd name="T1" fmla="*/ 0 h 39"/>
                <a:gd name="T2" fmla="*/ 27 w 54"/>
                <a:gd name="T3" fmla="*/ 39 h 39"/>
                <a:gd name="T4" fmla="*/ 54 w 54"/>
                <a:gd name="T5" fmla="*/ 0 h 39"/>
                <a:gd name="T6" fmla="*/ 0 w 54"/>
                <a:gd name="T7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39">
                  <a:moveTo>
                    <a:pt x="0" y="0"/>
                  </a:moveTo>
                  <a:lnTo>
                    <a:pt x="27" y="39"/>
                  </a:lnTo>
                  <a:lnTo>
                    <a:pt x="5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74" name="Rectangle 585"/>
            <p:cNvSpPr>
              <a:spLocks noChangeArrowheads="1"/>
            </p:cNvSpPr>
            <p:nvPr/>
          </p:nvSpPr>
          <p:spPr bwMode="auto">
            <a:xfrm>
              <a:off x="7300913" y="2768601"/>
              <a:ext cx="22225" cy="146050"/>
            </a:xfrm>
            <a:prstGeom prst="rect">
              <a:avLst/>
            </a:pr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75" name="Freeform 586"/>
            <p:cNvSpPr/>
            <p:nvPr/>
          </p:nvSpPr>
          <p:spPr bwMode="auto">
            <a:xfrm>
              <a:off x="7450138" y="2724151"/>
              <a:ext cx="61913" cy="87313"/>
            </a:xfrm>
            <a:custGeom>
              <a:avLst/>
              <a:gdLst>
                <a:gd name="T0" fmla="*/ 0 w 39"/>
                <a:gd name="T1" fmla="*/ 0 h 55"/>
                <a:gd name="T2" fmla="*/ 39 w 39"/>
                <a:gd name="T3" fmla="*/ 28 h 55"/>
                <a:gd name="T4" fmla="*/ 0 w 39"/>
                <a:gd name="T5" fmla="*/ 55 h 55"/>
                <a:gd name="T6" fmla="*/ 0 w 39"/>
                <a:gd name="T7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" h="55">
                  <a:moveTo>
                    <a:pt x="0" y="0"/>
                  </a:moveTo>
                  <a:lnTo>
                    <a:pt x="39" y="28"/>
                  </a:lnTo>
                  <a:lnTo>
                    <a:pt x="0" y="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76" name="Rectangle 587"/>
            <p:cNvSpPr>
              <a:spLocks noChangeArrowheads="1"/>
            </p:cNvSpPr>
            <p:nvPr/>
          </p:nvSpPr>
          <p:spPr bwMode="auto">
            <a:xfrm>
              <a:off x="7312026" y="2757488"/>
              <a:ext cx="146050" cy="20638"/>
            </a:xfrm>
            <a:prstGeom prst="rect">
              <a:avLst/>
            </a:pr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77" name="Freeform 588"/>
            <p:cNvSpPr/>
            <p:nvPr/>
          </p:nvSpPr>
          <p:spPr bwMode="auto">
            <a:xfrm>
              <a:off x="7112001" y="2724151"/>
              <a:ext cx="61913" cy="87313"/>
            </a:xfrm>
            <a:custGeom>
              <a:avLst/>
              <a:gdLst>
                <a:gd name="T0" fmla="*/ 39 w 39"/>
                <a:gd name="T1" fmla="*/ 0 h 55"/>
                <a:gd name="T2" fmla="*/ 0 w 39"/>
                <a:gd name="T3" fmla="*/ 28 h 55"/>
                <a:gd name="T4" fmla="*/ 39 w 39"/>
                <a:gd name="T5" fmla="*/ 55 h 55"/>
                <a:gd name="T6" fmla="*/ 39 w 39"/>
                <a:gd name="T7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" h="55">
                  <a:moveTo>
                    <a:pt x="39" y="0"/>
                  </a:moveTo>
                  <a:lnTo>
                    <a:pt x="0" y="28"/>
                  </a:lnTo>
                  <a:lnTo>
                    <a:pt x="39" y="55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78" name="Rectangle 589"/>
            <p:cNvSpPr>
              <a:spLocks noChangeArrowheads="1"/>
            </p:cNvSpPr>
            <p:nvPr/>
          </p:nvSpPr>
          <p:spPr bwMode="auto">
            <a:xfrm>
              <a:off x="7165976" y="2757488"/>
              <a:ext cx="146050" cy="20638"/>
            </a:xfrm>
            <a:prstGeom prst="rect">
              <a:avLst/>
            </a:pr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72" name="组合 71"/>
          <p:cNvGrpSpPr/>
          <p:nvPr/>
        </p:nvGrpSpPr>
        <p:grpSpPr>
          <a:xfrm>
            <a:off x="7701220" y="2871339"/>
            <a:ext cx="461422" cy="260683"/>
            <a:chOff x="6380163" y="2619376"/>
            <a:chExt cx="525463" cy="296863"/>
          </a:xfrm>
        </p:grpSpPr>
        <p:sp>
          <p:nvSpPr>
            <p:cNvPr id="161" name="Freeform 590"/>
            <p:cNvSpPr/>
            <p:nvPr/>
          </p:nvSpPr>
          <p:spPr bwMode="auto">
            <a:xfrm>
              <a:off x="6380163" y="2619376"/>
              <a:ext cx="412750" cy="231775"/>
            </a:xfrm>
            <a:custGeom>
              <a:avLst/>
              <a:gdLst>
                <a:gd name="T0" fmla="*/ 10 w 152"/>
                <a:gd name="T1" fmla="*/ 86 h 86"/>
                <a:gd name="T2" fmla="*/ 0 w 152"/>
                <a:gd name="T3" fmla="*/ 76 h 86"/>
                <a:gd name="T4" fmla="*/ 0 w 152"/>
                <a:gd name="T5" fmla="*/ 10 h 86"/>
                <a:gd name="T6" fmla="*/ 10 w 152"/>
                <a:gd name="T7" fmla="*/ 0 h 86"/>
                <a:gd name="T8" fmla="*/ 142 w 152"/>
                <a:gd name="T9" fmla="*/ 0 h 86"/>
                <a:gd name="T10" fmla="*/ 152 w 152"/>
                <a:gd name="T11" fmla="*/ 10 h 86"/>
                <a:gd name="T12" fmla="*/ 152 w 152"/>
                <a:gd name="T13" fmla="*/ 76 h 86"/>
                <a:gd name="T14" fmla="*/ 142 w 152"/>
                <a:gd name="T15" fmla="*/ 86 h 86"/>
                <a:gd name="T16" fmla="*/ 10 w 152"/>
                <a:gd name="T17" fmla="*/ 86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2" h="86">
                  <a:moveTo>
                    <a:pt x="10" y="86"/>
                  </a:moveTo>
                  <a:cubicBezTo>
                    <a:pt x="5" y="86"/>
                    <a:pt x="0" y="81"/>
                    <a:pt x="0" y="76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4"/>
                    <a:pt x="5" y="0"/>
                    <a:pt x="10" y="0"/>
                  </a:cubicBezTo>
                  <a:cubicBezTo>
                    <a:pt x="142" y="0"/>
                    <a:pt x="142" y="0"/>
                    <a:pt x="142" y="0"/>
                  </a:cubicBezTo>
                  <a:cubicBezTo>
                    <a:pt x="147" y="0"/>
                    <a:pt x="152" y="4"/>
                    <a:pt x="152" y="10"/>
                  </a:cubicBezTo>
                  <a:cubicBezTo>
                    <a:pt x="152" y="76"/>
                    <a:pt x="152" y="76"/>
                    <a:pt x="152" y="76"/>
                  </a:cubicBezTo>
                  <a:cubicBezTo>
                    <a:pt x="152" y="81"/>
                    <a:pt x="147" y="86"/>
                    <a:pt x="142" y="86"/>
                  </a:cubicBezTo>
                  <a:lnTo>
                    <a:pt x="10" y="86"/>
                  </a:ln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62" name="Freeform 591"/>
            <p:cNvSpPr/>
            <p:nvPr/>
          </p:nvSpPr>
          <p:spPr bwMode="auto">
            <a:xfrm>
              <a:off x="6380163" y="2619376"/>
              <a:ext cx="198438" cy="230188"/>
            </a:xfrm>
            <a:custGeom>
              <a:avLst/>
              <a:gdLst>
                <a:gd name="T0" fmla="*/ 10 w 73"/>
                <a:gd name="T1" fmla="*/ 0 h 85"/>
                <a:gd name="T2" fmla="*/ 0 w 73"/>
                <a:gd name="T3" fmla="*/ 10 h 85"/>
                <a:gd name="T4" fmla="*/ 0 w 73"/>
                <a:gd name="T5" fmla="*/ 76 h 85"/>
                <a:gd name="T6" fmla="*/ 7 w 73"/>
                <a:gd name="T7" fmla="*/ 85 h 85"/>
                <a:gd name="T8" fmla="*/ 73 w 73"/>
                <a:gd name="T9" fmla="*/ 0 h 85"/>
                <a:gd name="T10" fmla="*/ 10 w 73"/>
                <a:gd name="T11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" h="85">
                  <a:moveTo>
                    <a:pt x="10" y="0"/>
                  </a:moveTo>
                  <a:cubicBezTo>
                    <a:pt x="5" y="0"/>
                    <a:pt x="0" y="4"/>
                    <a:pt x="0" y="10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80"/>
                    <a:pt x="3" y="84"/>
                    <a:pt x="7" y="85"/>
                  </a:cubicBezTo>
                  <a:cubicBezTo>
                    <a:pt x="73" y="0"/>
                    <a:pt x="73" y="0"/>
                    <a:pt x="73" y="0"/>
                  </a:cubicBezTo>
                  <a:lnTo>
                    <a:pt x="10" y="0"/>
                  </a:ln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63" name="Freeform 592"/>
            <p:cNvSpPr/>
            <p:nvPr/>
          </p:nvSpPr>
          <p:spPr bwMode="auto">
            <a:xfrm>
              <a:off x="6594476" y="2619376"/>
              <a:ext cx="198438" cy="230188"/>
            </a:xfrm>
            <a:custGeom>
              <a:avLst/>
              <a:gdLst>
                <a:gd name="T0" fmla="*/ 73 w 73"/>
                <a:gd name="T1" fmla="*/ 76 h 85"/>
                <a:gd name="T2" fmla="*/ 73 w 73"/>
                <a:gd name="T3" fmla="*/ 10 h 85"/>
                <a:gd name="T4" fmla="*/ 63 w 73"/>
                <a:gd name="T5" fmla="*/ 0 h 85"/>
                <a:gd name="T6" fmla="*/ 0 w 73"/>
                <a:gd name="T7" fmla="*/ 0 h 85"/>
                <a:gd name="T8" fmla="*/ 67 w 73"/>
                <a:gd name="T9" fmla="*/ 85 h 85"/>
                <a:gd name="T10" fmla="*/ 73 w 73"/>
                <a:gd name="T11" fmla="*/ 76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" h="85">
                  <a:moveTo>
                    <a:pt x="73" y="76"/>
                  </a:moveTo>
                  <a:cubicBezTo>
                    <a:pt x="73" y="10"/>
                    <a:pt x="73" y="10"/>
                    <a:pt x="73" y="10"/>
                  </a:cubicBezTo>
                  <a:cubicBezTo>
                    <a:pt x="73" y="4"/>
                    <a:pt x="68" y="0"/>
                    <a:pt x="63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7" y="85"/>
                    <a:pt x="67" y="85"/>
                    <a:pt x="67" y="85"/>
                  </a:cubicBezTo>
                  <a:cubicBezTo>
                    <a:pt x="70" y="84"/>
                    <a:pt x="73" y="80"/>
                    <a:pt x="73" y="76"/>
                  </a:cubicBez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64" name="Freeform 593"/>
            <p:cNvSpPr/>
            <p:nvPr/>
          </p:nvSpPr>
          <p:spPr bwMode="auto">
            <a:xfrm>
              <a:off x="6380163" y="2619376"/>
              <a:ext cx="412750" cy="134938"/>
            </a:xfrm>
            <a:custGeom>
              <a:avLst/>
              <a:gdLst>
                <a:gd name="T0" fmla="*/ 81 w 152"/>
                <a:gd name="T1" fmla="*/ 49 h 50"/>
                <a:gd name="T2" fmla="*/ 152 w 152"/>
                <a:gd name="T3" fmla="*/ 24 h 50"/>
                <a:gd name="T4" fmla="*/ 152 w 152"/>
                <a:gd name="T5" fmla="*/ 10 h 50"/>
                <a:gd name="T6" fmla="*/ 142 w 152"/>
                <a:gd name="T7" fmla="*/ 0 h 50"/>
                <a:gd name="T8" fmla="*/ 10 w 152"/>
                <a:gd name="T9" fmla="*/ 0 h 50"/>
                <a:gd name="T10" fmla="*/ 0 w 152"/>
                <a:gd name="T11" fmla="*/ 10 h 50"/>
                <a:gd name="T12" fmla="*/ 0 w 152"/>
                <a:gd name="T13" fmla="*/ 24 h 50"/>
                <a:gd name="T14" fmla="*/ 71 w 152"/>
                <a:gd name="T15" fmla="*/ 49 h 50"/>
                <a:gd name="T16" fmla="*/ 81 w 152"/>
                <a:gd name="T17" fmla="*/ 49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2" h="50">
                  <a:moveTo>
                    <a:pt x="81" y="49"/>
                  </a:moveTo>
                  <a:cubicBezTo>
                    <a:pt x="152" y="24"/>
                    <a:pt x="152" y="24"/>
                    <a:pt x="152" y="24"/>
                  </a:cubicBezTo>
                  <a:cubicBezTo>
                    <a:pt x="152" y="10"/>
                    <a:pt x="152" y="10"/>
                    <a:pt x="152" y="10"/>
                  </a:cubicBezTo>
                  <a:cubicBezTo>
                    <a:pt x="152" y="4"/>
                    <a:pt x="147" y="0"/>
                    <a:pt x="142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5" y="0"/>
                    <a:pt x="0" y="4"/>
                    <a:pt x="0" y="10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71" y="49"/>
                    <a:pt x="71" y="49"/>
                    <a:pt x="71" y="49"/>
                  </a:cubicBezTo>
                  <a:cubicBezTo>
                    <a:pt x="74" y="50"/>
                    <a:pt x="78" y="50"/>
                    <a:pt x="81" y="49"/>
                  </a:cubicBezTo>
                  <a:close/>
                </a:path>
              </a:pathLst>
            </a:cu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65" name="Freeform 594"/>
            <p:cNvSpPr/>
            <p:nvPr/>
          </p:nvSpPr>
          <p:spPr bwMode="auto">
            <a:xfrm>
              <a:off x="6570663" y="2632076"/>
              <a:ext cx="334963" cy="279400"/>
            </a:xfrm>
            <a:custGeom>
              <a:avLst/>
              <a:gdLst>
                <a:gd name="T0" fmla="*/ 104 w 124"/>
                <a:gd name="T1" fmla="*/ 6 h 103"/>
                <a:gd name="T2" fmla="*/ 114 w 124"/>
                <a:gd name="T3" fmla="*/ 20 h 103"/>
                <a:gd name="T4" fmla="*/ 29 w 124"/>
                <a:gd name="T5" fmla="*/ 91 h 103"/>
                <a:gd name="T6" fmla="*/ 1 w 124"/>
                <a:gd name="T7" fmla="*/ 103 h 103"/>
                <a:gd name="T8" fmla="*/ 0 w 124"/>
                <a:gd name="T9" fmla="*/ 101 h 103"/>
                <a:gd name="T10" fmla="*/ 18 w 124"/>
                <a:gd name="T11" fmla="*/ 78 h 103"/>
                <a:gd name="T12" fmla="*/ 104 w 124"/>
                <a:gd name="T13" fmla="*/ 6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4" h="103">
                  <a:moveTo>
                    <a:pt x="104" y="6"/>
                  </a:moveTo>
                  <a:cubicBezTo>
                    <a:pt x="112" y="0"/>
                    <a:pt x="124" y="11"/>
                    <a:pt x="114" y="20"/>
                  </a:cubicBezTo>
                  <a:cubicBezTo>
                    <a:pt x="105" y="30"/>
                    <a:pt x="29" y="91"/>
                    <a:pt x="29" y="91"/>
                  </a:cubicBezTo>
                  <a:cubicBezTo>
                    <a:pt x="1" y="103"/>
                    <a:pt x="1" y="103"/>
                    <a:pt x="1" y="103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18" y="78"/>
                    <a:pt x="18" y="78"/>
                    <a:pt x="18" y="78"/>
                  </a:cubicBezTo>
                  <a:cubicBezTo>
                    <a:pt x="18" y="78"/>
                    <a:pt x="96" y="11"/>
                    <a:pt x="104" y="6"/>
                  </a:cubicBez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66" name="Freeform 595"/>
            <p:cNvSpPr/>
            <p:nvPr/>
          </p:nvSpPr>
          <p:spPr bwMode="auto">
            <a:xfrm>
              <a:off x="6831013" y="2632076"/>
              <a:ext cx="74613" cy="68263"/>
            </a:xfrm>
            <a:custGeom>
              <a:avLst/>
              <a:gdLst>
                <a:gd name="T0" fmla="*/ 13 w 28"/>
                <a:gd name="T1" fmla="*/ 25 h 25"/>
                <a:gd name="T2" fmla="*/ 18 w 28"/>
                <a:gd name="T3" fmla="*/ 20 h 25"/>
                <a:gd name="T4" fmla="*/ 8 w 28"/>
                <a:gd name="T5" fmla="*/ 6 h 25"/>
                <a:gd name="T6" fmla="*/ 0 w 28"/>
                <a:gd name="T7" fmla="*/ 12 h 25"/>
                <a:gd name="T8" fmla="*/ 13 w 28"/>
                <a:gd name="T9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25">
                  <a:moveTo>
                    <a:pt x="13" y="25"/>
                  </a:moveTo>
                  <a:cubicBezTo>
                    <a:pt x="15" y="23"/>
                    <a:pt x="17" y="21"/>
                    <a:pt x="18" y="20"/>
                  </a:cubicBezTo>
                  <a:cubicBezTo>
                    <a:pt x="28" y="11"/>
                    <a:pt x="16" y="0"/>
                    <a:pt x="8" y="6"/>
                  </a:cubicBezTo>
                  <a:cubicBezTo>
                    <a:pt x="6" y="7"/>
                    <a:pt x="4" y="9"/>
                    <a:pt x="0" y="12"/>
                  </a:cubicBezTo>
                  <a:cubicBezTo>
                    <a:pt x="2" y="17"/>
                    <a:pt x="7" y="22"/>
                    <a:pt x="13" y="25"/>
                  </a:cubicBez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67" name="Freeform 596"/>
            <p:cNvSpPr/>
            <p:nvPr/>
          </p:nvSpPr>
          <p:spPr bwMode="auto">
            <a:xfrm>
              <a:off x="6821488" y="2665413"/>
              <a:ext cx="44450" cy="42863"/>
            </a:xfrm>
            <a:custGeom>
              <a:avLst/>
              <a:gdLst>
                <a:gd name="T0" fmla="*/ 13 w 16"/>
                <a:gd name="T1" fmla="*/ 16 h 16"/>
                <a:gd name="T2" fmla="*/ 16 w 16"/>
                <a:gd name="T3" fmla="*/ 13 h 16"/>
                <a:gd name="T4" fmla="*/ 3 w 16"/>
                <a:gd name="T5" fmla="*/ 0 h 16"/>
                <a:gd name="T6" fmla="*/ 0 w 16"/>
                <a:gd name="T7" fmla="*/ 2 h 16"/>
                <a:gd name="T8" fmla="*/ 13 w 16"/>
                <a:gd name="T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" h="16">
                  <a:moveTo>
                    <a:pt x="13" y="16"/>
                  </a:moveTo>
                  <a:cubicBezTo>
                    <a:pt x="14" y="15"/>
                    <a:pt x="15" y="14"/>
                    <a:pt x="16" y="13"/>
                  </a:cubicBezTo>
                  <a:cubicBezTo>
                    <a:pt x="10" y="10"/>
                    <a:pt x="5" y="5"/>
                    <a:pt x="3" y="0"/>
                  </a:cubicBezTo>
                  <a:cubicBezTo>
                    <a:pt x="2" y="1"/>
                    <a:pt x="1" y="2"/>
                    <a:pt x="0" y="2"/>
                  </a:cubicBezTo>
                  <a:cubicBezTo>
                    <a:pt x="2" y="8"/>
                    <a:pt x="7" y="13"/>
                    <a:pt x="13" y="16"/>
                  </a:cubicBez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68" name="Freeform 597"/>
            <p:cNvSpPr/>
            <p:nvPr/>
          </p:nvSpPr>
          <p:spPr bwMode="auto">
            <a:xfrm>
              <a:off x="6570663" y="2832101"/>
              <a:ext cx="84138" cy="79375"/>
            </a:xfrm>
            <a:custGeom>
              <a:avLst/>
              <a:gdLst>
                <a:gd name="T0" fmla="*/ 0 w 31"/>
                <a:gd name="T1" fmla="*/ 27 h 29"/>
                <a:gd name="T2" fmla="*/ 1 w 31"/>
                <a:gd name="T3" fmla="*/ 29 h 29"/>
                <a:gd name="T4" fmla="*/ 28 w 31"/>
                <a:gd name="T5" fmla="*/ 17 h 29"/>
                <a:gd name="T6" fmla="*/ 26 w 31"/>
                <a:gd name="T7" fmla="*/ 13 h 29"/>
                <a:gd name="T8" fmla="*/ 18 w 31"/>
                <a:gd name="T9" fmla="*/ 3 h 29"/>
                <a:gd name="T10" fmla="*/ 18 w 31"/>
                <a:gd name="T11" fmla="*/ 4 h 29"/>
                <a:gd name="T12" fmla="*/ 0 w 31"/>
                <a:gd name="T13" fmla="*/ 27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1" h="29">
                  <a:moveTo>
                    <a:pt x="0" y="27"/>
                  </a:moveTo>
                  <a:cubicBezTo>
                    <a:pt x="1" y="29"/>
                    <a:pt x="1" y="29"/>
                    <a:pt x="1" y="29"/>
                  </a:cubicBezTo>
                  <a:cubicBezTo>
                    <a:pt x="28" y="17"/>
                    <a:pt x="28" y="17"/>
                    <a:pt x="28" y="17"/>
                  </a:cubicBezTo>
                  <a:cubicBezTo>
                    <a:pt x="28" y="15"/>
                    <a:pt x="28" y="14"/>
                    <a:pt x="26" y="13"/>
                  </a:cubicBezTo>
                  <a:cubicBezTo>
                    <a:pt x="19" y="11"/>
                    <a:pt x="31" y="0"/>
                    <a:pt x="18" y="3"/>
                  </a:cubicBezTo>
                  <a:cubicBezTo>
                    <a:pt x="18" y="4"/>
                    <a:pt x="18" y="4"/>
                    <a:pt x="18" y="4"/>
                  </a:cubicBezTo>
                  <a:lnTo>
                    <a:pt x="0" y="27"/>
                  </a:ln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69" name="Freeform 598"/>
            <p:cNvSpPr/>
            <p:nvPr/>
          </p:nvSpPr>
          <p:spPr bwMode="auto">
            <a:xfrm>
              <a:off x="6559551" y="2892426"/>
              <a:ext cx="26988" cy="23813"/>
            </a:xfrm>
            <a:custGeom>
              <a:avLst/>
              <a:gdLst>
                <a:gd name="T0" fmla="*/ 2 w 10"/>
                <a:gd name="T1" fmla="*/ 9 h 9"/>
                <a:gd name="T2" fmla="*/ 10 w 10"/>
                <a:gd name="T3" fmla="*/ 5 h 9"/>
                <a:gd name="T4" fmla="*/ 7 w 10"/>
                <a:gd name="T5" fmla="*/ 1 h 9"/>
                <a:gd name="T6" fmla="*/ 1 w 10"/>
                <a:gd name="T7" fmla="*/ 7 h 9"/>
                <a:gd name="T8" fmla="*/ 2 w 10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9">
                  <a:moveTo>
                    <a:pt x="2" y="9"/>
                  </a:moveTo>
                  <a:cubicBezTo>
                    <a:pt x="3" y="8"/>
                    <a:pt x="9" y="5"/>
                    <a:pt x="10" y="5"/>
                  </a:cubicBezTo>
                  <a:cubicBezTo>
                    <a:pt x="9" y="4"/>
                    <a:pt x="7" y="2"/>
                    <a:pt x="7" y="1"/>
                  </a:cubicBezTo>
                  <a:cubicBezTo>
                    <a:pt x="7" y="0"/>
                    <a:pt x="2" y="6"/>
                    <a:pt x="1" y="7"/>
                  </a:cubicBezTo>
                  <a:cubicBezTo>
                    <a:pt x="0" y="8"/>
                    <a:pt x="1" y="9"/>
                    <a:pt x="2" y="9"/>
                  </a:cubicBez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73" name="组合 72"/>
          <p:cNvGrpSpPr/>
          <p:nvPr/>
        </p:nvGrpSpPr>
        <p:grpSpPr>
          <a:xfrm>
            <a:off x="6972145" y="2777939"/>
            <a:ext cx="338748" cy="447482"/>
            <a:chOff x="5765801" y="2513013"/>
            <a:chExt cx="385763" cy="509588"/>
          </a:xfrm>
        </p:grpSpPr>
        <p:sp>
          <p:nvSpPr>
            <p:cNvPr id="155" name="Freeform 599"/>
            <p:cNvSpPr/>
            <p:nvPr/>
          </p:nvSpPr>
          <p:spPr bwMode="auto">
            <a:xfrm>
              <a:off x="5926138" y="2824163"/>
              <a:ext cx="61913" cy="198438"/>
            </a:xfrm>
            <a:custGeom>
              <a:avLst/>
              <a:gdLst>
                <a:gd name="T0" fmla="*/ 23 w 23"/>
                <a:gd name="T1" fmla="*/ 61 h 73"/>
                <a:gd name="T2" fmla="*/ 12 w 23"/>
                <a:gd name="T3" fmla="*/ 73 h 73"/>
                <a:gd name="T4" fmla="*/ 12 w 23"/>
                <a:gd name="T5" fmla="*/ 73 h 73"/>
                <a:gd name="T6" fmla="*/ 0 w 23"/>
                <a:gd name="T7" fmla="*/ 61 h 73"/>
                <a:gd name="T8" fmla="*/ 0 w 23"/>
                <a:gd name="T9" fmla="*/ 12 h 73"/>
                <a:gd name="T10" fmla="*/ 12 w 23"/>
                <a:gd name="T11" fmla="*/ 0 h 73"/>
                <a:gd name="T12" fmla="*/ 12 w 23"/>
                <a:gd name="T13" fmla="*/ 0 h 73"/>
                <a:gd name="T14" fmla="*/ 23 w 23"/>
                <a:gd name="T15" fmla="*/ 12 h 73"/>
                <a:gd name="T16" fmla="*/ 23 w 23"/>
                <a:gd name="T17" fmla="*/ 61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" h="73">
                  <a:moveTo>
                    <a:pt x="23" y="61"/>
                  </a:moveTo>
                  <a:cubicBezTo>
                    <a:pt x="23" y="67"/>
                    <a:pt x="18" y="73"/>
                    <a:pt x="12" y="73"/>
                  </a:cubicBezTo>
                  <a:cubicBezTo>
                    <a:pt x="12" y="73"/>
                    <a:pt x="12" y="73"/>
                    <a:pt x="12" y="73"/>
                  </a:cubicBezTo>
                  <a:cubicBezTo>
                    <a:pt x="6" y="73"/>
                    <a:pt x="0" y="67"/>
                    <a:pt x="0" y="61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lnTo>
                    <a:pt x="23" y="61"/>
                  </a:ln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56" name="Freeform 600"/>
            <p:cNvSpPr/>
            <p:nvPr/>
          </p:nvSpPr>
          <p:spPr bwMode="auto">
            <a:xfrm>
              <a:off x="5926138" y="2949576"/>
              <a:ext cx="61913" cy="73025"/>
            </a:xfrm>
            <a:custGeom>
              <a:avLst/>
              <a:gdLst>
                <a:gd name="T0" fmla="*/ 0 w 23"/>
                <a:gd name="T1" fmla="*/ 0 h 27"/>
                <a:gd name="T2" fmla="*/ 0 w 23"/>
                <a:gd name="T3" fmla="*/ 15 h 27"/>
                <a:gd name="T4" fmla="*/ 12 w 23"/>
                <a:gd name="T5" fmla="*/ 27 h 27"/>
                <a:gd name="T6" fmla="*/ 23 w 23"/>
                <a:gd name="T7" fmla="*/ 15 h 27"/>
                <a:gd name="T8" fmla="*/ 23 w 23"/>
                <a:gd name="T9" fmla="*/ 0 h 27"/>
                <a:gd name="T10" fmla="*/ 0 w 23"/>
                <a:gd name="T11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3" h="27">
                  <a:moveTo>
                    <a:pt x="0" y="0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21"/>
                    <a:pt x="6" y="27"/>
                    <a:pt x="12" y="27"/>
                  </a:cubicBezTo>
                  <a:cubicBezTo>
                    <a:pt x="18" y="27"/>
                    <a:pt x="23" y="21"/>
                    <a:pt x="23" y="15"/>
                  </a:cubicBezTo>
                  <a:cubicBezTo>
                    <a:pt x="23" y="0"/>
                    <a:pt x="23" y="0"/>
                    <a:pt x="2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57" name="Freeform 601"/>
            <p:cNvSpPr/>
            <p:nvPr/>
          </p:nvSpPr>
          <p:spPr bwMode="auto">
            <a:xfrm>
              <a:off x="5765801" y="2513013"/>
              <a:ext cx="385763" cy="384175"/>
            </a:xfrm>
            <a:custGeom>
              <a:avLst/>
              <a:gdLst>
                <a:gd name="T0" fmla="*/ 142 w 142"/>
                <a:gd name="T1" fmla="*/ 124 h 142"/>
                <a:gd name="T2" fmla="*/ 124 w 142"/>
                <a:gd name="T3" fmla="*/ 142 h 142"/>
                <a:gd name="T4" fmla="*/ 18 w 142"/>
                <a:gd name="T5" fmla="*/ 142 h 142"/>
                <a:gd name="T6" fmla="*/ 0 w 142"/>
                <a:gd name="T7" fmla="*/ 124 h 142"/>
                <a:gd name="T8" fmla="*/ 0 w 142"/>
                <a:gd name="T9" fmla="*/ 18 h 142"/>
                <a:gd name="T10" fmla="*/ 18 w 142"/>
                <a:gd name="T11" fmla="*/ 0 h 142"/>
                <a:gd name="T12" fmla="*/ 124 w 142"/>
                <a:gd name="T13" fmla="*/ 0 h 142"/>
                <a:gd name="T14" fmla="*/ 142 w 142"/>
                <a:gd name="T15" fmla="*/ 18 h 142"/>
                <a:gd name="T16" fmla="*/ 142 w 142"/>
                <a:gd name="T17" fmla="*/ 124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2" h="142">
                  <a:moveTo>
                    <a:pt x="142" y="124"/>
                  </a:moveTo>
                  <a:cubicBezTo>
                    <a:pt x="142" y="134"/>
                    <a:pt x="134" y="142"/>
                    <a:pt x="124" y="142"/>
                  </a:cubicBezTo>
                  <a:cubicBezTo>
                    <a:pt x="18" y="142"/>
                    <a:pt x="18" y="142"/>
                    <a:pt x="18" y="142"/>
                  </a:cubicBezTo>
                  <a:cubicBezTo>
                    <a:pt x="8" y="142"/>
                    <a:pt x="0" y="134"/>
                    <a:pt x="0" y="124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0" y="8"/>
                    <a:pt x="8" y="0"/>
                    <a:pt x="18" y="0"/>
                  </a:cubicBezTo>
                  <a:cubicBezTo>
                    <a:pt x="124" y="0"/>
                    <a:pt x="124" y="0"/>
                    <a:pt x="124" y="0"/>
                  </a:cubicBezTo>
                  <a:cubicBezTo>
                    <a:pt x="134" y="0"/>
                    <a:pt x="142" y="8"/>
                    <a:pt x="142" y="18"/>
                  </a:cubicBezTo>
                  <a:lnTo>
                    <a:pt x="142" y="124"/>
                  </a:ln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58" name="Freeform 602"/>
            <p:cNvSpPr/>
            <p:nvPr/>
          </p:nvSpPr>
          <p:spPr bwMode="auto">
            <a:xfrm>
              <a:off x="5811838" y="2559051"/>
              <a:ext cx="293688" cy="292100"/>
            </a:xfrm>
            <a:custGeom>
              <a:avLst/>
              <a:gdLst>
                <a:gd name="T0" fmla="*/ 108 w 108"/>
                <a:gd name="T1" fmla="*/ 94 h 108"/>
                <a:gd name="T2" fmla="*/ 94 w 108"/>
                <a:gd name="T3" fmla="*/ 108 h 108"/>
                <a:gd name="T4" fmla="*/ 14 w 108"/>
                <a:gd name="T5" fmla="*/ 108 h 108"/>
                <a:gd name="T6" fmla="*/ 0 w 108"/>
                <a:gd name="T7" fmla="*/ 94 h 108"/>
                <a:gd name="T8" fmla="*/ 0 w 108"/>
                <a:gd name="T9" fmla="*/ 14 h 108"/>
                <a:gd name="T10" fmla="*/ 14 w 108"/>
                <a:gd name="T11" fmla="*/ 0 h 108"/>
                <a:gd name="T12" fmla="*/ 94 w 108"/>
                <a:gd name="T13" fmla="*/ 0 h 108"/>
                <a:gd name="T14" fmla="*/ 108 w 108"/>
                <a:gd name="T15" fmla="*/ 14 h 108"/>
                <a:gd name="T16" fmla="*/ 108 w 108"/>
                <a:gd name="T17" fmla="*/ 94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" h="108">
                  <a:moveTo>
                    <a:pt x="108" y="94"/>
                  </a:moveTo>
                  <a:cubicBezTo>
                    <a:pt x="108" y="102"/>
                    <a:pt x="102" y="108"/>
                    <a:pt x="94" y="108"/>
                  </a:cubicBezTo>
                  <a:cubicBezTo>
                    <a:pt x="14" y="108"/>
                    <a:pt x="14" y="108"/>
                    <a:pt x="14" y="108"/>
                  </a:cubicBezTo>
                  <a:cubicBezTo>
                    <a:pt x="6" y="108"/>
                    <a:pt x="0" y="102"/>
                    <a:pt x="0" y="94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6"/>
                    <a:pt x="6" y="0"/>
                    <a:pt x="14" y="0"/>
                  </a:cubicBezTo>
                  <a:cubicBezTo>
                    <a:pt x="94" y="0"/>
                    <a:pt x="94" y="0"/>
                    <a:pt x="94" y="0"/>
                  </a:cubicBezTo>
                  <a:cubicBezTo>
                    <a:pt x="102" y="0"/>
                    <a:pt x="108" y="6"/>
                    <a:pt x="108" y="14"/>
                  </a:cubicBezTo>
                  <a:lnTo>
                    <a:pt x="108" y="94"/>
                  </a:lnTo>
                  <a:close/>
                </a:path>
              </a:pathLst>
            </a:cu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59" name="Freeform 603"/>
            <p:cNvSpPr/>
            <p:nvPr/>
          </p:nvSpPr>
          <p:spPr bwMode="auto">
            <a:xfrm>
              <a:off x="5895976" y="2624138"/>
              <a:ext cx="125413" cy="161925"/>
            </a:xfrm>
            <a:custGeom>
              <a:avLst/>
              <a:gdLst>
                <a:gd name="T0" fmla="*/ 36 w 46"/>
                <a:gd name="T1" fmla="*/ 2 h 60"/>
                <a:gd name="T2" fmla="*/ 45 w 46"/>
                <a:gd name="T3" fmla="*/ 8 h 60"/>
                <a:gd name="T4" fmla="*/ 36 w 46"/>
                <a:gd name="T5" fmla="*/ 19 h 60"/>
                <a:gd name="T6" fmla="*/ 26 w 46"/>
                <a:gd name="T7" fmla="*/ 14 h 60"/>
                <a:gd name="T8" fmla="*/ 18 w 46"/>
                <a:gd name="T9" fmla="*/ 16 h 60"/>
                <a:gd name="T10" fmla="*/ 18 w 46"/>
                <a:gd name="T11" fmla="*/ 20 h 60"/>
                <a:gd name="T12" fmla="*/ 26 w 46"/>
                <a:gd name="T13" fmla="*/ 23 h 60"/>
                <a:gd name="T14" fmla="*/ 40 w 46"/>
                <a:gd name="T15" fmla="*/ 28 h 60"/>
                <a:gd name="T16" fmla="*/ 46 w 46"/>
                <a:gd name="T17" fmla="*/ 43 h 60"/>
                <a:gd name="T18" fmla="*/ 39 w 46"/>
                <a:gd name="T19" fmla="*/ 56 h 60"/>
                <a:gd name="T20" fmla="*/ 24 w 46"/>
                <a:gd name="T21" fmla="*/ 60 h 60"/>
                <a:gd name="T22" fmla="*/ 10 w 46"/>
                <a:gd name="T23" fmla="*/ 58 h 60"/>
                <a:gd name="T24" fmla="*/ 0 w 46"/>
                <a:gd name="T25" fmla="*/ 52 h 60"/>
                <a:gd name="T26" fmla="*/ 9 w 46"/>
                <a:gd name="T27" fmla="*/ 41 h 60"/>
                <a:gd name="T28" fmla="*/ 22 w 46"/>
                <a:gd name="T29" fmla="*/ 47 h 60"/>
                <a:gd name="T30" fmla="*/ 31 w 46"/>
                <a:gd name="T31" fmla="*/ 45 h 60"/>
                <a:gd name="T32" fmla="*/ 31 w 46"/>
                <a:gd name="T33" fmla="*/ 40 h 60"/>
                <a:gd name="T34" fmla="*/ 22 w 46"/>
                <a:gd name="T35" fmla="*/ 37 h 60"/>
                <a:gd name="T36" fmla="*/ 8 w 46"/>
                <a:gd name="T37" fmla="*/ 33 h 60"/>
                <a:gd name="T38" fmla="*/ 2 w 46"/>
                <a:gd name="T39" fmla="*/ 19 h 60"/>
                <a:gd name="T40" fmla="*/ 9 w 46"/>
                <a:gd name="T41" fmla="*/ 5 h 60"/>
                <a:gd name="T42" fmla="*/ 23 w 46"/>
                <a:gd name="T43" fmla="*/ 0 h 60"/>
                <a:gd name="T44" fmla="*/ 36 w 46"/>
                <a:gd name="T45" fmla="*/ 2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6" h="60">
                  <a:moveTo>
                    <a:pt x="36" y="2"/>
                  </a:moveTo>
                  <a:cubicBezTo>
                    <a:pt x="39" y="4"/>
                    <a:pt x="42" y="6"/>
                    <a:pt x="45" y="8"/>
                  </a:cubicBezTo>
                  <a:cubicBezTo>
                    <a:pt x="36" y="19"/>
                    <a:pt x="36" y="19"/>
                    <a:pt x="36" y="19"/>
                  </a:cubicBezTo>
                  <a:cubicBezTo>
                    <a:pt x="33" y="15"/>
                    <a:pt x="30" y="14"/>
                    <a:pt x="26" y="14"/>
                  </a:cubicBezTo>
                  <a:cubicBezTo>
                    <a:pt x="22" y="14"/>
                    <a:pt x="19" y="15"/>
                    <a:pt x="18" y="16"/>
                  </a:cubicBezTo>
                  <a:cubicBezTo>
                    <a:pt x="16" y="18"/>
                    <a:pt x="16" y="19"/>
                    <a:pt x="18" y="20"/>
                  </a:cubicBezTo>
                  <a:cubicBezTo>
                    <a:pt x="19" y="21"/>
                    <a:pt x="22" y="22"/>
                    <a:pt x="26" y="23"/>
                  </a:cubicBezTo>
                  <a:cubicBezTo>
                    <a:pt x="32" y="24"/>
                    <a:pt x="36" y="25"/>
                    <a:pt x="40" y="28"/>
                  </a:cubicBezTo>
                  <a:cubicBezTo>
                    <a:pt x="44" y="31"/>
                    <a:pt x="46" y="36"/>
                    <a:pt x="46" y="43"/>
                  </a:cubicBezTo>
                  <a:cubicBezTo>
                    <a:pt x="46" y="48"/>
                    <a:pt x="44" y="53"/>
                    <a:pt x="39" y="56"/>
                  </a:cubicBezTo>
                  <a:cubicBezTo>
                    <a:pt x="35" y="59"/>
                    <a:pt x="30" y="60"/>
                    <a:pt x="24" y="60"/>
                  </a:cubicBezTo>
                  <a:cubicBezTo>
                    <a:pt x="18" y="60"/>
                    <a:pt x="13" y="60"/>
                    <a:pt x="10" y="58"/>
                  </a:cubicBezTo>
                  <a:cubicBezTo>
                    <a:pt x="6" y="56"/>
                    <a:pt x="3" y="54"/>
                    <a:pt x="0" y="52"/>
                  </a:cubicBezTo>
                  <a:cubicBezTo>
                    <a:pt x="9" y="41"/>
                    <a:pt x="9" y="41"/>
                    <a:pt x="9" y="41"/>
                  </a:cubicBezTo>
                  <a:cubicBezTo>
                    <a:pt x="12" y="44"/>
                    <a:pt x="16" y="46"/>
                    <a:pt x="22" y="47"/>
                  </a:cubicBezTo>
                  <a:cubicBezTo>
                    <a:pt x="26" y="47"/>
                    <a:pt x="29" y="46"/>
                    <a:pt x="31" y="45"/>
                  </a:cubicBezTo>
                  <a:cubicBezTo>
                    <a:pt x="32" y="43"/>
                    <a:pt x="32" y="42"/>
                    <a:pt x="31" y="40"/>
                  </a:cubicBezTo>
                  <a:cubicBezTo>
                    <a:pt x="30" y="39"/>
                    <a:pt x="27" y="38"/>
                    <a:pt x="22" y="37"/>
                  </a:cubicBezTo>
                  <a:cubicBezTo>
                    <a:pt x="17" y="37"/>
                    <a:pt x="12" y="35"/>
                    <a:pt x="8" y="33"/>
                  </a:cubicBezTo>
                  <a:cubicBezTo>
                    <a:pt x="4" y="30"/>
                    <a:pt x="2" y="26"/>
                    <a:pt x="2" y="19"/>
                  </a:cubicBezTo>
                  <a:cubicBezTo>
                    <a:pt x="2" y="13"/>
                    <a:pt x="5" y="8"/>
                    <a:pt x="9" y="5"/>
                  </a:cubicBezTo>
                  <a:cubicBezTo>
                    <a:pt x="14" y="2"/>
                    <a:pt x="19" y="0"/>
                    <a:pt x="23" y="0"/>
                  </a:cubicBezTo>
                  <a:cubicBezTo>
                    <a:pt x="29" y="0"/>
                    <a:pt x="33" y="1"/>
                    <a:pt x="36" y="2"/>
                  </a:cubicBez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60" name="Rectangle 604"/>
            <p:cNvSpPr>
              <a:spLocks noChangeArrowheads="1"/>
            </p:cNvSpPr>
            <p:nvPr/>
          </p:nvSpPr>
          <p:spPr bwMode="auto">
            <a:xfrm>
              <a:off x="5953126" y="2601913"/>
              <a:ext cx="15875" cy="209550"/>
            </a:xfrm>
            <a:prstGeom prst="rect">
              <a:avLst/>
            </a:pr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74" name="组合 73"/>
          <p:cNvGrpSpPr/>
          <p:nvPr/>
        </p:nvGrpSpPr>
        <p:grpSpPr>
          <a:xfrm>
            <a:off x="6245858" y="2777939"/>
            <a:ext cx="335960" cy="447481"/>
            <a:chOff x="5089526" y="2513013"/>
            <a:chExt cx="382588" cy="509587"/>
          </a:xfrm>
        </p:grpSpPr>
        <p:sp>
          <p:nvSpPr>
            <p:cNvPr id="144" name="Freeform 605"/>
            <p:cNvSpPr/>
            <p:nvPr/>
          </p:nvSpPr>
          <p:spPr bwMode="auto">
            <a:xfrm>
              <a:off x="5143501" y="2554288"/>
              <a:ext cx="273050" cy="430213"/>
            </a:xfrm>
            <a:custGeom>
              <a:avLst/>
              <a:gdLst>
                <a:gd name="T0" fmla="*/ 172 w 172"/>
                <a:gd name="T1" fmla="*/ 271 h 271"/>
                <a:gd name="T2" fmla="*/ 0 w 172"/>
                <a:gd name="T3" fmla="*/ 271 h 271"/>
                <a:gd name="T4" fmla="*/ 0 w 172"/>
                <a:gd name="T5" fmla="*/ 70 h 271"/>
                <a:gd name="T6" fmla="*/ 87 w 172"/>
                <a:gd name="T7" fmla="*/ 0 h 271"/>
                <a:gd name="T8" fmla="*/ 172 w 172"/>
                <a:gd name="T9" fmla="*/ 70 h 271"/>
                <a:gd name="T10" fmla="*/ 172 w 172"/>
                <a:gd name="T11" fmla="*/ 271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2" h="271">
                  <a:moveTo>
                    <a:pt x="172" y="271"/>
                  </a:moveTo>
                  <a:lnTo>
                    <a:pt x="0" y="271"/>
                  </a:lnTo>
                  <a:lnTo>
                    <a:pt x="0" y="70"/>
                  </a:lnTo>
                  <a:lnTo>
                    <a:pt x="87" y="0"/>
                  </a:lnTo>
                  <a:lnTo>
                    <a:pt x="172" y="70"/>
                  </a:lnTo>
                  <a:lnTo>
                    <a:pt x="172" y="271"/>
                  </a:ln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45" name="Freeform 606"/>
            <p:cNvSpPr/>
            <p:nvPr/>
          </p:nvSpPr>
          <p:spPr bwMode="auto">
            <a:xfrm>
              <a:off x="5165726" y="2554288"/>
              <a:ext cx="233363" cy="430213"/>
            </a:xfrm>
            <a:custGeom>
              <a:avLst/>
              <a:gdLst>
                <a:gd name="T0" fmla="*/ 147 w 147"/>
                <a:gd name="T1" fmla="*/ 271 h 271"/>
                <a:gd name="T2" fmla="*/ 0 w 147"/>
                <a:gd name="T3" fmla="*/ 271 h 271"/>
                <a:gd name="T4" fmla="*/ 0 w 147"/>
                <a:gd name="T5" fmla="*/ 70 h 271"/>
                <a:gd name="T6" fmla="*/ 73 w 147"/>
                <a:gd name="T7" fmla="*/ 0 h 271"/>
                <a:gd name="T8" fmla="*/ 147 w 147"/>
                <a:gd name="T9" fmla="*/ 70 h 271"/>
                <a:gd name="T10" fmla="*/ 147 w 147"/>
                <a:gd name="T11" fmla="*/ 271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7" h="271">
                  <a:moveTo>
                    <a:pt x="147" y="271"/>
                  </a:moveTo>
                  <a:lnTo>
                    <a:pt x="0" y="271"/>
                  </a:lnTo>
                  <a:lnTo>
                    <a:pt x="0" y="70"/>
                  </a:lnTo>
                  <a:lnTo>
                    <a:pt x="73" y="0"/>
                  </a:lnTo>
                  <a:lnTo>
                    <a:pt x="147" y="70"/>
                  </a:lnTo>
                  <a:lnTo>
                    <a:pt x="147" y="271"/>
                  </a:ln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46" name="Freeform 608"/>
            <p:cNvSpPr/>
            <p:nvPr/>
          </p:nvSpPr>
          <p:spPr bwMode="auto">
            <a:xfrm>
              <a:off x="5089526" y="2513013"/>
              <a:ext cx="233363" cy="230187"/>
            </a:xfrm>
            <a:custGeom>
              <a:avLst/>
              <a:gdLst>
                <a:gd name="T0" fmla="*/ 147 w 147"/>
                <a:gd name="T1" fmla="*/ 26 h 145"/>
                <a:gd name="T2" fmla="*/ 26 w 147"/>
                <a:gd name="T3" fmla="*/ 145 h 145"/>
                <a:gd name="T4" fmla="*/ 0 w 147"/>
                <a:gd name="T5" fmla="*/ 121 h 145"/>
                <a:gd name="T6" fmla="*/ 121 w 147"/>
                <a:gd name="T7" fmla="*/ 0 h 145"/>
                <a:gd name="T8" fmla="*/ 147 w 147"/>
                <a:gd name="T9" fmla="*/ 26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7" h="145">
                  <a:moveTo>
                    <a:pt x="147" y="26"/>
                  </a:moveTo>
                  <a:lnTo>
                    <a:pt x="26" y="145"/>
                  </a:lnTo>
                  <a:lnTo>
                    <a:pt x="0" y="121"/>
                  </a:lnTo>
                  <a:lnTo>
                    <a:pt x="121" y="0"/>
                  </a:lnTo>
                  <a:lnTo>
                    <a:pt x="147" y="26"/>
                  </a:ln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47" name="Freeform 609"/>
            <p:cNvSpPr/>
            <p:nvPr/>
          </p:nvSpPr>
          <p:spPr bwMode="auto">
            <a:xfrm>
              <a:off x="5241926" y="2513013"/>
              <a:ext cx="230188" cy="230187"/>
            </a:xfrm>
            <a:custGeom>
              <a:avLst/>
              <a:gdLst>
                <a:gd name="T0" fmla="*/ 25 w 145"/>
                <a:gd name="T1" fmla="*/ 0 h 145"/>
                <a:gd name="T2" fmla="*/ 145 w 145"/>
                <a:gd name="T3" fmla="*/ 121 h 145"/>
                <a:gd name="T4" fmla="*/ 119 w 145"/>
                <a:gd name="T5" fmla="*/ 145 h 145"/>
                <a:gd name="T6" fmla="*/ 0 w 145"/>
                <a:gd name="T7" fmla="*/ 26 h 145"/>
                <a:gd name="T8" fmla="*/ 25 w 145"/>
                <a:gd name="T9" fmla="*/ 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145">
                  <a:moveTo>
                    <a:pt x="25" y="0"/>
                  </a:moveTo>
                  <a:lnTo>
                    <a:pt x="145" y="121"/>
                  </a:lnTo>
                  <a:lnTo>
                    <a:pt x="119" y="145"/>
                  </a:lnTo>
                  <a:lnTo>
                    <a:pt x="0" y="26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48" name="Rectangle 610"/>
            <p:cNvSpPr>
              <a:spLocks noChangeArrowheads="1"/>
            </p:cNvSpPr>
            <p:nvPr/>
          </p:nvSpPr>
          <p:spPr bwMode="auto">
            <a:xfrm>
              <a:off x="5130801" y="2968625"/>
              <a:ext cx="303213" cy="53975"/>
            </a:xfrm>
            <a:prstGeom prst="rect">
              <a:avLst/>
            </a:pr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49" name="Freeform 611"/>
            <p:cNvSpPr/>
            <p:nvPr/>
          </p:nvSpPr>
          <p:spPr bwMode="auto">
            <a:xfrm>
              <a:off x="5219701" y="2781300"/>
              <a:ext cx="133350" cy="115887"/>
            </a:xfrm>
            <a:custGeom>
              <a:avLst/>
              <a:gdLst>
                <a:gd name="T0" fmla="*/ 49 w 49"/>
                <a:gd name="T1" fmla="*/ 43 h 43"/>
                <a:gd name="T2" fmla="*/ 24 w 49"/>
                <a:gd name="T3" fmla="*/ 0 h 43"/>
                <a:gd name="T4" fmla="*/ 0 w 49"/>
                <a:gd name="T5" fmla="*/ 43 h 43"/>
                <a:gd name="T6" fmla="*/ 49 w 49"/>
                <a:gd name="T7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3">
                  <a:moveTo>
                    <a:pt x="49" y="43"/>
                  </a:moveTo>
                  <a:cubicBezTo>
                    <a:pt x="47" y="25"/>
                    <a:pt x="42" y="0"/>
                    <a:pt x="24" y="0"/>
                  </a:cubicBezTo>
                  <a:cubicBezTo>
                    <a:pt x="6" y="0"/>
                    <a:pt x="1" y="25"/>
                    <a:pt x="0" y="43"/>
                  </a:cubicBezTo>
                  <a:lnTo>
                    <a:pt x="49" y="43"/>
                  </a:ln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50" name="Oval 612"/>
            <p:cNvSpPr>
              <a:spLocks noChangeArrowheads="1"/>
            </p:cNvSpPr>
            <p:nvPr/>
          </p:nvSpPr>
          <p:spPr bwMode="auto">
            <a:xfrm>
              <a:off x="5219701" y="2670175"/>
              <a:ext cx="133350" cy="130175"/>
            </a:xfrm>
            <a:prstGeom prst="ellipse">
              <a:avLst/>
            </a:pr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51" name="Oval 613"/>
            <p:cNvSpPr>
              <a:spLocks noChangeArrowheads="1"/>
            </p:cNvSpPr>
            <p:nvPr/>
          </p:nvSpPr>
          <p:spPr bwMode="auto">
            <a:xfrm>
              <a:off x="5241926" y="2722563"/>
              <a:ext cx="20638" cy="17462"/>
            </a:xfrm>
            <a:prstGeom prst="ellipse">
              <a:avLst/>
            </a:pr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52" name="Oval 614"/>
            <p:cNvSpPr>
              <a:spLocks noChangeArrowheads="1"/>
            </p:cNvSpPr>
            <p:nvPr/>
          </p:nvSpPr>
          <p:spPr bwMode="auto">
            <a:xfrm>
              <a:off x="5308601" y="2722563"/>
              <a:ext cx="22225" cy="17462"/>
            </a:xfrm>
            <a:prstGeom prst="ellipse">
              <a:avLst/>
            </a:pr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53" name="Freeform 615"/>
            <p:cNvSpPr/>
            <p:nvPr/>
          </p:nvSpPr>
          <p:spPr bwMode="auto">
            <a:xfrm>
              <a:off x="5260976" y="2751138"/>
              <a:ext cx="50800" cy="25400"/>
            </a:xfrm>
            <a:custGeom>
              <a:avLst/>
              <a:gdLst>
                <a:gd name="T0" fmla="*/ 19 w 19"/>
                <a:gd name="T1" fmla="*/ 0 h 9"/>
                <a:gd name="T2" fmla="*/ 9 w 19"/>
                <a:gd name="T3" fmla="*/ 9 h 9"/>
                <a:gd name="T4" fmla="*/ 0 w 19"/>
                <a:gd name="T5" fmla="*/ 0 h 9"/>
                <a:gd name="T6" fmla="*/ 19 w 19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9">
                  <a:moveTo>
                    <a:pt x="19" y="0"/>
                  </a:moveTo>
                  <a:cubicBezTo>
                    <a:pt x="19" y="5"/>
                    <a:pt x="15" y="9"/>
                    <a:pt x="9" y="9"/>
                  </a:cubicBezTo>
                  <a:cubicBezTo>
                    <a:pt x="4" y="9"/>
                    <a:pt x="0" y="5"/>
                    <a:pt x="0" y="0"/>
                  </a:cubicBezTo>
                  <a:lnTo>
                    <a:pt x="19" y="0"/>
                  </a:ln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54" name="Rectangle 616"/>
            <p:cNvSpPr>
              <a:spLocks noChangeArrowheads="1"/>
            </p:cNvSpPr>
            <p:nvPr/>
          </p:nvSpPr>
          <p:spPr bwMode="auto">
            <a:xfrm>
              <a:off x="5219701" y="2897188"/>
              <a:ext cx="133350" cy="36512"/>
            </a:xfrm>
            <a:prstGeom prst="rect">
              <a:avLst/>
            </a:pr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75" name="组合 74"/>
          <p:cNvGrpSpPr/>
          <p:nvPr/>
        </p:nvGrpSpPr>
        <p:grpSpPr>
          <a:xfrm>
            <a:off x="5423384" y="2777939"/>
            <a:ext cx="432147" cy="447481"/>
            <a:chOff x="4359276" y="2513013"/>
            <a:chExt cx="492125" cy="509587"/>
          </a:xfrm>
        </p:grpSpPr>
        <p:sp>
          <p:nvSpPr>
            <p:cNvPr id="139" name="Rectangle 617"/>
            <p:cNvSpPr>
              <a:spLocks noChangeArrowheads="1"/>
            </p:cNvSpPr>
            <p:nvPr/>
          </p:nvSpPr>
          <p:spPr bwMode="auto">
            <a:xfrm>
              <a:off x="4405313" y="2976563"/>
              <a:ext cx="400050" cy="23812"/>
            </a:xfrm>
            <a:prstGeom prst="rect">
              <a:avLst/>
            </a:pr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40" name="Rectangle 618"/>
            <p:cNvSpPr>
              <a:spLocks noChangeArrowheads="1"/>
            </p:cNvSpPr>
            <p:nvPr/>
          </p:nvSpPr>
          <p:spPr bwMode="auto">
            <a:xfrm>
              <a:off x="4594226" y="2727325"/>
              <a:ext cx="22225" cy="260350"/>
            </a:xfrm>
            <a:prstGeom prst="rect">
              <a:avLst/>
            </a:pr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41" name="Freeform 619"/>
            <p:cNvSpPr/>
            <p:nvPr/>
          </p:nvSpPr>
          <p:spPr bwMode="auto">
            <a:xfrm>
              <a:off x="4359276" y="2513013"/>
              <a:ext cx="442913" cy="390525"/>
            </a:xfrm>
            <a:custGeom>
              <a:avLst/>
              <a:gdLst>
                <a:gd name="T0" fmla="*/ 156 w 164"/>
                <a:gd name="T1" fmla="*/ 32 h 144"/>
                <a:gd name="T2" fmla="*/ 90 w 164"/>
                <a:gd name="T3" fmla="*/ 32 h 144"/>
                <a:gd name="T4" fmla="*/ 90 w 164"/>
                <a:gd name="T5" fmla="*/ 9 h 144"/>
                <a:gd name="T6" fmla="*/ 82 w 164"/>
                <a:gd name="T7" fmla="*/ 0 h 144"/>
                <a:gd name="T8" fmla="*/ 14 w 164"/>
                <a:gd name="T9" fmla="*/ 0 h 144"/>
                <a:gd name="T10" fmla="*/ 6 w 164"/>
                <a:gd name="T11" fmla="*/ 9 h 144"/>
                <a:gd name="T12" fmla="*/ 6 w 164"/>
                <a:gd name="T13" fmla="*/ 28 h 144"/>
                <a:gd name="T14" fmla="*/ 0 w 164"/>
                <a:gd name="T15" fmla="*/ 35 h 144"/>
                <a:gd name="T16" fmla="*/ 0 w 164"/>
                <a:gd name="T17" fmla="*/ 136 h 144"/>
                <a:gd name="T18" fmla="*/ 9 w 164"/>
                <a:gd name="T19" fmla="*/ 144 h 144"/>
                <a:gd name="T20" fmla="*/ 156 w 164"/>
                <a:gd name="T21" fmla="*/ 144 h 144"/>
                <a:gd name="T22" fmla="*/ 164 w 164"/>
                <a:gd name="T23" fmla="*/ 136 h 144"/>
                <a:gd name="T24" fmla="*/ 164 w 164"/>
                <a:gd name="T25" fmla="*/ 40 h 144"/>
                <a:gd name="T26" fmla="*/ 156 w 164"/>
                <a:gd name="T27" fmla="*/ 32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4" h="144">
                  <a:moveTo>
                    <a:pt x="156" y="32"/>
                  </a:moveTo>
                  <a:cubicBezTo>
                    <a:pt x="90" y="32"/>
                    <a:pt x="90" y="32"/>
                    <a:pt x="90" y="32"/>
                  </a:cubicBezTo>
                  <a:cubicBezTo>
                    <a:pt x="90" y="9"/>
                    <a:pt x="90" y="9"/>
                    <a:pt x="90" y="9"/>
                  </a:cubicBezTo>
                  <a:cubicBezTo>
                    <a:pt x="90" y="4"/>
                    <a:pt x="87" y="0"/>
                    <a:pt x="82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9" y="0"/>
                    <a:pt x="6" y="4"/>
                    <a:pt x="6" y="9"/>
                  </a:cubicBezTo>
                  <a:cubicBezTo>
                    <a:pt x="6" y="28"/>
                    <a:pt x="6" y="28"/>
                    <a:pt x="6" y="28"/>
                  </a:cubicBezTo>
                  <a:cubicBezTo>
                    <a:pt x="2" y="29"/>
                    <a:pt x="0" y="32"/>
                    <a:pt x="0" y="35"/>
                  </a:cubicBezTo>
                  <a:cubicBezTo>
                    <a:pt x="0" y="136"/>
                    <a:pt x="0" y="136"/>
                    <a:pt x="0" y="136"/>
                  </a:cubicBezTo>
                  <a:cubicBezTo>
                    <a:pt x="0" y="141"/>
                    <a:pt x="4" y="144"/>
                    <a:pt x="9" y="144"/>
                  </a:cubicBezTo>
                  <a:cubicBezTo>
                    <a:pt x="156" y="144"/>
                    <a:pt x="156" y="144"/>
                    <a:pt x="156" y="144"/>
                  </a:cubicBezTo>
                  <a:cubicBezTo>
                    <a:pt x="160" y="144"/>
                    <a:pt x="164" y="141"/>
                    <a:pt x="164" y="136"/>
                  </a:cubicBezTo>
                  <a:cubicBezTo>
                    <a:pt x="164" y="40"/>
                    <a:pt x="164" y="40"/>
                    <a:pt x="164" y="40"/>
                  </a:cubicBezTo>
                  <a:cubicBezTo>
                    <a:pt x="164" y="36"/>
                    <a:pt x="160" y="32"/>
                    <a:pt x="156" y="32"/>
                  </a:cubicBez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42" name="Freeform 620"/>
            <p:cNvSpPr/>
            <p:nvPr/>
          </p:nvSpPr>
          <p:spPr bwMode="auto">
            <a:xfrm>
              <a:off x="4371976" y="2592388"/>
              <a:ext cx="479425" cy="311150"/>
            </a:xfrm>
            <a:custGeom>
              <a:avLst/>
              <a:gdLst>
                <a:gd name="T0" fmla="*/ 160 w 177"/>
                <a:gd name="T1" fmla="*/ 106 h 115"/>
                <a:gd name="T2" fmla="*/ 151 w 177"/>
                <a:gd name="T3" fmla="*/ 115 h 115"/>
                <a:gd name="T4" fmla="*/ 7 w 177"/>
                <a:gd name="T5" fmla="*/ 115 h 115"/>
                <a:gd name="T6" fmla="*/ 0 w 177"/>
                <a:gd name="T7" fmla="*/ 106 h 115"/>
                <a:gd name="T8" fmla="*/ 16 w 177"/>
                <a:gd name="T9" fmla="*/ 9 h 115"/>
                <a:gd name="T10" fmla="*/ 26 w 177"/>
                <a:gd name="T11" fmla="*/ 0 h 115"/>
                <a:gd name="T12" fmla="*/ 170 w 177"/>
                <a:gd name="T13" fmla="*/ 0 h 115"/>
                <a:gd name="T14" fmla="*/ 176 w 177"/>
                <a:gd name="T15" fmla="*/ 9 h 115"/>
                <a:gd name="T16" fmla="*/ 160 w 177"/>
                <a:gd name="T17" fmla="*/ 106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7" h="115">
                  <a:moveTo>
                    <a:pt x="160" y="106"/>
                  </a:moveTo>
                  <a:cubicBezTo>
                    <a:pt x="159" y="111"/>
                    <a:pt x="155" y="115"/>
                    <a:pt x="151" y="115"/>
                  </a:cubicBezTo>
                  <a:cubicBezTo>
                    <a:pt x="7" y="115"/>
                    <a:pt x="7" y="115"/>
                    <a:pt x="7" y="115"/>
                  </a:cubicBezTo>
                  <a:cubicBezTo>
                    <a:pt x="2" y="115"/>
                    <a:pt x="0" y="111"/>
                    <a:pt x="0" y="106"/>
                  </a:cubicBezTo>
                  <a:cubicBezTo>
                    <a:pt x="16" y="9"/>
                    <a:pt x="16" y="9"/>
                    <a:pt x="16" y="9"/>
                  </a:cubicBezTo>
                  <a:cubicBezTo>
                    <a:pt x="17" y="4"/>
                    <a:pt x="22" y="0"/>
                    <a:pt x="26" y="0"/>
                  </a:cubicBezTo>
                  <a:cubicBezTo>
                    <a:pt x="170" y="0"/>
                    <a:pt x="170" y="0"/>
                    <a:pt x="170" y="0"/>
                  </a:cubicBezTo>
                  <a:cubicBezTo>
                    <a:pt x="174" y="0"/>
                    <a:pt x="177" y="4"/>
                    <a:pt x="176" y="9"/>
                  </a:cubicBezTo>
                  <a:lnTo>
                    <a:pt x="160" y="106"/>
                  </a:lnTo>
                  <a:close/>
                </a:path>
              </a:pathLst>
            </a:cu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43" name="Oval 621"/>
            <p:cNvSpPr>
              <a:spLocks noChangeArrowheads="1"/>
            </p:cNvSpPr>
            <p:nvPr/>
          </p:nvSpPr>
          <p:spPr bwMode="auto">
            <a:xfrm>
              <a:off x="4572001" y="2954338"/>
              <a:ext cx="65088" cy="68262"/>
            </a:xfrm>
            <a:prstGeom prst="ellipse">
              <a:avLst/>
            </a:pr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76" name="组合 75"/>
          <p:cNvGrpSpPr/>
          <p:nvPr/>
        </p:nvGrpSpPr>
        <p:grpSpPr>
          <a:xfrm>
            <a:off x="4709644" y="2777939"/>
            <a:ext cx="323413" cy="447481"/>
            <a:chOff x="3744913" y="2513013"/>
            <a:chExt cx="368300" cy="509587"/>
          </a:xfrm>
        </p:grpSpPr>
        <p:sp>
          <p:nvSpPr>
            <p:cNvPr id="135" name="Freeform 622"/>
            <p:cNvSpPr>
              <a:spLocks noEditPoints="1"/>
            </p:cNvSpPr>
            <p:nvPr/>
          </p:nvSpPr>
          <p:spPr bwMode="auto">
            <a:xfrm>
              <a:off x="3849688" y="2513013"/>
              <a:ext cx="153988" cy="153987"/>
            </a:xfrm>
            <a:custGeom>
              <a:avLst/>
              <a:gdLst>
                <a:gd name="T0" fmla="*/ 29 w 57"/>
                <a:gd name="T1" fmla="*/ 0 h 57"/>
                <a:gd name="T2" fmla="*/ 0 w 57"/>
                <a:gd name="T3" fmla="*/ 29 h 57"/>
                <a:gd name="T4" fmla="*/ 29 w 57"/>
                <a:gd name="T5" fmla="*/ 57 h 57"/>
                <a:gd name="T6" fmla="*/ 57 w 57"/>
                <a:gd name="T7" fmla="*/ 29 h 57"/>
                <a:gd name="T8" fmla="*/ 29 w 57"/>
                <a:gd name="T9" fmla="*/ 0 h 57"/>
                <a:gd name="T10" fmla="*/ 29 w 57"/>
                <a:gd name="T11" fmla="*/ 45 h 57"/>
                <a:gd name="T12" fmla="*/ 13 w 57"/>
                <a:gd name="T13" fmla="*/ 29 h 57"/>
                <a:gd name="T14" fmla="*/ 29 w 57"/>
                <a:gd name="T15" fmla="*/ 13 h 57"/>
                <a:gd name="T16" fmla="*/ 45 w 57"/>
                <a:gd name="T17" fmla="*/ 29 h 57"/>
                <a:gd name="T18" fmla="*/ 29 w 57"/>
                <a:gd name="T19" fmla="*/ 45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7" h="57">
                  <a:moveTo>
                    <a:pt x="29" y="0"/>
                  </a:moveTo>
                  <a:cubicBezTo>
                    <a:pt x="13" y="0"/>
                    <a:pt x="0" y="13"/>
                    <a:pt x="0" y="29"/>
                  </a:cubicBezTo>
                  <a:cubicBezTo>
                    <a:pt x="0" y="44"/>
                    <a:pt x="13" y="57"/>
                    <a:pt x="29" y="57"/>
                  </a:cubicBezTo>
                  <a:cubicBezTo>
                    <a:pt x="45" y="57"/>
                    <a:pt x="57" y="44"/>
                    <a:pt x="57" y="29"/>
                  </a:cubicBezTo>
                  <a:cubicBezTo>
                    <a:pt x="57" y="13"/>
                    <a:pt x="45" y="0"/>
                    <a:pt x="29" y="0"/>
                  </a:cubicBezTo>
                  <a:close/>
                  <a:moveTo>
                    <a:pt x="29" y="45"/>
                  </a:moveTo>
                  <a:cubicBezTo>
                    <a:pt x="20" y="45"/>
                    <a:pt x="13" y="37"/>
                    <a:pt x="13" y="29"/>
                  </a:cubicBezTo>
                  <a:cubicBezTo>
                    <a:pt x="13" y="20"/>
                    <a:pt x="20" y="13"/>
                    <a:pt x="29" y="13"/>
                  </a:cubicBezTo>
                  <a:cubicBezTo>
                    <a:pt x="38" y="13"/>
                    <a:pt x="45" y="20"/>
                    <a:pt x="45" y="29"/>
                  </a:cubicBezTo>
                  <a:cubicBezTo>
                    <a:pt x="45" y="37"/>
                    <a:pt x="38" y="45"/>
                    <a:pt x="29" y="45"/>
                  </a:cubicBezTo>
                  <a:close/>
                </a:path>
              </a:pathLst>
            </a:cu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36" name="Oval 623"/>
            <p:cNvSpPr>
              <a:spLocks noChangeArrowheads="1"/>
            </p:cNvSpPr>
            <p:nvPr/>
          </p:nvSpPr>
          <p:spPr bwMode="auto">
            <a:xfrm>
              <a:off x="3849688" y="2868613"/>
              <a:ext cx="153988" cy="153987"/>
            </a:xfrm>
            <a:prstGeom prst="ellipse">
              <a:avLst/>
            </a:pr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37" name="Freeform 624"/>
            <p:cNvSpPr/>
            <p:nvPr/>
          </p:nvSpPr>
          <p:spPr bwMode="auto">
            <a:xfrm>
              <a:off x="3776663" y="2592388"/>
              <a:ext cx="303213" cy="323850"/>
            </a:xfrm>
            <a:custGeom>
              <a:avLst/>
              <a:gdLst>
                <a:gd name="T0" fmla="*/ 112 w 112"/>
                <a:gd name="T1" fmla="*/ 55 h 120"/>
                <a:gd name="T2" fmla="*/ 56 w 112"/>
                <a:gd name="T3" fmla="*/ 0 h 120"/>
                <a:gd name="T4" fmla="*/ 0 w 112"/>
                <a:gd name="T5" fmla="*/ 55 h 120"/>
                <a:gd name="T6" fmla="*/ 0 w 112"/>
                <a:gd name="T7" fmla="*/ 120 h 120"/>
                <a:gd name="T8" fmla="*/ 112 w 112"/>
                <a:gd name="T9" fmla="*/ 120 h 120"/>
                <a:gd name="T10" fmla="*/ 112 w 112"/>
                <a:gd name="T11" fmla="*/ 55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2" h="120">
                  <a:moveTo>
                    <a:pt x="112" y="55"/>
                  </a:moveTo>
                  <a:cubicBezTo>
                    <a:pt x="112" y="25"/>
                    <a:pt x="87" y="0"/>
                    <a:pt x="56" y="0"/>
                  </a:cubicBezTo>
                  <a:cubicBezTo>
                    <a:pt x="25" y="0"/>
                    <a:pt x="0" y="25"/>
                    <a:pt x="0" y="55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12" y="120"/>
                    <a:pt x="112" y="120"/>
                    <a:pt x="112" y="120"/>
                  </a:cubicBezTo>
                  <a:lnTo>
                    <a:pt x="112" y="55"/>
                  </a:ln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38" name="Rectangle 625"/>
            <p:cNvSpPr>
              <a:spLocks noChangeArrowheads="1"/>
            </p:cNvSpPr>
            <p:nvPr/>
          </p:nvSpPr>
          <p:spPr bwMode="auto">
            <a:xfrm>
              <a:off x="3744913" y="2868613"/>
              <a:ext cx="368300" cy="74612"/>
            </a:xfrm>
            <a:prstGeom prst="rect">
              <a:avLst/>
            </a:pr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77" name="组合 76"/>
          <p:cNvGrpSpPr/>
          <p:nvPr/>
        </p:nvGrpSpPr>
        <p:grpSpPr>
          <a:xfrm>
            <a:off x="3871837" y="2798849"/>
            <a:ext cx="447481" cy="405660"/>
            <a:chOff x="2997201" y="2536825"/>
            <a:chExt cx="509587" cy="461962"/>
          </a:xfrm>
        </p:grpSpPr>
        <p:sp>
          <p:nvSpPr>
            <p:cNvPr id="123" name="Freeform 626"/>
            <p:cNvSpPr/>
            <p:nvPr/>
          </p:nvSpPr>
          <p:spPr bwMode="auto">
            <a:xfrm>
              <a:off x="3094038" y="2551113"/>
              <a:ext cx="412750" cy="433387"/>
            </a:xfrm>
            <a:custGeom>
              <a:avLst/>
              <a:gdLst>
                <a:gd name="T0" fmla="*/ 152 w 152"/>
                <a:gd name="T1" fmla="*/ 145 h 160"/>
                <a:gd name="T2" fmla="*/ 136 w 152"/>
                <a:gd name="T3" fmla="*/ 160 h 160"/>
                <a:gd name="T4" fmla="*/ 16 w 152"/>
                <a:gd name="T5" fmla="*/ 160 h 160"/>
                <a:gd name="T6" fmla="*/ 0 w 152"/>
                <a:gd name="T7" fmla="*/ 145 h 160"/>
                <a:gd name="T8" fmla="*/ 0 w 152"/>
                <a:gd name="T9" fmla="*/ 15 h 160"/>
                <a:gd name="T10" fmla="*/ 16 w 152"/>
                <a:gd name="T11" fmla="*/ 0 h 160"/>
                <a:gd name="T12" fmla="*/ 136 w 152"/>
                <a:gd name="T13" fmla="*/ 0 h 160"/>
                <a:gd name="T14" fmla="*/ 152 w 152"/>
                <a:gd name="T15" fmla="*/ 15 h 160"/>
                <a:gd name="T16" fmla="*/ 152 w 152"/>
                <a:gd name="T17" fmla="*/ 145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2" h="160">
                  <a:moveTo>
                    <a:pt x="152" y="145"/>
                  </a:moveTo>
                  <a:cubicBezTo>
                    <a:pt x="152" y="153"/>
                    <a:pt x="145" y="160"/>
                    <a:pt x="136" y="160"/>
                  </a:cubicBezTo>
                  <a:cubicBezTo>
                    <a:pt x="16" y="160"/>
                    <a:pt x="16" y="160"/>
                    <a:pt x="16" y="160"/>
                  </a:cubicBezTo>
                  <a:cubicBezTo>
                    <a:pt x="7" y="160"/>
                    <a:pt x="0" y="153"/>
                    <a:pt x="0" y="14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7"/>
                    <a:pt x="7" y="0"/>
                    <a:pt x="16" y="0"/>
                  </a:cubicBezTo>
                  <a:cubicBezTo>
                    <a:pt x="136" y="0"/>
                    <a:pt x="136" y="0"/>
                    <a:pt x="136" y="0"/>
                  </a:cubicBezTo>
                  <a:cubicBezTo>
                    <a:pt x="145" y="0"/>
                    <a:pt x="152" y="7"/>
                    <a:pt x="152" y="15"/>
                  </a:cubicBezTo>
                  <a:lnTo>
                    <a:pt x="152" y="145"/>
                  </a:lnTo>
                  <a:close/>
                </a:path>
              </a:pathLst>
            </a:cu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24" name="Freeform 627"/>
            <p:cNvSpPr/>
            <p:nvPr/>
          </p:nvSpPr>
          <p:spPr bwMode="auto">
            <a:xfrm>
              <a:off x="3195638" y="2589213"/>
              <a:ext cx="266700" cy="65087"/>
            </a:xfrm>
            <a:custGeom>
              <a:avLst/>
              <a:gdLst>
                <a:gd name="T0" fmla="*/ 99 w 99"/>
                <a:gd name="T1" fmla="*/ 18 h 24"/>
                <a:gd name="T2" fmla="*/ 93 w 99"/>
                <a:gd name="T3" fmla="*/ 24 h 24"/>
                <a:gd name="T4" fmla="*/ 5 w 99"/>
                <a:gd name="T5" fmla="*/ 24 h 24"/>
                <a:gd name="T6" fmla="*/ 0 w 99"/>
                <a:gd name="T7" fmla="*/ 18 h 24"/>
                <a:gd name="T8" fmla="*/ 0 w 99"/>
                <a:gd name="T9" fmla="*/ 6 h 24"/>
                <a:gd name="T10" fmla="*/ 5 w 99"/>
                <a:gd name="T11" fmla="*/ 0 h 24"/>
                <a:gd name="T12" fmla="*/ 93 w 99"/>
                <a:gd name="T13" fmla="*/ 0 h 24"/>
                <a:gd name="T14" fmla="*/ 99 w 99"/>
                <a:gd name="T15" fmla="*/ 6 h 24"/>
                <a:gd name="T16" fmla="*/ 99 w 99"/>
                <a:gd name="T17" fmla="*/ 18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9" h="24">
                  <a:moveTo>
                    <a:pt x="99" y="18"/>
                  </a:moveTo>
                  <a:cubicBezTo>
                    <a:pt x="99" y="21"/>
                    <a:pt x="96" y="24"/>
                    <a:pt x="93" y="24"/>
                  </a:cubicBezTo>
                  <a:cubicBezTo>
                    <a:pt x="5" y="24"/>
                    <a:pt x="5" y="24"/>
                    <a:pt x="5" y="24"/>
                  </a:cubicBezTo>
                  <a:cubicBezTo>
                    <a:pt x="2" y="24"/>
                    <a:pt x="0" y="21"/>
                    <a:pt x="0" y="18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2"/>
                    <a:pt x="2" y="0"/>
                    <a:pt x="5" y="0"/>
                  </a:cubicBezTo>
                  <a:cubicBezTo>
                    <a:pt x="93" y="0"/>
                    <a:pt x="93" y="0"/>
                    <a:pt x="93" y="0"/>
                  </a:cubicBezTo>
                  <a:cubicBezTo>
                    <a:pt x="96" y="0"/>
                    <a:pt x="99" y="2"/>
                    <a:pt x="99" y="6"/>
                  </a:cubicBezTo>
                  <a:lnTo>
                    <a:pt x="99" y="18"/>
                  </a:ln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25" name="Freeform 628"/>
            <p:cNvSpPr/>
            <p:nvPr/>
          </p:nvSpPr>
          <p:spPr bwMode="auto">
            <a:xfrm>
              <a:off x="3195638" y="2684463"/>
              <a:ext cx="74613" cy="74612"/>
            </a:xfrm>
            <a:custGeom>
              <a:avLst/>
              <a:gdLst>
                <a:gd name="T0" fmla="*/ 28 w 28"/>
                <a:gd name="T1" fmla="*/ 22 h 28"/>
                <a:gd name="T2" fmla="*/ 22 w 28"/>
                <a:gd name="T3" fmla="*/ 28 h 28"/>
                <a:gd name="T4" fmla="*/ 6 w 28"/>
                <a:gd name="T5" fmla="*/ 28 h 28"/>
                <a:gd name="T6" fmla="*/ 0 w 28"/>
                <a:gd name="T7" fmla="*/ 22 h 28"/>
                <a:gd name="T8" fmla="*/ 0 w 28"/>
                <a:gd name="T9" fmla="*/ 6 h 28"/>
                <a:gd name="T10" fmla="*/ 6 w 28"/>
                <a:gd name="T11" fmla="*/ 0 h 28"/>
                <a:gd name="T12" fmla="*/ 22 w 28"/>
                <a:gd name="T13" fmla="*/ 0 h 28"/>
                <a:gd name="T14" fmla="*/ 28 w 28"/>
                <a:gd name="T15" fmla="*/ 6 h 28"/>
                <a:gd name="T16" fmla="*/ 28 w 28"/>
                <a:gd name="T17" fmla="*/ 22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" h="28">
                  <a:moveTo>
                    <a:pt x="28" y="22"/>
                  </a:moveTo>
                  <a:cubicBezTo>
                    <a:pt x="28" y="25"/>
                    <a:pt x="25" y="28"/>
                    <a:pt x="22" y="28"/>
                  </a:cubicBezTo>
                  <a:cubicBezTo>
                    <a:pt x="6" y="28"/>
                    <a:pt x="6" y="28"/>
                    <a:pt x="6" y="28"/>
                  </a:cubicBezTo>
                  <a:cubicBezTo>
                    <a:pt x="2" y="28"/>
                    <a:pt x="0" y="25"/>
                    <a:pt x="0" y="2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2" y="0"/>
                    <a:pt x="6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5" y="0"/>
                    <a:pt x="28" y="3"/>
                    <a:pt x="28" y="6"/>
                  </a:cubicBezTo>
                  <a:lnTo>
                    <a:pt x="28" y="22"/>
                  </a:ln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26" name="Freeform 629"/>
            <p:cNvSpPr/>
            <p:nvPr/>
          </p:nvSpPr>
          <p:spPr bwMode="auto">
            <a:xfrm>
              <a:off x="3289301" y="2684463"/>
              <a:ext cx="76200" cy="74612"/>
            </a:xfrm>
            <a:custGeom>
              <a:avLst/>
              <a:gdLst>
                <a:gd name="T0" fmla="*/ 28 w 28"/>
                <a:gd name="T1" fmla="*/ 22 h 28"/>
                <a:gd name="T2" fmla="*/ 22 w 28"/>
                <a:gd name="T3" fmla="*/ 28 h 28"/>
                <a:gd name="T4" fmla="*/ 6 w 28"/>
                <a:gd name="T5" fmla="*/ 28 h 28"/>
                <a:gd name="T6" fmla="*/ 0 w 28"/>
                <a:gd name="T7" fmla="*/ 22 h 28"/>
                <a:gd name="T8" fmla="*/ 0 w 28"/>
                <a:gd name="T9" fmla="*/ 6 h 28"/>
                <a:gd name="T10" fmla="*/ 6 w 28"/>
                <a:gd name="T11" fmla="*/ 0 h 28"/>
                <a:gd name="T12" fmla="*/ 22 w 28"/>
                <a:gd name="T13" fmla="*/ 0 h 28"/>
                <a:gd name="T14" fmla="*/ 28 w 28"/>
                <a:gd name="T15" fmla="*/ 6 h 28"/>
                <a:gd name="T16" fmla="*/ 28 w 28"/>
                <a:gd name="T17" fmla="*/ 22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" h="28">
                  <a:moveTo>
                    <a:pt x="28" y="22"/>
                  </a:moveTo>
                  <a:cubicBezTo>
                    <a:pt x="28" y="25"/>
                    <a:pt x="25" y="28"/>
                    <a:pt x="22" y="28"/>
                  </a:cubicBezTo>
                  <a:cubicBezTo>
                    <a:pt x="6" y="28"/>
                    <a:pt x="6" y="28"/>
                    <a:pt x="6" y="28"/>
                  </a:cubicBezTo>
                  <a:cubicBezTo>
                    <a:pt x="3" y="28"/>
                    <a:pt x="0" y="25"/>
                    <a:pt x="0" y="2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5" y="0"/>
                    <a:pt x="28" y="3"/>
                    <a:pt x="28" y="6"/>
                  </a:cubicBezTo>
                  <a:lnTo>
                    <a:pt x="28" y="22"/>
                  </a:ln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27" name="Freeform 630"/>
            <p:cNvSpPr/>
            <p:nvPr/>
          </p:nvSpPr>
          <p:spPr bwMode="auto">
            <a:xfrm>
              <a:off x="3384551" y="2684463"/>
              <a:ext cx="77788" cy="74612"/>
            </a:xfrm>
            <a:custGeom>
              <a:avLst/>
              <a:gdLst>
                <a:gd name="T0" fmla="*/ 29 w 29"/>
                <a:gd name="T1" fmla="*/ 22 h 28"/>
                <a:gd name="T2" fmla="*/ 22 w 29"/>
                <a:gd name="T3" fmla="*/ 28 h 28"/>
                <a:gd name="T4" fmla="*/ 6 w 29"/>
                <a:gd name="T5" fmla="*/ 28 h 28"/>
                <a:gd name="T6" fmla="*/ 0 w 29"/>
                <a:gd name="T7" fmla="*/ 22 h 28"/>
                <a:gd name="T8" fmla="*/ 0 w 29"/>
                <a:gd name="T9" fmla="*/ 6 h 28"/>
                <a:gd name="T10" fmla="*/ 6 w 29"/>
                <a:gd name="T11" fmla="*/ 0 h 28"/>
                <a:gd name="T12" fmla="*/ 22 w 29"/>
                <a:gd name="T13" fmla="*/ 0 h 28"/>
                <a:gd name="T14" fmla="*/ 29 w 29"/>
                <a:gd name="T15" fmla="*/ 6 h 28"/>
                <a:gd name="T16" fmla="*/ 29 w 29"/>
                <a:gd name="T17" fmla="*/ 22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28">
                  <a:moveTo>
                    <a:pt x="29" y="22"/>
                  </a:moveTo>
                  <a:cubicBezTo>
                    <a:pt x="29" y="25"/>
                    <a:pt x="26" y="28"/>
                    <a:pt x="22" y="28"/>
                  </a:cubicBezTo>
                  <a:cubicBezTo>
                    <a:pt x="6" y="28"/>
                    <a:pt x="6" y="28"/>
                    <a:pt x="6" y="28"/>
                  </a:cubicBezTo>
                  <a:cubicBezTo>
                    <a:pt x="3" y="28"/>
                    <a:pt x="0" y="25"/>
                    <a:pt x="0" y="2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6" y="0"/>
                    <a:pt x="29" y="3"/>
                    <a:pt x="29" y="6"/>
                  </a:cubicBezTo>
                  <a:lnTo>
                    <a:pt x="29" y="22"/>
                  </a:ln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28" name="Freeform 631"/>
            <p:cNvSpPr/>
            <p:nvPr/>
          </p:nvSpPr>
          <p:spPr bwMode="auto">
            <a:xfrm>
              <a:off x="3195638" y="2776538"/>
              <a:ext cx="74613" cy="77787"/>
            </a:xfrm>
            <a:custGeom>
              <a:avLst/>
              <a:gdLst>
                <a:gd name="T0" fmla="*/ 28 w 28"/>
                <a:gd name="T1" fmla="*/ 23 h 29"/>
                <a:gd name="T2" fmla="*/ 22 w 28"/>
                <a:gd name="T3" fmla="*/ 29 h 29"/>
                <a:gd name="T4" fmla="*/ 6 w 28"/>
                <a:gd name="T5" fmla="*/ 29 h 29"/>
                <a:gd name="T6" fmla="*/ 0 w 28"/>
                <a:gd name="T7" fmla="*/ 23 h 29"/>
                <a:gd name="T8" fmla="*/ 0 w 28"/>
                <a:gd name="T9" fmla="*/ 7 h 29"/>
                <a:gd name="T10" fmla="*/ 6 w 28"/>
                <a:gd name="T11" fmla="*/ 0 h 29"/>
                <a:gd name="T12" fmla="*/ 22 w 28"/>
                <a:gd name="T13" fmla="*/ 0 h 29"/>
                <a:gd name="T14" fmla="*/ 28 w 28"/>
                <a:gd name="T15" fmla="*/ 7 h 29"/>
                <a:gd name="T16" fmla="*/ 28 w 28"/>
                <a:gd name="T17" fmla="*/ 2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" h="29">
                  <a:moveTo>
                    <a:pt x="28" y="23"/>
                  </a:moveTo>
                  <a:cubicBezTo>
                    <a:pt x="28" y="26"/>
                    <a:pt x="25" y="29"/>
                    <a:pt x="22" y="29"/>
                  </a:cubicBezTo>
                  <a:cubicBezTo>
                    <a:pt x="6" y="29"/>
                    <a:pt x="6" y="29"/>
                    <a:pt x="6" y="29"/>
                  </a:cubicBezTo>
                  <a:cubicBezTo>
                    <a:pt x="2" y="29"/>
                    <a:pt x="0" y="26"/>
                    <a:pt x="0" y="23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3"/>
                    <a:pt x="2" y="0"/>
                    <a:pt x="6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5" y="0"/>
                    <a:pt x="28" y="3"/>
                    <a:pt x="28" y="7"/>
                  </a:cubicBezTo>
                  <a:lnTo>
                    <a:pt x="28" y="23"/>
                  </a:ln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29" name="Freeform 632"/>
            <p:cNvSpPr/>
            <p:nvPr/>
          </p:nvSpPr>
          <p:spPr bwMode="auto">
            <a:xfrm>
              <a:off x="3289301" y="2776538"/>
              <a:ext cx="76200" cy="77787"/>
            </a:xfrm>
            <a:custGeom>
              <a:avLst/>
              <a:gdLst>
                <a:gd name="T0" fmla="*/ 28 w 28"/>
                <a:gd name="T1" fmla="*/ 23 h 29"/>
                <a:gd name="T2" fmla="*/ 22 w 28"/>
                <a:gd name="T3" fmla="*/ 29 h 29"/>
                <a:gd name="T4" fmla="*/ 6 w 28"/>
                <a:gd name="T5" fmla="*/ 29 h 29"/>
                <a:gd name="T6" fmla="*/ 0 w 28"/>
                <a:gd name="T7" fmla="*/ 23 h 29"/>
                <a:gd name="T8" fmla="*/ 0 w 28"/>
                <a:gd name="T9" fmla="*/ 7 h 29"/>
                <a:gd name="T10" fmla="*/ 6 w 28"/>
                <a:gd name="T11" fmla="*/ 0 h 29"/>
                <a:gd name="T12" fmla="*/ 22 w 28"/>
                <a:gd name="T13" fmla="*/ 0 h 29"/>
                <a:gd name="T14" fmla="*/ 28 w 28"/>
                <a:gd name="T15" fmla="*/ 7 h 29"/>
                <a:gd name="T16" fmla="*/ 28 w 28"/>
                <a:gd name="T17" fmla="*/ 2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" h="29">
                  <a:moveTo>
                    <a:pt x="28" y="23"/>
                  </a:moveTo>
                  <a:cubicBezTo>
                    <a:pt x="28" y="26"/>
                    <a:pt x="25" y="29"/>
                    <a:pt x="22" y="29"/>
                  </a:cubicBezTo>
                  <a:cubicBezTo>
                    <a:pt x="6" y="29"/>
                    <a:pt x="6" y="29"/>
                    <a:pt x="6" y="29"/>
                  </a:cubicBezTo>
                  <a:cubicBezTo>
                    <a:pt x="3" y="29"/>
                    <a:pt x="0" y="26"/>
                    <a:pt x="0" y="23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5" y="0"/>
                    <a:pt x="28" y="3"/>
                    <a:pt x="28" y="7"/>
                  </a:cubicBezTo>
                  <a:lnTo>
                    <a:pt x="28" y="23"/>
                  </a:ln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30" name="Freeform 633"/>
            <p:cNvSpPr/>
            <p:nvPr/>
          </p:nvSpPr>
          <p:spPr bwMode="auto">
            <a:xfrm>
              <a:off x="3384551" y="2776538"/>
              <a:ext cx="77788" cy="77787"/>
            </a:xfrm>
            <a:custGeom>
              <a:avLst/>
              <a:gdLst>
                <a:gd name="T0" fmla="*/ 29 w 29"/>
                <a:gd name="T1" fmla="*/ 23 h 29"/>
                <a:gd name="T2" fmla="*/ 22 w 29"/>
                <a:gd name="T3" fmla="*/ 29 h 29"/>
                <a:gd name="T4" fmla="*/ 6 w 29"/>
                <a:gd name="T5" fmla="*/ 29 h 29"/>
                <a:gd name="T6" fmla="*/ 0 w 29"/>
                <a:gd name="T7" fmla="*/ 23 h 29"/>
                <a:gd name="T8" fmla="*/ 0 w 29"/>
                <a:gd name="T9" fmla="*/ 7 h 29"/>
                <a:gd name="T10" fmla="*/ 6 w 29"/>
                <a:gd name="T11" fmla="*/ 0 h 29"/>
                <a:gd name="T12" fmla="*/ 22 w 29"/>
                <a:gd name="T13" fmla="*/ 0 h 29"/>
                <a:gd name="T14" fmla="*/ 29 w 29"/>
                <a:gd name="T15" fmla="*/ 7 h 29"/>
                <a:gd name="T16" fmla="*/ 29 w 29"/>
                <a:gd name="T17" fmla="*/ 2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29">
                  <a:moveTo>
                    <a:pt x="29" y="23"/>
                  </a:moveTo>
                  <a:cubicBezTo>
                    <a:pt x="29" y="26"/>
                    <a:pt x="26" y="29"/>
                    <a:pt x="22" y="29"/>
                  </a:cubicBezTo>
                  <a:cubicBezTo>
                    <a:pt x="6" y="29"/>
                    <a:pt x="6" y="29"/>
                    <a:pt x="6" y="29"/>
                  </a:cubicBezTo>
                  <a:cubicBezTo>
                    <a:pt x="3" y="29"/>
                    <a:pt x="0" y="26"/>
                    <a:pt x="0" y="23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6" y="0"/>
                    <a:pt x="29" y="3"/>
                    <a:pt x="29" y="7"/>
                  </a:cubicBezTo>
                  <a:lnTo>
                    <a:pt x="29" y="23"/>
                  </a:ln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31" name="Freeform 634"/>
            <p:cNvSpPr/>
            <p:nvPr/>
          </p:nvSpPr>
          <p:spPr bwMode="auto">
            <a:xfrm>
              <a:off x="3195638" y="2870200"/>
              <a:ext cx="74613" cy="76200"/>
            </a:xfrm>
            <a:custGeom>
              <a:avLst/>
              <a:gdLst>
                <a:gd name="T0" fmla="*/ 28 w 28"/>
                <a:gd name="T1" fmla="*/ 22 h 28"/>
                <a:gd name="T2" fmla="*/ 22 w 28"/>
                <a:gd name="T3" fmla="*/ 28 h 28"/>
                <a:gd name="T4" fmla="*/ 6 w 28"/>
                <a:gd name="T5" fmla="*/ 28 h 28"/>
                <a:gd name="T6" fmla="*/ 0 w 28"/>
                <a:gd name="T7" fmla="*/ 22 h 28"/>
                <a:gd name="T8" fmla="*/ 0 w 28"/>
                <a:gd name="T9" fmla="*/ 6 h 28"/>
                <a:gd name="T10" fmla="*/ 6 w 28"/>
                <a:gd name="T11" fmla="*/ 0 h 28"/>
                <a:gd name="T12" fmla="*/ 22 w 28"/>
                <a:gd name="T13" fmla="*/ 0 h 28"/>
                <a:gd name="T14" fmla="*/ 28 w 28"/>
                <a:gd name="T15" fmla="*/ 6 h 28"/>
                <a:gd name="T16" fmla="*/ 28 w 28"/>
                <a:gd name="T17" fmla="*/ 22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" h="28">
                  <a:moveTo>
                    <a:pt x="28" y="22"/>
                  </a:moveTo>
                  <a:cubicBezTo>
                    <a:pt x="28" y="26"/>
                    <a:pt x="25" y="28"/>
                    <a:pt x="22" y="28"/>
                  </a:cubicBezTo>
                  <a:cubicBezTo>
                    <a:pt x="6" y="28"/>
                    <a:pt x="6" y="28"/>
                    <a:pt x="6" y="28"/>
                  </a:cubicBezTo>
                  <a:cubicBezTo>
                    <a:pt x="2" y="28"/>
                    <a:pt x="0" y="26"/>
                    <a:pt x="0" y="2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2" y="0"/>
                    <a:pt x="6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5" y="0"/>
                    <a:pt x="28" y="3"/>
                    <a:pt x="28" y="6"/>
                  </a:cubicBezTo>
                  <a:lnTo>
                    <a:pt x="28" y="22"/>
                  </a:ln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32" name="Freeform 635"/>
            <p:cNvSpPr/>
            <p:nvPr/>
          </p:nvSpPr>
          <p:spPr bwMode="auto">
            <a:xfrm>
              <a:off x="3289301" y="2870200"/>
              <a:ext cx="76200" cy="76200"/>
            </a:xfrm>
            <a:custGeom>
              <a:avLst/>
              <a:gdLst>
                <a:gd name="T0" fmla="*/ 28 w 28"/>
                <a:gd name="T1" fmla="*/ 22 h 28"/>
                <a:gd name="T2" fmla="*/ 22 w 28"/>
                <a:gd name="T3" fmla="*/ 28 h 28"/>
                <a:gd name="T4" fmla="*/ 6 w 28"/>
                <a:gd name="T5" fmla="*/ 28 h 28"/>
                <a:gd name="T6" fmla="*/ 0 w 28"/>
                <a:gd name="T7" fmla="*/ 22 h 28"/>
                <a:gd name="T8" fmla="*/ 0 w 28"/>
                <a:gd name="T9" fmla="*/ 6 h 28"/>
                <a:gd name="T10" fmla="*/ 6 w 28"/>
                <a:gd name="T11" fmla="*/ 0 h 28"/>
                <a:gd name="T12" fmla="*/ 22 w 28"/>
                <a:gd name="T13" fmla="*/ 0 h 28"/>
                <a:gd name="T14" fmla="*/ 28 w 28"/>
                <a:gd name="T15" fmla="*/ 6 h 28"/>
                <a:gd name="T16" fmla="*/ 28 w 28"/>
                <a:gd name="T17" fmla="*/ 22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" h="28">
                  <a:moveTo>
                    <a:pt x="28" y="22"/>
                  </a:moveTo>
                  <a:cubicBezTo>
                    <a:pt x="28" y="26"/>
                    <a:pt x="25" y="28"/>
                    <a:pt x="22" y="28"/>
                  </a:cubicBezTo>
                  <a:cubicBezTo>
                    <a:pt x="6" y="28"/>
                    <a:pt x="6" y="28"/>
                    <a:pt x="6" y="28"/>
                  </a:cubicBezTo>
                  <a:cubicBezTo>
                    <a:pt x="3" y="28"/>
                    <a:pt x="0" y="26"/>
                    <a:pt x="0" y="2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5" y="0"/>
                    <a:pt x="28" y="3"/>
                    <a:pt x="28" y="6"/>
                  </a:cubicBezTo>
                  <a:lnTo>
                    <a:pt x="28" y="22"/>
                  </a:ln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33" name="Freeform 636"/>
            <p:cNvSpPr/>
            <p:nvPr/>
          </p:nvSpPr>
          <p:spPr bwMode="auto">
            <a:xfrm>
              <a:off x="3384551" y="2870200"/>
              <a:ext cx="77788" cy="76200"/>
            </a:xfrm>
            <a:custGeom>
              <a:avLst/>
              <a:gdLst>
                <a:gd name="T0" fmla="*/ 29 w 29"/>
                <a:gd name="T1" fmla="*/ 22 h 28"/>
                <a:gd name="T2" fmla="*/ 22 w 29"/>
                <a:gd name="T3" fmla="*/ 28 h 28"/>
                <a:gd name="T4" fmla="*/ 6 w 29"/>
                <a:gd name="T5" fmla="*/ 28 h 28"/>
                <a:gd name="T6" fmla="*/ 0 w 29"/>
                <a:gd name="T7" fmla="*/ 22 h 28"/>
                <a:gd name="T8" fmla="*/ 0 w 29"/>
                <a:gd name="T9" fmla="*/ 6 h 28"/>
                <a:gd name="T10" fmla="*/ 6 w 29"/>
                <a:gd name="T11" fmla="*/ 0 h 28"/>
                <a:gd name="T12" fmla="*/ 22 w 29"/>
                <a:gd name="T13" fmla="*/ 0 h 28"/>
                <a:gd name="T14" fmla="*/ 29 w 29"/>
                <a:gd name="T15" fmla="*/ 6 h 28"/>
                <a:gd name="T16" fmla="*/ 29 w 29"/>
                <a:gd name="T17" fmla="*/ 22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28">
                  <a:moveTo>
                    <a:pt x="29" y="22"/>
                  </a:moveTo>
                  <a:cubicBezTo>
                    <a:pt x="29" y="26"/>
                    <a:pt x="26" y="28"/>
                    <a:pt x="22" y="28"/>
                  </a:cubicBezTo>
                  <a:cubicBezTo>
                    <a:pt x="6" y="28"/>
                    <a:pt x="6" y="28"/>
                    <a:pt x="6" y="28"/>
                  </a:cubicBezTo>
                  <a:cubicBezTo>
                    <a:pt x="3" y="28"/>
                    <a:pt x="0" y="26"/>
                    <a:pt x="0" y="2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6" y="0"/>
                    <a:pt x="29" y="3"/>
                    <a:pt x="29" y="6"/>
                  </a:cubicBezTo>
                  <a:lnTo>
                    <a:pt x="29" y="22"/>
                  </a:ln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34" name="Freeform 637"/>
            <p:cNvSpPr/>
            <p:nvPr/>
          </p:nvSpPr>
          <p:spPr bwMode="auto">
            <a:xfrm>
              <a:off x="2997201" y="2536825"/>
              <a:ext cx="160338" cy="461962"/>
            </a:xfrm>
            <a:custGeom>
              <a:avLst/>
              <a:gdLst>
                <a:gd name="T0" fmla="*/ 59 w 59"/>
                <a:gd name="T1" fmla="*/ 155 h 170"/>
                <a:gd name="T2" fmla="*/ 44 w 59"/>
                <a:gd name="T3" fmla="*/ 170 h 170"/>
                <a:gd name="T4" fmla="*/ 15 w 59"/>
                <a:gd name="T5" fmla="*/ 170 h 170"/>
                <a:gd name="T6" fmla="*/ 0 w 59"/>
                <a:gd name="T7" fmla="*/ 155 h 170"/>
                <a:gd name="T8" fmla="*/ 0 w 59"/>
                <a:gd name="T9" fmla="*/ 15 h 170"/>
                <a:gd name="T10" fmla="*/ 15 w 59"/>
                <a:gd name="T11" fmla="*/ 0 h 170"/>
                <a:gd name="T12" fmla="*/ 44 w 59"/>
                <a:gd name="T13" fmla="*/ 0 h 170"/>
                <a:gd name="T14" fmla="*/ 59 w 59"/>
                <a:gd name="T15" fmla="*/ 15 h 170"/>
                <a:gd name="T16" fmla="*/ 59 w 59"/>
                <a:gd name="T17" fmla="*/ 155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9" h="170">
                  <a:moveTo>
                    <a:pt x="59" y="155"/>
                  </a:moveTo>
                  <a:cubicBezTo>
                    <a:pt x="59" y="163"/>
                    <a:pt x="52" y="170"/>
                    <a:pt x="44" y="170"/>
                  </a:cubicBezTo>
                  <a:cubicBezTo>
                    <a:pt x="15" y="170"/>
                    <a:pt x="15" y="170"/>
                    <a:pt x="15" y="170"/>
                  </a:cubicBezTo>
                  <a:cubicBezTo>
                    <a:pt x="7" y="170"/>
                    <a:pt x="0" y="163"/>
                    <a:pt x="0" y="15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7"/>
                    <a:pt x="7" y="0"/>
                    <a:pt x="15" y="0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52" y="0"/>
                    <a:pt x="59" y="7"/>
                    <a:pt x="59" y="15"/>
                  </a:cubicBezTo>
                  <a:lnTo>
                    <a:pt x="59" y="155"/>
                  </a:ln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78" name="组合 77"/>
          <p:cNvGrpSpPr/>
          <p:nvPr/>
        </p:nvGrpSpPr>
        <p:grpSpPr>
          <a:xfrm>
            <a:off x="3163673" y="2777939"/>
            <a:ext cx="317837" cy="447481"/>
            <a:chOff x="2393951" y="2513013"/>
            <a:chExt cx="361950" cy="509587"/>
          </a:xfrm>
        </p:grpSpPr>
        <p:sp>
          <p:nvSpPr>
            <p:cNvPr id="118" name="Freeform 638"/>
            <p:cNvSpPr/>
            <p:nvPr/>
          </p:nvSpPr>
          <p:spPr bwMode="auto">
            <a:xfrm>
              <a:off x="2393951" y="2513013"/>
              <a:ext cx="231775" cy="509587"/>
            </a:xfrm>
            <a:custGeom>
              <a:avLst/>
              <a:gdLst>
                <a:gd name="T0" fmla="*/ 86 w 86"/>
                <a:gd name="T1" fmla="*/ 188 h 188"/>
                <a:gd name="T2" fmla="*/ 43 w 86"/>
                <a:gd name="T3" fmla="*/ 148 h 188"/>
                <a:gd name="T4" fmla="*/ 0 w 86"/>
                <a:gd name="T5" fmla="*/ 188 h 188"/>
                <a:gd name="T6" fmla="*/ 0 w 86"/>
                <a:gd name="T7" fmla="*/ 12 h 188"/>
                <a:gd name="T8" fmla="*/ 12 w 86"/>
                <a:gd name="T9" fmla="*/ 0 h 188"/>
                <a:gd name="T10" fmla="*/ 77 w 86"/>
                <a:gd name="T11" fmla="*/ 0 h 188"/>
                <a:gd name="T12" fmla="*/ 86 w 86"/>
                <a:gd name="T13" fmla="*/ 9 h 188"/>
                <a:gd name="T14" fmla="*/ 86 w 86"/>
                <a:gd name="T15" fmla="*/ 188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6" h="188">
                  <a:moveTo>
                    <a:pt x="86" y="188"/>
                  </a:moveTo>
                  <a:cubicBezTo>
                    <a:pt x="43" y="148"/>
                    <a:pt x="43" y="148"/>
                    <a:pt x="43" y="148"/>
                  </a:cubicBezTo>
                  <a:cubicBezTo>
                    <a:pt x="0" y="188"/>
                    <a:pt x="0" y="188"/>
                    <a:pt x="0" y="188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6"/>
                    <a:pt x="5" y="0"/>
                    <a:pt x="12" y="0"/>
                  </a:cubicBezTo>
                  <a:cubicBezTo>
                    <a:pt x="77" y="0"/>
                    <a:pt x="77" y="0"/>
                    <a:pt x="77" y="0"/>
                  </a:cubicBezTo>
                  <a:cubicBezTo>
                    <a:pt x="82" y="0"/>
                    <a:pt x="86" y="4"/>
                    <a:pt x="86" y="9"/>
                  </a:cubicBezTo>
                  <a:lnTo>
                    <a:pt x="86" y="188"/>
                  </a:ln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9" name="Freeform 639"/>
            <p:cNvSpPr/>
            <p:nvPr/>
          </p:nvSpPr>
          <p:spPr bwMode="auto">
            <a:xfrm>
              <a:off x="2393951" y="2513013"/>
              <a:ext cx="231775" cy="273050"/>
            </a:xfrm>
            <a:custGeom>
              <a:avLst/>
              <a:gdLst>
                <a:gd name="T0" fmla="*/ 77 w 86"/>
                <a:gd name="T1" fmla="*/ 0 h 101"/>
                <a:gd name="T2" fmla="*/ 12 w 86"/>
                <a:gd name="T3" fmla="*/ 0 h 101"/>
                <a:gd name="T4" fmla="*/ 0 w 86"/>
                <a:gd name="T5" fmla="*/ 12 h 101"/>
                <a:gd name="T6" fmla="*/ 0 w 86"/>
                <a:gd name="T7" fmla="*/ 101 h 101"/>
                <a:gd name="T8" fmla="*/ 86 w 86"/>
                <a:gd name="T9" fmla="*/ 101 h 101"/>
                <a:gd name="T10" fmla="*/ 86 w 86"/>
                <a:gd name="T11" fmla="*/ 9 h 101"/>
                <a:gd name="T12" fmla="*/ 77 w 86"/>
                <a:gd name="T13" fmla="*/ 0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6" h="101">
                  <a:moveTo>
                    <a:pt x="77" y="0"/>
                  </a:moveTo>
                  <a:cubicBezTo>
                    <a:pt x="12" y="0"/>
                    <a:pt x="12" y="0"/>
                    <a:pt x="12" y="0"/>
                  </a:cubicBezTo>
                  <a:cubicBezTo>
                    <a:pt x="5" y="0"/>
                    <a:pt x="0" y="6"/>
                    <a:pt x="0" y="12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86" y="101"/>
                    <a:pt x="86" y="101"/>
                    <a:pt x="86" y="101"/>
                  </a:cubicBezTo>
                  <a:cubicBezTo>
                    <a:pt x="86" y="9"/>
                    <a:pt x="86" y="9"/>
                    <a:pt x="86" y="9"/>
                  </a:cubicBezTo>
                  <a:cubicBezTo>
                    <a:pt x="86" y="4"/>
                    <a:pt x="82" y="0"/>
                    <a:pt x="77" y="0"/>
                  </a:cubicBez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20" name="Oval 640"/>
            <p:cNvSpPr>
              <a:spLocks noChangeArrowheads="1"/>
            </p:cNvSpPr>
            <p:nvPr/>
          </p:nvSpPr>
          <p:spPr bwMode="auto">
            <a:xfrm>
              <a:off x="2535238" y="2520950"/>
              <a:ext cx="220663" cy="222250"/>
            </a:xfrm>
            <a:prstGeom prst="ellipse">
              <a:avLst/>
            </a:pr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21" name="Freeform 641"/>
            <p:cNvSpPr/>
            <p:nvPr/>
          </p:nvSpPr>
          <p:spPr bwMode="auto">
            <a:xfrm>
              <a:off x="2582863" y="2616200"/>
              <a:ext cx="125413" cy="30162"/>
            </a:xfrm>
            <a:custGeom>
              <a:avLst/>
              <a:gdLst>
                <a:gd name="T0" fmla="*/ 46 w 46"/>
                <a:gd name="T1" fmla="*/ 7 h 11"/>
                <a:gd name="T2" fmla="*/ 42 w 46"/>
                <a:gd name="T3" fmla="*/ 11 h 11"/>
                <a:gd name="T4" fmla="*/ 4 w 46"/>
                <a:gd name="T5" fmla="*/ 11 h 11"/>
                <a:gd name="T6" fmla="*/ 0 w 46"/>
                <a:gd name="T7" fmla="*/ 7 h 11"/>
                <a:gd name="T8" fmla="*/ 0 w 46"/>
                <a:gd name="T9" fmla="*/ 4 h 11"/>
                <a:gd name="T10" fmla="*/ 4 w 46"/>
                <a:gd name="T11" fmla="*/ 0 h 11"/>
                <a:gd name="T12" fmla="*/ 42 w 46"/>
                <a:gd name="T13" fmla="*/ 0 h 11"/>
                <a:gd name="T14" fmla="*/ 46 w 46"/>
                <a:gd name="T15" fmla="*/ 4 h 11"/>
                <a:gd name="T16" fmla="*/ 46 w 46"/>
                <a:gd name="T17" fmla="*/ 7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" h="11">
                  <a:moveTo>
                    <a:pt x="46" y="7"/>
                  </a:moveTo>
                  <a:cubicBezTo>
                    <a:pt x="46" y="9"/>
                    <a:pt x="44" y="11"/>
                    <a:pt x="42" y="11"/>
                  </a:cubicBezTo>
                  <a:cubicBezTo>
                    <a:pt x="4" y="11"/>
                    <a:pt x="4" y="11"/>
                    <a:pt x="4" y="11"/>
                  </a:cubicBezTo>
                  <a:cubicBezTo>
                    <a:pt x="2" y="11"/>
                    <a:pt x="0" y="9"/>
                    <a:pt x="0" y="7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42" y="0"/>
                    <a:pt x="42" y="0"/>
                    <a:pt x="42" y="0"/>
                  </a:cubicBezTo>
                  <a:cubicBezTo>
                    <a:pt x="44" y="0"/>
                    <a:pt x="46" y="2"/>
                    <a:pt x="46" y="4"/>
                  </a:cubicBezTo>
                  <a:lnTo>
                    <a:pt x="46" y="7"/>
                  </a:lnTo>
                  <a:close/>
                </a:path>
              </a:pathLst>
            </a:cu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22" name="Freeform 642"/>
            <p:cNvSpPr/>
            <p:nvPr/>
          </p:nvSpPr>
          <p:spPr bwMode="auto">
            <a:xfrm>
              <a:off x="2632076" y="2570163"/>
              <a:ext cx="26988" cy="122237"/>
            </a:xfrm>
            <a:custGeom>
              <a:avLst/>
              <a:gdLst>
                <a:gd name="T0" fmla="*/ 4 w 10"/>
                <a:gd name="T1" fmla="*/ 45 h 45"/>
                <a:gd name="T2" fmla="*/ 0 w 10"/>
                <a:gd name="T3" fmla="*/ 41 h 45"/>
                <a:gd name="T4" fmla="*/ 0 w 10"/>
                <a:gd name="T5" fmla="*/ 4 h 45"/>
                <a:gd name="T6" fmla="*/ 4 w 10"/>
                <a:gd name="T7" fmla="*/ 0 h 45"/>
                <a:gd name="T8" fmla="*/ 6 w 10"/>
                <a:gd name="T9" fmla="*/ 0 h 45"/>
                <a:gd name="T10" fmla="*/ 10 w 10"/>
                <a:gd name="T11" fmla="*/ 4 h 45"/>
                <a:gd name="T12" fmla="*/ 10 w 10"/>
                <a:gd name="T13" fmla="*/ 41 h 45"/>
                <a:gd name="T14" fmla="*/ 6 w 10"/>
                <a:gd name="T15" fmla="*/ 45 h 45"/>
                <a:gd name="T16" fmla="*/ 4 w 10"/>
                <a:gd name="T17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" h="45">
                  <a:moveTo>
                    <a:pt x="4" y="45"/>
                  </a:moveTo>
                  <a:cubicBezTo>
                    <a:pt x="1" y="45"/>
                    <a:pt x="0" y="44"/>
                    <a:pt x="0" y="41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2"/>
                    <a:pt x="1" y="0"/>
                    <a:pt x="4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9" y="0"/>
                    <a:pt x="10" y="2"/>
                    <a:pt x="10" y="4"/>
                  </a:cubicBezTo>
                  <a:cubicBezTo>
                    <a:pt x="10" y="41"/>
                    <a:pt x="10" y="41"/>
                    <a:pt x="10" y="41"/>
                  </a:cubicBezTo>
                  <a:cubicBezTo>
                    <a:pt x="10" y="44"/>
                    <a:pt x="9" y="45"/>
                    <a:pt x="6" y="45"/>
                  </a:cubicBezTo>
                  <a:lnTo>
                    <a:pt x="4" y="45"/>
                  </a:lnTo>
                  <a:close/>
                </a:path>
              </a:pathLst>
            </a:cu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79" name="组合 78"/>
          <p:cNvGrpSpPr/>
          <p:nvPr/>
        </p:nvGrpSpPr>
        <p:grpSpPr>
          <a:xfrm>
            <a:off x="2440174" y="2777939"/>
            <a:ext cx="333172" cy="447481"/>
            <a:chOff x="1708151" y="2513013"/>
            <a:chExt cx="379413" cy="509587"/>
          </a:xfrm>
        </p:grpSpPr>
        <p:sp>
          <p:nvSpPr>
            <p:cNvPr id="100" name="Freeform 643"/>
            <p:cNvSpPr/>
            <p:nvPr/>
          </p:nvSpPr>
          <p:spPr bwMode="auto">
            <a:xfrm>
              <a:off x="1708151" y="2513013"/>
              <a:ext cx="379413" cy="509587"/>
            </a:xfrm>
            <a:custGeom>
              <a:avLst/>
              <a:gdLst>
                <a:gd name="T0" fmla="*/ 140 w 140"/>
                <a:gd name="T1" fmla="*/ 176 h 188"/>
                <a:gd name="T2" fmla="*/ 128 w 140"/>
                <a:gd name="T3" fmla="*/ 188 h 188"/>
                <a:gd name="T4" fmla="*/ 12 w 140"/>
                <a:gd name="T5" fmla="*/ 188 h 188"/>
                <a:gd name="T6" fmla="*/ 0 w 140"/>
                <a:gd name="T7" fmla="*/ 176 h 188"/>
                <a:gd name="T8" fmla="*/ 0 w 140"/>
                <a:gd name="T9" fmla="*/ 12 h 188"/>
                <a:gd name="T10" fmla="*/ 12 w 140"/>
                <a:gd name="T11" fmla="*/ 0 h 188"/>
                <a:gd name="T12" fmla="*/ 128 w 140"/>
                <a:gd name="T13" fmla="*/ 0 h 188"/>
                <a:gd name="T14" fmla="*/ 140 w 140"/>
                <a:gd name="T15" fmla="*/ 12 h 188"/>
                <a:gd name="T16" fmla="*/ 140 w 140"/>
                <a:gd name="T17" fmla="*/ 176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0" h="188">
                  <a:moveTo>
                    <a:pt x="140" y="176"/>
                  </a:moveTo>
                  <a:cubicBezTo>
                    <a:pt x="140" y="182"/>
                    <a:pt x="135" y="188"/>
                    <a:pt x="128" y="188"/>
                  </a:cubicBezTo>
                  <a:cubicBezTo>
                    <a:pt x="12" y="188"/>
                    <a:pt x="12" y="188"/>
                    <a:pt x="12" y="188"/>
                  </a:cubicBezTo>
                  <a:cubicBezTo>
                    <a:pt x="5" y="188"/>
                    <a:pt x="0" y="182"/>
                    <a:pt x="0" y="176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6"/>
                    <a:pt x="5" y="0"/>
                    <a:pt x="12" y="0"/>
                  </a:cubicBezTo>
                  <a:cubicBezTo>
                    <a:pt x="128" y="0"/>
                    <a:pt x="128" y="0"/>
                    <a:pt x="128" y="0"/>
                  </a:cubicBezTo>
                  <a:cubicBezTo>
                    <a:pt x="135" y="0"/>
                    <a:pt x="140" y="6"/>
                    <a:pt x="140" y="12"/>
                  </a:cubicBezTo>
                  <a:lnTo>
                    <a:pt x="140" y="176"/>
                  </a:ln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1" name="Freeform 644"/>
            <p:cNvSpPr/>
            <p:nvPr/>
          </p:nvSpPr>
          <p:spPr bwMode="auto">
            <a:xfrm>
              <a:off x="1744663" y="2551113"/>
              <a:ext cx="307975" cy="80962"/>
            </a:xfrm>
            <a:custGeom>
              <a:avLst/>
              <a:gdLst>
                <a:gd name="T0" fmla="*/ 114 w 114"/>
                <a:gd name="T1" fmla="*/ 25 h 30"/>
                <a:gd name="T2" fmla="*/ 109 w 114"/>
                <a:gd name="T3" fmla="*/ 30 h 30"/>
                <a:gd name="T4" fmla="*/ 5 w 114"/>
                <a:gd name="T5" fmla="*/ 30 h 30"/>
                <a:gd name="T6" fmla="*/ 0 w 114"/>
                <a:gd name="T7" fmla="*/ 25 h 30"/>
                <a:gd name="T8" fmla="*/ 0 w 114"/>
                <a:gd name="T9" fmla="*/ 5 h 30"/>
                <a:gd name="T10" fmla="*/ 5 w 114"/>
                <a:gd name="T11" fmla="*/ 0 h 30"/>
                <a:gd name="T12" fmla="*/ 109 w 114"/>
                <a:gd name="T13" fmla="*/ 0 h 30"/>
                <a:gd name="T14" fmla="*/ 114 w 114"/>
                <a:gd name="T15" fmla="*/ 5 h 30"/>
                <a:gd name="T16" fmla="*/ 114 w 114"/>
                <a:gd name="T17" fmla="*/ 25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" h="30">
                  <a:moveTo>
                    <a:pt x="114" y="25"/>
                  </a:moveTo>
                  <a:cubicBezTo>
                    <a:pt x="114" y="28"/>
                    <a:pt x="112" y="30"/>
                    <a:pt x="109" y="30"/>
                  </a:cubicBezTo>
                  <a:cubicBezTo>
                    <a:pt x="5" y="30"/>
                    <a:pt x="5" y="30"/>
                    <a:pt x="5" y="30"/>
                  </a:cubicBezTo>
                  <a:cubicBezTo>
                    <a:pt x="2" y="30"/>
                    <a:pt x="0" y="28"/>
                    <a:pt x="0" y="2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2" y="0"/>
                    <a:pt x="5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2" y="0"/>
                    <a:pt x="114" y="3"/>
                    <a:pt x="114" y="5"/>
                  </a:cubicBezTo>
                  <a:lnTo>
                    <a:pt x="114" y="25"/>
                  </a:lnTo>
                  <a:close/>
                </a:path>
              </a:pathLst>
            </a:cu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2" name="Freeform 645"/>
            <p:cNvSpPr/>
            <p:nvPr/>
          </p:nvSpPr>
          <p:spPr bwMode="auto">
            <a:xfrm>
              <a:off x="1749426" y="2659063"/>
              <a:ext cx="84138" cy="68262"/>
            </a:xfrm>
            <a:custGeom>
              <a:avLst/>
              <a:gdLst>
                <a:gd name="T0" fmla="*/ 31 w 31"/>
                <a:gd name="T1" fmla="*/ 20 h 25"/>
                <a:gd name="T2" fmla="*/ 26 w 31"/>
                <a:gd name="T3" fmla="*/ 25 h 25"/>
                <a:gd name="T4" fmla="*/ 6 w 31"/>
                <a:gd name="T5" fmla="*/ 25 h 25"/>
                <a:gd name="T6" fmla="*/ 0 w 31"/>
                <a:gd name="T7" fmla="*/ 20 h 25"/>
                <a:gd name="T8" fmla="*/ 0 w 31"/>
                <a:gd name="T9" fmla="*/ 6 h 25"/>
                <a:gd name="T10" fmla="*/ 6 w 31"/>
                <a:gd name="T11" fmla="*/ 0 h 25"/>
                <a:gd name="T12" fmla="*/ 26 w 31"/>
                <a:gd name="T13" fmla="*/ 0 h 25"/>
                <a:gd name="T14" fmla="*/ 31 w 31"/>
                <a:gd name="T15" fmla="*/ 6 h 25"/>
                <a:gd name="T16" fmla="*/ 31 w 31"/>
                <a:gd name="T17" fmla="*/ 2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1" h="25">
                  <a:moveTo>
                    <a:pt x="31" y="20"/>
                  </a:moveTo>
                  <a:cubicBezTo>
                    <a:pt x="31" y="23"/>
                    <a:pt x="29" y="25"/>
                    <a:pt x="26" y="25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3" y="25"/>
                    <a:pt x="0" y="23"/>
                    <a:pt x="0" y="2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9" y="0"/>
                    <a:pt x="31" y="3"/>
                    <a:pt x="31" y="6"/>
                  </a:cubicBezTo>
                  <a:lnTo>
                    <a:pt x="31" y="20"/>
                  </a:ln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3" name="Freeform 646"/>
            <p:cNvSpPr/>
            <p:nvPr/>
          </p:nvSpPr>
          <p:spPr bwMode="auto">
            <a:xfrm>
              <a:off x="1855788" y="2659063"/>
              <a:ext cx="82550" cy="68262"/>
            </a:xfrm>
            <a:custGeom>
              <a:avLst/>
              <a:gdLst>
                <a:gd name="T0" fmla="*/ 31 w 31"/>
                <a:gd name="T1" fmla="*/ 20 h 25"/>
                <a:gd name="T2" fmla="*/ 26 w 31"/>
                <a:gd name="T3" fmla="*/ 25 h 25"/>
                <a:gd name="T4" fmla="*/ 6 w 31"/>
                <a:gd name="T5" fmla="*/ 25 h 25"/>
                <a:gd name="T6" fmla="*/ 0 w 31"/>
                <a:gd name="T7" fmla="*/ 20 h 25"/>
                <a:gd name="T8" fmla="*/ 0 w 31"/>
                <a:gd name="T9" fmla="*/ 6 h 25"/>
                <a:gd name="T10" fmla="*/ 6 w 31"/>
                <a:gd name="T11" fmla="*/ 0 h 25"/>
                <a:gd name="T12" fmla="*/ 26 w 31"/>
                <a:gd name="T13" fmla="*/ 0 h 25"/>
                <a:gd name="T14" fmla="*/ 31 w 31"/>
                <a:gd name="T15" fmla="*/ 6 h 25"/>
                <a:gd name="T16" fmla="*/ 31 w 31"/>
                <a:gd name="T17" fmla="*/ 2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1" h="25">
                  <a:moveTo>
                    <a:pt x="31" y="20"/>
                  </a:moveTo>
                  <a:cubicBezTo>
                    <a:pt x="31" y="23"/>
                    <a:pt x="29" y="25"/>
                    <a:pt x="26" y="25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3" y="25"/>
                    <a:pt x="0" y="23"/>
                    <a:pt x="0" y="2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9" y="0"/>
                    <a:pt x="31" y="3"/>
                    <a:pt x="31" y="6"/>
                  </a:cubicBezTo>
                  <a:lnTo>
                    <a:pt x="31" y="20"/>
                  </a:ln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4" name="Freeform 647"/>
            <p:cNvSpPr/>
            <p:nvPr/>
          </p:nvSpPr>
          <p:spPr bwMode="auto">
            <a:xfrm>
              <a:off x="1963738" y="2659063"/>
              <a:ext cx="80963" cy="68262"/>
            </a:xfrm>
            <a:custGeom>
              <a:avLst/>
              <a:gdLst>
                <a:gd name="T0" fmla="*/ 30 w 30"/>
                <a:gd name="T1" fmla="*/ 20 h 25"/>
                <a:gd name="T2" fmla="*/ 25 w 30"/>
                <a:gd name="T3" fmla="*/ 25 h 25"/>
                <a:gd name="T4" fmla="*/ 5 w 30"/>
                <a:gd name="T5" fmla="*/ 25 h 25"/>
                <a:gd name="T6" fmla="*/ 0 w 30"/>
                <a:gd name="T7" fmla="*/ 20 h 25"/>
                <a:gd name="T8" fmla="*/ 0 w 30"/>
                <a:gd name="T9" fmla="*/ 6 h 25"/>
                <a:gd name="T10" fmla="*/ 5 w 30"/>
                <a:gd name="T11" fmla="*/ 0 h 25"/>
                <a:gd name="T12" fmla="*/ 25 w 30"/>
                <a:gd name="T13" fmla="*/ 0 h 25"/>
                <a:gd name="T14" fmla="*/ 30 w 30"/>
                <a:gd name="T15" fmla="*/ 6 h 25"/>
                <a:gd name="T16" fmla="*/ 30 w 30"/>
                <a:gd name="T17" fmla="*/ 2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0" h="25">
                  <a:moveTo>
                    <a:pt x="30" y="20"/>
                  </a:moveTo>
                  <a:cubicBezTo>
                    <a:pt x="30" y="23"/>
                    <a:pt x="28" y="25"/>
                    <a:pt x="25" y="25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2" y="25"/>
                    <a:pt x="0" y="23"/>
                    <a:pt x="0" y="2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2" y="0"/>
                    <a:pt x="5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8" y="0"/>
                    <a:pt x="30" y="3"/>
                    <a:pt x="30" y="6"/>
                  </a:cubicBezTo>
                  <a:lnTo>
                    <a:pt x="30" y="20"/>
                  </a:ln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5" name="Freeform 648"/>
            <p:cNvSpPr/>
            <p:nvPr/>
          </p:nvSpPr>
          <p:spPr bwMode="auto">
            <a:xfrm>
              <a:off x="1749426" y="2743200"/>
              <a:ext cx="84138" cy="65087"/>
            </a:xfrm>
            <a:custGeom>
              <a:avLst/>
              <a:gdLst>
                <a:gd name="T0" fmla="*/ 31 w 31"/>
                <a:gd name="T1" fmla="*/ 19 h 24"/>
                <a:gd name="T2" fmla="*/ 26 w 31"/>
                <a:gd name="T3" fmla="*/ 24 h 24"/>
                <a:gd name="T4" fmla="*/ 6 w 31"/>
                <a:gd name="T5" fmla="*/ 24 h 24"/>
                <a:gd name="T6" fmla="*/ 0 w 31"/>
                <a:gd name="T7" fmla="*/ 19 h 24"/>
                <a:gd name="T8" fmla="*/ 0 w 31"/>
                <a:gd name="T9" fmla="*/ 5 h 24"/>
                <a:gd name="T10" fmla="*/ 6 w 31"/>
                <a:gd name="T11" fmla="*/ 0 h 24"/>
                <a:gd name="T12" fmla="*/ 26 w 31"/>
                <a:gd name="T13" fmla="*/ 0 h 24"/>
                <a:gd name="T14" fmla="*/ 31 w 31"/>
                <a:gd name="T15" fmla="*/ 5 h 24"/>
                <a:gd name="T16" fmla="*/ 31 w 31"/>
                <a:gd name="T17" fmla="*/ 19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1" h="24">
                  <a:moveTo>
                    <a:pt x="31" y="19"/>
                  </a:moveTo>
                  <a:cubicBezTo>
                    <a:pt x="31" y="22"/>
                    <a:pt x="29" y="24"/>
                    <a:pt x="26" y="24"/>
                  </a:cubicBezTo>
                  <a:cubicBezTo>
                    <a:pt x="6" y="24"/>
                    <a:pt x="6" y="24"/>
                    <a:pt x="6" y="24"/>
                  </a:cubicBezTo>
                  <a:cubicBezTo>
                    <a:pt x="3" y="24"/>
                    <a:pt x="0" y="22"/>
                    <a:pt x="0" y="19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3" y="0"/>
                    <a:pt x="6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9" y="0"/>
                    <a:pt x="31" y="2"/>
                    <a:pt x="31" y="5"/>
                  </a:cubicBezTo>
                  <a:lnTo>
                    <a:pt x="31" y="19"/>
                  </a:ln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6" name="Freeform 649"/>
            <p:cNvSpPr/>
            <p:nvPr/>
          </p:nvSpPr>
          <p:spPr bwMode="auto">
            <a:xfrm>
              <a:off x="1855788" y="2743200"/>
              <a:ext cx="82550" cy="65087"/>
            </a:xfrm>
            <a:custGeom>
              <a:avLst/>
              <a:gdLst>
                <a:gd name="T0" fmla="*/ 31 w 31"/>
                <a:gd name="T1" fmla="*/ 19 h 24"/>
                <a:gd name="T2" fmla="*/ 26 w 31"/>
                <a:gd name="T3" fmla="*/ 24 h 24"/>
                <a:gd name="T4" fmla="*/ 6 w 31"/>
                <a:gd name="T5" fmla="*/ 24 h 24"/>
                <a:gd name="T6" fmla="*/ 0 w 31"/>
                <a:gd name="T7" fmla="*/ 19 h 24"/>
                <a:gd name="T8" fmla="*/ 0 w 31"/>
                <a:gd name="T9" fmla="*/ 5 h 24"/>
                <a:gd name="T10" fmla="*/ 6 w 31"/>
                <a:gd name="T11" fmla="*/ 0 h 24"/>
                <a:gd name="T12" fmla="*/ 26 w 31"/>
                <a:gd name="T13" fmla="*/ 0 h 24"/>
                <a:gd name="T14" fmla="*/ 31 w 31"/>
                <a:gd name="T15" fmla="*/ 5 h 24"/>
                <a:gd name="T16" fmla="*/ 31 w 31"/>
                <a:gd name="T17" fmla="*/ 19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1" h="24">
                  <a:moveTo>
                    <a:pt x="31" y="19"/>
                  </a:moveTo>
                  <a:cubicBezTo>
                    <a:pt x="31" y="22"/>
                    <a:pt x="29" y="24"/>
                    <a:pt x="26" y="24"/>
                  </a:cubicBezTo>
                  <a:cubicBezTo>
                    <a:pt x="6" y="24"/>
                    <a:pt x="6" y="24"/>
                    <a:pt x="6" y="24"/>
                  </a:cubicBezTo>
                  <a:cubicBezTo>
                    <a:pt x="3" y="24"/>
                    <a:pt x="0" y="22"/>
                    <a:pt x="0" y="19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3" y="0"/>
                    <a:pt x="6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9" y="0"/>
                    <a:pt x="31" y="2"/>
                    <a:pt x="31" y="5"/>
                  </a:cubicBezTo>
                  <a:lnTo>
                    <a:pt x="31" y="19"/>
                  </a:ln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7" name="Freeform 650"/>
            <p:cNvSpPr/>
            <p:nvPr/>
          </p:nvSpPr>
          <p:spPr bwMode="auto">
            <a:xfrm>
              <a:off x="1963738" y="2743200"/>
              <a:ext cx="80963" cy="65087"/>
            </a:xfrm>
            <a:custGeom>
              <a:avLst/>
              <a:gdLst>
                <a:gd name="T0" fmla="*/ 30 w 30"/>
                <a:gd name="T1" fmla="*/ 19 h 24"/>
                <a:gd name="T2" fmla="*/ 25 w 30"/>
                <a:gd name="T3" fmla="*/ 24 h 24"/>
                <a:gd name="T4" fmla="*/ 5 w 30"/>
                <a:gd name="T5" fmla="*/ 24 h 24"/>
                <a:gd name="T6" fmla="*/ 0 w 30"/>
                <a:gd name="T7" fmla="*/ 19 h 24"/>
                <a:gd name="T8" fmla="*/ 0 w 30"/>
                <a:gd name="T9" fmla="*/ 5 h 24"/>
                <a:gd name="T10" fmla="*/ 5 w 30"/>
                <a:gd name="T11" fmla="*/ 0 h 24"/>
                <a:gd name="T12" fmla="*/ 25 w 30"/>
                <a:gd name="T13" fmla="*/ 0 h 24"/>
                <a:gd name="T14" fmla="*/ 30 w 30"/>
                <a:gd name="T15" fmla="*/ 5 h 24"/>
                <a:gd name="T16" fmla="*/ 30 w 30"/>
                <a:gd name="T17" fmla="*/ 19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0" h="24">
                  <a:moveTo>
                    <a:pt x="30" y="19"/>
                  </a:moveTo>
                  <a:cubicBezTo>
                    <a:pt x="30" y="22"/>
                    <a:pt x="28" y="24"/>
                    <a:pt x="25" y="24"/>
                  </a:cubicBezTo>
                  <a:cubicBezTo>
                    <a:pt x="5" y="24"/>
                    <a:pt x="5" y="24"/>
                    <a:pt x="5" y="24"/>
                  </a:cubicBezTo>
                  <a:cubicBezTo>
                    <a:pt x="2" y="24"/>
                    <a:pt x="0" y="22"/>
                    <a:pt x="0" y="19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2" y="0"/>
                    <a:pt x="5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8" y="0"/>
                    <a:pt x="30" y="2"/>
                    <a:pt x="30" y="5"/>
                  </a:cubicBezTo>
                  <a:lnTo>
                    <a:pt x="30" y="19"/>
                  </a:ln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8" name="Freeform 651"/>
            <p:cNvSpPr/>
            <p:nvPr/>
          </p:nvSpPr>
          <p:spPr bwMode="auto">
            <a:xfrm>
              <a:off x="1749426" y="2824163"/>
              <a:ext cx="84138" cy="68262"/>
            </a:xfrm>
            <a:custGeom>
              <a:avLst/>
              <a:gdLst>
                <a:gd name="T0" fmla="*/ 31 w 31"/>
                <a:gd name="T1" fmla="*/ 20 h 25"/>
                <a:gd name="T2" fmla="*/ 26 w 31"/>
                <a:gd name="T3" fmla="*/ 25 h 25"/>
                <a:gd name="T4" fmla="*/ 6 w 31"/>
                <a:gd name="T5" fmla="*/ 25 h 25"/>
                <a:gd name="T6" fmla="*/ 0 w 31"/>
                <a:gd name="T7" fmla="*/ 20 h 25"/>
                <a:gd name="T8" fmla="*/ 0 w 31"/>
                <a:gd name="T9" fmla="*/ 6 h 25"/>
                <a:gd name="T10" fmla="*/ 6 w 31"/>
                <a:gd name="T11" fmla="*/ 0 h 25"/>
                <a:gd name="T12" fmla="*/ 26 w 31"/>
                <a:gd name="T13" fmla="*/ 0 h 25"/>
                <a:gd name="T14" fmla="*/ 31 w 31"/>
                <a:gd name="T15" fmla="*/ 6 h 25"/>
                <a:gd name="T16" fmla="*/ 31 w 31"/>
                <a:gd name="T17" fmla="*/ 2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1" h="25">
                  <a:moveTo>
                    <a:pt x="31" y="20"/>
                  </a:moveTo>
                  <a:cubicBezTo>
                    <a:pt x="31" y="23"/>
                    <a:pt x="29" y="25"/>
                    <a:pt x="26" y="25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3" y="25"/>
                    <a:pt x="0" y="23"/>
                    <a:pt x="0" y="2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9" y="0"/>
                    <a:pt x="31" y="3"/>
                    <a:pt x="31" y="6"/>
                  </a:cubicBezTo>
                  <a:lnTo>
                    <a:pt x="31" y="20"/>
                  </a:ln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9" name="Freeform 652"/>
            <p:cNvSpPr/>
            <p:nvPr/>
          </p:nvSpPr>
          <p:spPr bwMode="auto">
            <a:xfrm>
              <a:off x="1855788" y="2824163"/>
              <a:ext cx="82550" cy="68262"/>
            </a:xfrm>
            <a:custGeom>
              <a:avLst/>
              <a:gdLst>
                <a:gd name="T0" fmla="*/ 31 w 31"/>
                <a:gd name="T1" fmla="*/ 20 h 25"/>
                <a:gd name="T2" fmla="*/ 26 w 31"/>
                <a:gd name="T3" fmla="*/ 25 h 25"/>
                <a:gd name="T4" fmla="*/ 6 w 31"/>
                <a:gd name="T5" fmla="*/ 25 h 25"/>
                <a:gd name="T6" fmla="*/ 0 w 31"/>
                <a:gd name="T7" fmla="*/ 20 h 25"/>
                <a:gd name="T8" fmla="*/ 0 w 31"/>
                <a:gd name="T9" fmla="*/ 6 h 25"/>
                <a:gd name="T10" fmla="*/ 6 w 31"/>
                <a:gd name="T11" fmla="*/ 0 h 25"/>
                <a:gd name="T12" fmla="*/ 26 w 31"/>
                <a:gd name="T13" fmla="*/ 0 h 25"/>
                <a:gd name="T14" fmla="*/ 31 w 31"/>
                <a:gd name="T15" fmla="*/ 6 h 25"/>
                <a:gd name="T16" fmla="*/ 31 w 31"/>
                <a:gd name="T17" fmla="*/ 2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1" h="25">
                  <a:moveTo>
                    <a:pt x="31" y="20"/>
                  </a:moveTo>
                  <a:cubicBezTo>
                    <a:pt x="31" y="23"/>
                    <a:pt x="29" y="25"/>
                    <a:pt x="26" y="25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3" y="25"/>
                    <a:pt x="0" y="23"/>
                    <a:pt x="0" y="2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9" y="0"/>
                    <a:pt x="31" y="3"/>
                    <a:pt x="31" y="6"/>
                  </a:cubicBezTo>
                  <a:lnTo>
                    <a:pt x="31" y="20"/>
                  </a:ln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0" name="Freeform 653"/>
            <p:cNvSpPr/>
            <p:nvPr/>
          </p:nvSpPr>
          <p:spPr bwMode="auto">
            <a:xfrm>
              <a:off x="1963738" y="2824163"/>
              <a:ext cx="80963" cy="68262"/>
            </a:xfrm>
            <a:custGeom>
              <a:avLst/>
              <a:gdLst>
                <a:gd name="T0" fmla="*/ 30 w 30"/>
                <a:gd name="T1" fmla="*/ 20 h 25"/>
                <a:gd name="T2" fmla="*/ 25 w 30"/>
                <a:gd name="T3" fmla="*/ 25 h 25"/>
                <a:gd name="T4" fmla="*/ 5 w 30"/>
                <a:gd name="T5" fmla="*/ 25 h 25"/>
                <a:gd name="T6" fmla="*/ 0 w 30"/>
                <a:gd name="T7" fmla="*/ 20 h 25"/>
                <a:gd name="T8" fmla="*/ 0 w 30"/>
                <a:gd name="T9" fmla="*/ 6 h 25"/>
                <a:gd name="T10" fmla="*/ 5 w 30"/>
                <a:gd name="T11" fmla="*/ 0 h 25"/>
                <a:gd name="T12" fmla="*/ 25 w 30"/>
                <a:gd name="T13" fmla="*/ 0 h 25"/>
                <a:gd name="T14" fmla="*/ 30 w 30"/>
                <a:gd name="T15" fmla="*/ 6 h 25"/>
                <a:gd name="T16" fmla="*/ 30 w 30"/>
                <a:gd name="T17" fmla="*/ 2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0" h="25">
                  <a:moveTo>
                    <a:pt x="30" y="20"/>
                  </a:moveTo>
                  <a:cubicBezTo>
                    <a:pt x="30" y="23"/>
                    <a:pt x="28" y="25"/>
                    <a:pt x="25" y="25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2" y="25"/>
                    <a:pt x="0" y="23"/>
                    <a:pt x="0" y="2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2" y="0"/>
                    <a:pt x="5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8" y="0"/>
                    <a:pt x="30" y="3"/>
                    <a:pt x="30" y="6"/>
                  </a:cubicBezTo>
                  <a:lnTo>
                    <a:pt x="30" y="20"/>
                  </a:ln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1" name="Freeform 654"/>
            <p:cNvSpPr/>
            <p:nvPr/>
          </p:nvSpPr>
          <p:spPr bwMode="auto">
            <a:xfrm>
              <a:off x="1749426" y="2908300"/>
              <a:ext cx="84138" cy="68262"/>
            </a:xfrm>
            <a:custGeom>
              <a:avLst/>
              <a:gdLst>
                <a:gd name="T0" fmla="*/ 31 w 31"/>
                <a:gd name="T1" fmla="*/ 19 h 25"/>
                <a:gd name="T2" fmla="*/ 26 w 31"/>
                <a:gd name="T3" fmla="*/ 25 h 25"/>
                <a:gd name="T4" fmla="*/ 6 w 31"/>
                <a:gd name="T5" fmla="*/ 25 h 25"/>
                <a:gd name="T6" fmla="*/ 0 w 31"/>
                <a:gd name="T7" fmla="*/ 19 h 25"/>
                <a:gd name="T8" fmla="*/ 0 w 31"/>
                <a:gd name="T9" fmla="*/ 5 h 25"/>
                <a:gd name="T10" fmla="*/ 6 w 31"/>
                <a:gd name="T11" fmla="*/ 0 h 25"/>
                <a:gd name="T12" fmla="*/ 26 w 31"/>
                <a:gd name="T13" fmla="*/ 0 h 25"/>
                <a:gd name="T14" fmla="*/ 31 w 31"/>
                <a:gd name="T15" fmla="*/ 5 h 25"/>
                <a:gd name="T16" fmla="*/ 31 w 31"/>
                <a:gd name="T17" fmla="*/ 19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1" h="25">
                  <a:moveTo>
                    <a:pt x="31" y="19"/>
                  </a:moveTo>
                  <a:cubicBezTo>
                    <a:pt x="31" y="22"/>
                    <a:pt x="29" y="25"/>
                    <a:pt x="26" y="25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3" y="25"/>
                    <a:pt x="0" y="22"/>
                    <a:pt x="0" y="19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3" y="0"/>
                    <a:pt x="6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9" y="0"/>
                    <a:pt x="31" y="2"/>
                    <a:pt x="31" y="5"/>
                  </a:cubicBezTo>
                  <a:lnTo>
                    <a:pt x="31" y="19"/>
                  </a:ln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2" name="Freeform 655"/>
            <p:cNvSpPr/>
            <p:nvPr/>
          </p:nvSpPr>
          <p:spPr bwMode="auto">
            <a:xfrm>
              <a:off x="1855788" y="2908300"/>
              <a:ext cx="82550" cy="68262"/>
            </a:xfrm>
            <a:custGeom>
              <a:avLst/>
              <a:gdLst>
                <a:gd name="T0" fmla="*/ 31 w 31"/>
                <a:gd name="T1" fmla="*/ 19 h 25"/>
                <a:gd name="T2" fmla="*/ 26 w 31"/>
                <a:gd name="T3" fmla="*/ 25 h 25"/>
                <a:gd name="T4" fmla="*/ 6 w 31"/>
                <a:gd name="T5" fmla="*/ 25 h 25"/>
                <a:gd name="T6" fmla="*/ 0 w 31"/>
                <a:gd name="T7" fmla="*/ 19 h 25"/>
                <a:gd name="T8" fmla="*/ 0 w 31"/>
                <a:gd name="T9" fmla="*/ 5 h 25"/>
                <a:gd name="T10" fmla="*/ 6 w 31"/>
                <a:gd name="T11" fmla="*/ 0 h 25"/>
                <a:gd name="T12" fmla="*/ 26 w 31"/>
                <a:gd name="T13" fmla="*/ 0 h 25"/>
                <a:gd name="T14" fmla="*/ 31 w 31"/>
                <a:gd name="T15" fmla="*/ 5 h 25"/>
                <a:gd name="T16" fmla="*/ 31 w 31"/>
                <a:gd name="T17" fmla="*/ 19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1" h="25">
                  <a:moveTo>
                    <a:pt x="31" y="19"/>
                  </a:moveTo>
                  <a:cubicBezTo>
                    <a:pt x="31" y="22"/>
                    <a:pt x="29" y="25"/>
                    <a:pt x="26" y="25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3" y="25"/>
                    <a:pt x="0" y="22"/>
                    <a:pt x="0" y="19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3" y="0"/>
                    <a:pt x="6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9" y="0"/>
                    <a:pt x="31" y="2"/>
                    <a:pt x="31" y="5"/>
                  </a:cubicBezTo>
                  <a:lnTo>
                    <a:pt x="31" y="19"/>
                  </a:ln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3" name="Freeform 656"/>
            <p:cNvSpPr/>
            <p:nvPr/>
          </p:nvSpPr>
          <p:spPr bwMode="auto">
            <a:xfrm>
              <a:off x="1963738" y="2908300"/>
              <a:ext cx="80963" cy="68262"/>
            </a:xfrm>
            <a:custGeom>
              <a:avLst/>
              <a:gdLst>
                <a:gd name="T0" fmla="*/ 30 w 30"/>
                <a:gd name="T1" fmla="*/ 19 h 25"/>
                <a:gd name="T2" fmla="*/ 25 w 30"/>
                <a:gd name="T3" fmla="*/ 25 h 25"/>
                <a:gd name="T4" fmla="*/ 5 w 30"/>
                <a:gd name="T5" fmla="*/ 25 h 25"/>
                <a:gd name="T6" fmla="*/ 0 w 30"/>
                <a:gd name="T7" fmla="*/ 19 h 25"/>
                <a:gd name="T8" fmla="*/ 0 w 30"/>
                <a:gd name="T9" fmla="*/ 5 h 25"/>
                <a:gd name="T10" fmla="*/ 5 w 30"/>
                <a:gd name="T11" fmla="*/ 0 h 25"/>
                <a:gd name="T12" fmla="*/ 25 w 30"/>
                <a:gd name="T13" fmla="*/ 0 h 25"/>
                <a:gd name="T14" fmla="*/ 30 w 30"/>
                <a:gd name="T15" fmla="*/ 5 h 25"/>
                <a:gd name="T16" fmla="*/ 30 w 30"/>
                <a:gd name="T17" fmla="*/ 19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0" h="25">
                  <a:moveTo>
                    <a:pt x="30" y="19"/>
                  </a:moveTo>
                  <a:cubicBezTo>
                    <a:pt x="30" y="22"/>
                    <a:pt x="28" y="25"/>
                    <a:pt x="25" y="25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2" y="25"/>
                    <a:pt x="0" y="22"/>
                    <a:pt x="0" y="19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2" y="0"/>
                    <a:pt x="5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8" y="0"/>
                    <a:pt x="30" y="2"/>
                    <a:pt x="30" y="5"/>
                  </a:cubicBezTo>
                  <a:lnTo>
                    <a:pt x="30" y="19"/>
                  </a:ln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4" name="Freeform 657"/>
            <p:cNvSpPr>
              <a:spLocks noEditPoints="1"/>
            </p:cNvSpPr>
            <p:nvPr/>
          </p:nvSpPr>
          <p:spPr bwMode="auto">
            <a:xfrm>
              <a:off x="1992313" y="2565400"/>
              <a:ext cx="44450" cy="53975"/>
            </a:xfrm>
            <a:custGeom>
              <a:avLst/>
              <a:gdLst>
                <a:gd name="T0" fmla="*/ 28 w 28"/>
                <a:gd name="T1" fmla="*/ 34 h 34"/>
                <a:gd name="T2" fmla="*/ 0 w 28"/>
                <a:gd name="T3" fmla="*/ 34 h 34"/>
                <a:gd name="T4" fmla="*/ 0 w 28"/>
                <a:gd name="T5" fmla="*/ 0 h 34"/>
                <a:gd name="T6" fmla="*/ 28 w 28"/>
                <a:gd name="T7" fmla="*/ 0 h 34"/>
                <a:gd name="T8" fmla="*/ 28 w 28"/>
                <a:gd name="T9" fmla="*/ 34 h 34"/>
                <a:gd name="T10" fmla="*/ 6 w 28"/>
                <a:gd name="T11" fmla="*/ 30 h 34"/>
                <a:gd name="T12" fmla="*/ 23 w 28"/>
                <a:gd name="T13" fmla="*/ 30 h 34"/>
                <a:gd name="T14" fmla="*/ 23 w 28"/>
                <a:gd name="T15" fmla="*/ 5 h 34"/>
                <a:gd name="T16" fmla="*/ 6 w 28"/>
                <a:gd name="T17" fmla="*/ 5 h 34"/>
                <a:gd name="T18" fmla="*/ 6 w 28"/>
                <a:gd name="T19" fmla="*/ 3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" h="34">
                  <a:moveTo>
                    <a:pt x="28" y="34"/>
                  </a:moveTo>
                  <a:lnTo>
                    <a:pt x="0" y="34"/>
                  </a:lnTo>
                  <a:lnTo>
                    <a:pt x="0" y="0"/>
                  </a:lnTo>
                  <a:lnTo>
                    <a:pt x="28" y="0"/>
                  </a:lnTo>
                  <a:lnTo>
                    <a:pt x="28" y="34"/>
                  </a:lnTo>
                  <a:close/>
                  <a:moveTo>
                    <a:pt x="6" y="30"/>
                  </a:moveTo>
                  <a:lnTo>
                    <a:pt x="23" y="30"/>
                  </a:lnTo>
                  <a:lnTo>
                    <a:pt x="23" y="5"/>
                  </a:lnTo>
                  <a:lnTo>
                    <a:pt x="6" y="5"/>
                  </a:lnTo>
                  <a:lnTo>
                    <a:pt x="6" y="30"/>
                  </a:ln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5" name="Freeform 658"/>
            <p:cNvSpPr>
              <a:spLocks noEditPoints="1"/>
            </p:cNvSpPr>
            <p:nvPr/>
          </p:nvSpPr>
          <p:spPr bwMode="auto">
            <a:xfrm>
              <a:off x="1941513" y="2565400"/>
              <a:ext cx="41275" cy="53975"/>
            </a:xfrm>
            <a:custGeom>
              <a:avLst/>
              <a:gdLst>
                <a:gd name="T0" fmla="*/ 26 w 26"/>
                <a:gd name="T1" fmla="*/ 34 h 34"/>
                <a:gd name="T2" fmla="*/ 0 w 26"/>
                <a:gd name="T3" fmla="*/ 34 h 34"/>
                <a:gd name="T4" fmla="*/ 0 w 26"/>
                <a:gd name="T5" fmla="*/ 0 h 34"/>
                <a:gd name="T6" fmla="*/ 26 w 26"/>
                <a:gd name="T7" fmla="*/ 0 h 34"/>
                <a:gd name="T8" fmla="*/ 26 w 26"/>
                <a:gd name="T9" fmla="*/ 34 h 34"/>
                <a:gd name="T10" fmla="*/ 3 w 26"/>
                <a:gd name="T11" fmla="*/ 30 h 34"/>
                <a:gd name="T12" fmla="*/ 22 w 26"/>
                <a:gd name="T13" fmla="*/ 30 h 34"/>
                <a:gd name="T14" fmla="*/ 22 w 26"/>
                <a:gd name="T15" fmla="*/ 5 h 34"/>
                <a:gd name="T16" fmla="*/ 3 w 26"/>
                <a:gd name="T17" fmla="*/ 5 h 34"/>
                <a:gd name="T18" fmla="*/ 3 w 26"/>
                <a:gd name="T19" fmla="*/ 3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6" h="34">
                  <a:moveTo>
                    <a:pt x="26" y="34"/>
                  </a:moveTo>
                  <a:lnTo>
                    <a:pt x="0" y="34"/>
                  </a:lnTo>
                  <a:lnTo>
                    <a:pt x="0" y="0"/>
                  </a:lnTo>
                  <a:lnTo>
                    <a:pt x="26" y="0"/>
                  </a:lnTo>
                  <a:lnTo>
                    <a:pt x="26" y="34"/>
                  </a:lnTo>
                  <a:close/>
                  <a:moveTo>
                    <a:pt x="3" y="30"/>
                  </a:moveTo>
                  <a:lnTo>
                    <a:pt x="22" y="30"/>
                  </a:lnTo>
                  <a:lnTo>
                    <a:pt x="22" y="5"/>
                  </a:lnTo>
                  <a:lnTo>
                    <a:pt x="3" y="5"/>
                  </a:lnTo>
                  <a:lnTo>
                    <a:pt x="3" y="30"/>
                  </a:ln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6" name="Freeform 659"/>
            <p:cNvSpPr>
              <a:spLocks noEditPoints="1"/>
            </p:cNvSpPr>
            <p:nvPr/>
          </p:nvSpPr>
          <p:spPr bwMode="auto">
            <a:xfrm>
              <a:off x="1887538" y="2565400"/>
              <a:ext cx="42863" cy="53975"/>
            </a:xfrm>
            <a:custGeom>
              <a:avLst/>
              <a:gdLst>
                <a:gd name="T0" fmla="*/ 27 w 27"/>
                <a:gd name="T1" fmla="*/ 34 h 34"/>
                <a:gd name="T2" fmla="*/ 0 w 27"/>
                <a:gd name="T3" fmla="*/ 34 h 34"/>
                <a:gd name="T4" fmla="*/ 0 w 27"/>
                <a:gd name="T5" fmla="*/ 0 h 34"/>
                <a:gd name="T6" fmla="*/ 27 w 27"/>
                <a:gd name="T7" fmla="*/ 0 h 34"/>
                <a:gd name="T8" fmla="*/ 27 w 27"/>
                <a:gd name="T9" fmla="*/ 34 h 34"/>
                <a:gd name="T10" fmla="*/ 5 w 27"/>
                <a:gd name="T11" fmla="*/ 30 h 34"/>
                <a:gd name="T12" fmla="*/ 22 w 27"/>
                <a:gd name="T13" fmla="*/ 30 h 34"/>
                <a:gd name="T14" fmla="*/ 22 w 27"/>
                <a:gd name="T15" fmla="*/ 5 h 34"/>
                <a:gd name="T16" fmla="*/ 5 w 27"/>
                <a:gd name="T17" fmla="*/ 5 h 34"/>
                <a:gd name="T18" fmla="*/ 5 w 27"/>
                <a:gd name="T19" fmla="*/ 3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7" h="34">
                  <a:moveTo>
                    <a:pt x="27" y="34"/>
                  </a:moveTo>
                  <a:lnTo>
                    <a:pt x="0" y="34"/>
                  </a:lnTo>
                  <a:lnTo>
                    <a:pt x="0" y="0"/>
                  </a:lnTo>
                  <a:lnTo>
                    <a:pt x="27" y="0"/>
                  </a:lnTo>
                  <a:lnTo>
                    <a:pt x="27" y="34"/>
                  </a:lnTo>
                  <a:close/>
                  <a:moveTo>
                    <a:pt x="5" y="30"/>
                  </a:moveTo>
                  <a:lnTo>
                    <a:pt x="22" y="30"/>
                  </a:lnTo>
                  <a:lnTo>
                    <a:pt x="22" y="5"/>
                  </a:lnTo>
                  <a:lnTo>
                    <a:pt x="5" y="5"/>
                  </a:lnTo>
                  <a:lnTo>
                    <a:pt x="5" y="30"/>
                  </a:ln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7" name="Freeform 660"/>
            <p:cNvSpPr>
              <a:spLocks noEditPoints="1"/>
            </p:cNvSpPr>
            <p:nvPr/>
          </p:nvSpPr>
          <p:spPr bwMode="auto">
            <a:xfrm>
              <a:off x="1836738" y="2565400"/>
              <a:ext cx="39688" cy="53975"/>
            </a:xfrm>
            <a:custGeom>
              <a:avLst/>
              <a:gdLst>
                <a:gd name="T0" fmla="*/ 25 w 25"/>
                <a:gd name="T1" fmla="*/ 34 h 34"/>
                <a:gd name="T2" fmla="*/ 0 w 25"/>
                <a:gd name="T3" fmla="*/ 34 h 34"/>
                <a:gd name="T4" fmla="*/ 0 w 25"/>
                <a:gd name="T5" fmla="*/ 0 h 34"/>
                <a:gd name="T6" fmla="*/ 25 w 25"/>
                <a:gd name="T7" fmla="*/ 0 h 34"/>
                <a:gd name="T8" fmla="*/ 25 w 25"/>
                <a:gd name="T9" fmla="*/ 34 h 34"/>
                <a:gd name="T10" fmla="*/ 3 w 25"/>
                <a:gd name="T11" fmla="*/ 30 h 34"/>
                <a:gd name="T12" fmla="*/ 22 w 25"/>
                <a:gd name="T13" fmla="*/ 30 h 34"/>
                <a:gd name="T14" fmla="*/ 22 w 25"/>
                <a:gd name="T15" fmla="*/ 5 h 34"/>
                <a:gd name="T16" fmla="*/ 3 w 25"/>
                <a:gd name="T17" fmla="*/ 5 h 34"/>
                <a:gd name="T18" fmla="*/ 3 w 25"/>
                <a:gd name="T19" fmla="*/ 3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" h="34">
                  <a:moveTo>
                    <a:pt x="25" y="34"/>
                  </a:moveTo>
                  <a:lnTo>
                    <a:pt x="0" y="34"/>
                  </a:lnTo>
                  <a:lnTo>
                    <a:pt x="0" y="0"/>
                  </a:lnTo>
                  <a:lnTo>
                    <a:pt x="25" y="0"/>
                  </a:lnTo>
                  <a:lnTo>
                    <a:pt x="25" y="34"/>
                  </a:lnTo>
                  <a:close/>
                  <a:moveTo>
                    <a:pt x="3" y="30"/>
                  </a:moveTo>
                  <a:lnTo>
                    <a:pt x="22" y="30"/>
                  </a:lnTo>
                  <a:lnTo>
                    <a:pt x="22" y="5"/>
                  </a:lnTo>
                  <a:lnTo>
                    <a:pt x="3" y="5"/>
                  </a:lnTo>
                  <a:lnTo>
                    <a:pt x="3" y="30"/>
                  </a:ln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80" name="组合 79"/>
          <p:cNvGrpSpPr/>
          <p:nvPr/>
        </p:nvGrpSpPr>
        <p:grpSpPr>
          <a:xfrm>
            <a:off x="1598184" y="2777939"/>
            <a:ext cx="451664" cy="447481"/>
            <a:chOff x="962026" y="2513013"/>
            <a:chExt cx="514350" cy="509587"/>
          </a:xfrm>
        </p:grpSpPr>
        <p:sp>
          <p:nvSpPr>
            <p:cNvPr id="81" name="Freeform 661"/>
            <p:cNvSpPr/>
            <p:nvPr/>
          </p:nvSpPr>
          <p:spPr bwMode="auto">
            <a:xfrm>
              <a:off x="1277938" y="2513013"/>
              <a:ext cx="198438" cy="195262"/>
            </a:xfrm>
            <a:custGeom>
              <a:avLst/>
              <a:gdLst>
                <a:gd name="T0" fmla="*/ 94 w 125"/>
                <a:gd name="T1" fmla="*/ 123 h 123"/>
                <a:gd name="T2" fmla="*/ 0 w 125"/>
                <a:gd name="T3" fmla="*/ 31 h 123"/>
                <a:gd name="T4" fmla="*/ 125 w 125"/>
                <a:gd name="T5" fmla="*/ 0 h 123"/>
                <a:gd name="T6" fmla="*/ 94 w 125"/>
                <a:gd name="T7" fmla="*/ 123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5" h="123">
                  <a:moveTo>
                    <a:pt x="94" y="123"/>
                  </a:moveTo>
                  <a:lnTo>
                    <a:pt x="0" y="31"/>
                  </a:lnTo>
                  <a:lnTo>
                    <a:pt x="125" y="0"/>
                  </a:lnTo>
                  <a:lnTo>
                    <a:pt x="94" y="123"/>
                  </a:lnTo>
                  <a:close/>
                </a:path>
              </a:pathLst>
            </a:cu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82" name="Freeform 662"/>
            <p:cNvSpPr/>
            <p:nvPr/>
          </p:nvSpPr>
          <p:spPr bwMode="auto">
            <a:xfrm>
              <a:off x="1030288" y="2555875"/>
              <a:ext cx="304800" cy="304800"/>
            </a:xfrm>
            <a:custGeom>
              <a:avLst/>
              <a:gdLst>
                <a:gd name="T0" fmla="*/ 20 w 113"/>
                <a:gd name="T1" fmla="*/ 111 h 112"/>
                <a:gd name="T2" fmla="*/ 14 w 113"/>
                <a:gd name="T3" fmla="*/ 111 h 112"/>
                <a:gd name="T4" fmla="*/ 2 w 113"/>
                <a:gd name="T5" fmla="*/ 99 h 112"/>
                <a:gd name="T6" fmla="*/ 2 w 113"/>
                <a:gd name="T7" fmla="*/ 92 h 112"/>
                <a:gd name="T8" fmla="*/ 93 w 113"/>
                <a:gd name="T9" fmla="*/ 2 h 112"/>
                <a:gd name="T10" fmla="*/ 99 w 113"/>
                <a:gd name="T11" fmla="*/ 1 h 112"/>
                <a:gd name="T12" fmla="*/ 111 w 113"/>
                <a:gd name="T13" fmla="*/ 13 h 112"/>
                <a:gd name="T14" fmla="*/ 111 w 113"/>
                <a:gd name="T15" fmla="*/ 20 h 112"/>
                <a:gd name="T16" fmla="*/ 20 w 113"/>
                <a:gd name="T17" fmla="*/ 111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3" h="112">
                  <a:moveTo>
                    <a:pt x="20" y="111"/>
                  </a:moveTo>
                  <a:cubicBezTo>
                    <a:pt x="18" y="112"/>
                    <a:pt x="15" y="112"/>
                    <a:pt x="14" y="111"/>
                  </a:cubicBezTo>
                  <a:cubicBezTo>
                    <a:pt x="2" y="99"/>
                    <a:pt x="2" y="99"/>
                    <a:pt x="2" y="99"/>
                  </a:cubicBezTo>
                  <a:cubicBezTo>
                    <a:pt x="0" y="97"/>
                    <a:pt x="0" y="94"/>
                    <a:pt x="2" y="92"/>
                  </a:cubicBezTo>
                  <a:cubicBezTo>
                    <a:pt x="93" y="2"/>
                    <a:pt x="93" y="2"/>
                    <a:pt x="93" y="2"/>
                  </a:cubicBezTo>
                  <a:cubicBezTo>
                    <a:pt x="95" y="0"/>
                    <a:pt x="97" y="0"/>
                    <a:pt x="99" y="1"/>
                  </a:cubicBezTo>
                  <a:cubicBezTo>
                    <a:pt x="111" y="13"/>
                    <a:pt x="111" y="13"/>
                    <a:pt x="111" y="13"/>
                  </a:cubicBezTo>
                  <a:cubicBezTo>
                    <a:pt x="113" y="15"/>
                    <a:pt x="113" y="18"/>
                    <a:pt x="111" y="20"/>
                  </a:cubicBezTo>
                  <a:lnTo>
                    <a:pt x="20" y="111"/>
                  </a:ln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83" name="Freeform 663"/>
            <p:cNvSpPr/>
            <p:nvPr/>
          </p:nvSpPr>
          <p:spPr bwMode="auto">
            <a:xfrm>
              <a:off x="1077913" y="2605088"/>
              <a:ext cx="306388" cy="306387"/>
            </a:xfrm>
            <a:custGeom>
              <a:avLst/>
              <a:gdLst>
                <a:gd name="T0" fmla="*/ 20 w 113"/>
                <a:gd name="T1" fmla="*/ 111 h 113"/>
                <a:gd name="T2" fmla="*/ 14 w 113"/>
                <a:gd name="T3" fmla="*/ 111 h 113"/>
                <a:gd name="T4" fmla="*/ 2 w 113"/>
                <a:gd name="T5" fmla="*/ 99 h 113"/>
                <a:gd name="T6" fmla="*/ 2 w 113"/>
                <a:gd name="T7" fmla="*/ 93 h 113"/>
                <a:gd name="T8" fmla="*/ 93 w 113"/>
                <a:gd name="T9" fmla="*/ 2 h 113"/>
                <a:gd name="T10" fmla="*/ 99 w 113"/>
                <a:gd name="T11" fmla="*/ 2 h 113"/>
                <a:gd name="T12" fmla="*/ 111 w 113"/>
                <a:gd name="T13" fmla="*/ 13 h 113"/>
                <a:gd name="T14" fmla="*/ 111 w 113"/>
                <a:gd name="T15" fmla="*/ 20 h 113"/>
                <a:gd name="T16" fmla="*/ 20 w 113"/>
                <a:gd name="T17" fmla="*/ 111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3" h="113">
                  <a:moveTo>
                    <a:pt x="20" y="111"/>
                  </a:moveTo>
                  <a:cubicBezTo>
                    <a:pt x="18" y="113"/>
                    <a:pt x="16" y="113"/>
                    <a:pt x="14" y="111"/>
                  </a:cubicBezTo>
                  <a:cubicBezTo>
                    <a:pt x="2" y="99"/>
                    <a:pt x="2" y="99"/>
                    <a:pt x="2" y="99"/>
                  </a:cubicBezTo>
                  <a:cubicBezTo>
                    <a:pt x="0" y="97"/>
                    <a:pt x="0" y="94"/>
                    <a:pt x="2" y="93"/>
                  </a:cubicBezTo>
                  <a:cubicBezTo>
                    <a:pt x="93" y="2"/>
                    <a:pt x="93" y="2"/>
                    <a:pt x="93" y="2"/>
                  </a:cubicBezTo>
                  <a:cubicBezTo>
                    <a:pt x="95" y="0"/>
                    <a:pt x="98" y="0"/>
                    <a:pt x="99" y="2"/>
                  </a:cubicBezTo>
                  <a:cubicBezTo>
                    <a:pt x="111" y="13"/>
                    <a:pt x="111" y="13"/>
                    <a:pt x="111" y="13"/>
                  </a:cubicBezTo>
                  <a:cubicBezTo>
                    <a:pt x="113" y="15"/>
                    <a:pt x="113" y="18"/>
                    <a:pt x="111" y="20"/>
                  </a:cubicBezTo>
                  <a:lnTo>
                    <a:pt x="20" y="111"/>
                  </a:ln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84" name="Freeform 664"/>
            <p:cNvSpPr/>
            <p:nvPr/>
          </p:nvSpPr>
          <p:spPr bwMode="auto">
            <a:xfrm>
              <a:off x="1127126" y="2654300"/>
              <a:ext cx="306388" cy="306387"/>
            </a:xfrm>
            <a:custGeom>
              <a:avLst/>
              <a:gdLst>
                <a:gd name="T0" fmla="*/ 20 w 113"/>
                <a:gd name="T1" fmla="*/ 111 h 113"/>
                <a:gd name="T2" fmla="*/ 14 w 113"/>
                <a:gd name="T3" fmla="*/ 111 h 113"/>
                <a:gd name="T4" fmla="*/ 2 w 113"/>
                <a:gd name="T5" fmla="*/ 99 h 113"/>
                <a:gd name="T6" fmla="*/ 2 w 113"/>
                <a:gd name="T7" fmla="*/ 93 h 113"/>
                <a:gd name="T8" fmla="*/ 93 w 113"/>
                <a:gd name="T9" fmla="*/ 2 h 113"/>
                <a:gd name="T10" fmla="*/ 99 w 113"/>
                <a:gd name="T11" fmla="*/ 2 h 113"/>
                <a:gd name="T12" fmla="*/ 111 w 113"/>
                <a:gd name="T13" fmla="*/ 14 h 113"/>
                <a:gd name="T14" fmla="*/ 111 w 113"/>
                <a:gd name="T15" fmla="*/ 20 h 113"/>
                <a:gd name="T16" fmla="*/ 20 w 113"/>
                <a:gd name="T17" fmla="*/ 111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3" h="113">
                  <a:moveTo>
                    <a:pt x="20" y="111"/>
                  </a:moveTo>
                  <a:cubicBezTo>
                    <a:pt x="19" y="113"/>
                    <a:pt x="16" y="113"/>
                    <a:pt x="14" y="111"/>
                  </a:cubicBezTo>
                  <a:cubicBezTo>
                    <a:pt x="2" y="99"/>
                    <a:pt x="2" y="99"/>
                    <a:pt x="2" y="99"/>
                  </a:cubicBezTo>
                  <a:cubicBezTo>
                    <a:pt x="0" y="97"/>
                    <a:pt x="0" y="95"/>
                    <a:pt x="2" y="93"/>
                  </a:cubicBezTo>
                  <a:cubicBezTo>
                    <a:pt x="93" y="2"/>
                    <a:pt x="93" y="2"/>
                    <a:pt x="93" y="2"/>
                  </a:cubicBezTo>
                  <a:cubicBezTo>
                    <a:pt x="95" y="0"/>
                    <a:pt x="98" y="0"/>
                    <a:pt x="99" y="2"/>
                  </a:cubicBezTo>
                  <a:cubicBezTo>
                    <a:pt x="111" y="14"/>
                    <a:pt x="111" y="14"/>
                    <a:pt x="111" y="14"/>
                  </a:cubicBezTo>
                  <a:cubicBezTo>
                    <a:pt x="113" y="15"/>
                    <a:pt x="113" y="18"/>
                    <a:pt x="111" y="20"/>
                  </a:cubicBezTo>
                  <a:lnTo>
                    <a:pt x="20" y="111"/>
                  </a:lnTo>
                  <a:close/>
                </a:path>
              </a:pathLst>
            </a:custGeom>
            <a:solidFill>
              <a:srgbClr val="EE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85" name="Freeform 665"/>
            <p:cNvSpPr/>
            <p:nvPr/>
          </p:nvSpPr>
          <p:spPr bwMode="auto">
            <a:xfrm>
              <a:off x="1362076" y="2513013"/>
              <a:ext cx="114300" cy="114300"/>
            </a:xfrm>
            <a:custGeom>
              <a:avLst/>
              <a:gdLst>
                <a:gd name="T0" fmla="*/ 53 w 72"/>
                <a:gd name="T1" fmla="*/ 72 h 72"/>
                <a:gd name="T2" fmla="*/ 72 w 72"/>
                <a:gd name="T3" fmla="*/ 0 h 72"/>
                <a:gd name="T4" fmla="*/ 0 w 72"/>
                <a:gd name="T5" fmla="*/ 17 h 72"/>
                <a:gd name="T6" fmla="*/ 53 w 72"/>
                <a:gd name="T7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2" h="72">
                  <a:moveTo>
                    <a:pt x="53" y="72"/>
                  </a:moveTo>
                  <a:lnTo>
                    <a:pt x="72" y="0"/>
                  </a:lnTo>
                  <a:lnTo>
                    <a:pt x="0" y="17"/>
                  </a:lnTo>
                  <a:lnTo>
                    <a:pt x="53" y="72"/>
                  </a:ln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86" name="Freeform 666"/>
            <p:cNvSpPr/>
            <p:nvPr/>
          </p:nvSpPr>
          <p:spPr bwMode="auto">
            <a:xfrm>
              <a:off x="1138238" y="2651125"/>
              <a:ext cx="249238" cy="249237"/>
            </a:xfrm>
            <a:custGeom>
              <a:avLst/>
              <a:gdLst>
                <a:gd name="T0" fmla="*/ 2 w 92"/>
                <a:gd name="T1" fmla="*/ 92 h 92"/>
                <a:gd name="T2" fmla="*/ 1 w 92"/>
                <a:gd name="T3" fmla="*/ 91 h 92"/>
                <a:gd name="T4" fmla="*/ 1 w 92"/>
                <a:gd name="T5" fmla="*/ 89 h 92"/>
                <a:gd name="T6" fmla="*/ 89 w 92"/>
                <a:gd name="T7" fmla="*/ 1 h 92"/>
                <a:gd name="T8" fmla="*/ 91 w 92"/>
                <a:gd name="T9" fmla="*/ 1 h 92"/>
                <a:gd name="T10" fmla="*/ 91 w 92"/>
                <a:gd name="T11" fmla="*/ 3 h 92"/>
                <a:gd name="T12" fmla="*/ 3 w 92"/>
                <a:gd name="T13" fmla="*/ 91 h 92"/>
                <a:gd name="T14" fmla="*/ 2 w 92"/>
                <a:gd name="T15" fmla="*/ 92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2" h="92">
                  <a:moveTo>
                    <a:pt x="2" y="92"/>
                  </a:moveTo>
                  <a:cubicBezTo>
                    <a:pt x="1" y="92"/>
                    <a:pt x="1" y="92"/>
                    <a:pt x="1" y="91"/>
                  </a:cubicBezTo>
                  <a:cubicBezTo>
                    <a:pt x="0" y="91"/>
                    <a:pt x="0" y="90"/>
                    <a:pt x="1" y="89"/>
                  </a:cubicBezTo>
                  <a:cubicBezTo>
                    <a:pt x="89" y="1"/>
                    <a:pt x="89" y="1"/>
                    <a:pt x="89" y="1"/>
                  </a:cubicBezTo>
                  <a:cubicBezTo>
                    <a:pt x="90" y="0"/>
                    <a:pt x="91" y="0"/>
                    <a:pt x="91" y="1"/>
                  </a:cubicBezTo>
                  <a:cubicBezTo>
                    <a:pt x="92" y="2"/>
                    <a:pt x="92" y="3"/>
                    <a:pt x="91" y="3"/>
                  </a:cubicBezTo>
                  <a:cubicBezTo>
                    <a:pt x="3" y="91"/>
                    <a:pt x="3" y="91"/>
                    <a:pt x="3" y="91"/>
                  </a:cubicBezTo>
                  <a:cubicBezTo>
                    <a:pt x="3" y="92"/>
                    <a:pt x="2" y="92"/>
                    <a:pt x="2" y="92"/>
                  </a:cubicBez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87" name="Freeform 667"/>
            <p:cNvSpPr/>
            <p:nvPr/>
          </p:nvSpPr>
          <p:spPr bwMode="auto">
            <a:xfrm>
              <a:off x="1089026" y="2601913"/>
              <a:ext cx="246063" cy="249237"/>
            </a:xfrm>
            <a:custGeom>
              <a:avLst/>
              <a:gdLst>
                <a:gd name="T0" fmla="*/ 2 w 91"/>
                <a:gd name="T1" fmla="*/ 92 h 92"/>
                <a:gd name="T2" fmla="*/ 0 w 91"/>
                <a:gd name="T3" fmla="*/ 91 h 92"/>
                <a:gd name="T4" fmla="*/ 0 w 91"/>
                <a:gd name="T5" fmla="*/ 89 h 92"/>
                <a:gd name="T6" fmla="*/ 89 w 91"/>
                <a:gd name="T7" fmla="*/ 1 h 92"/>
                <a:gd name="T8" fmla="*/ 91 w 91"/>
                <a:gd name="T9" fmla="*/ 1 h 92"/>
                <a:gd name="T10" fmla="*/ 91 w 91"/>
                <a:gd name="T11" fmla="*/ 3 h 92"/>
                <a:gd name="T12" fmla="*/ 3 w 91"/>
                <a:gd name="T13" fmla="*/ 91 h 92"/>
                <a:gd name="T14" fmla="*/ 2 w 91"/>
                <a:gd name="T15" fmla="*/ 92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1" h="92">
                  <a:moveTo>
                    <a:pt x="2" y="92"/>
                  </a:moveTo>
                  <a:cubicBezTo>
                    <a:pt x="1" y="92"/>
                    <a:pt x="1" y="91"/>
                    <a:pt x="0" y="91"/>
                  </a:cubicBezTo>
                  <a:cubicBezTo>
                    <a:pt x="0" y="91"/>
                    <a:pt x="0" y="90"/>
                    <a:pt x="0" y="89"/>
                  </a:cubicBezTo>
                  <a:cubicBezTo>
                    <a:pt x="89" y="1"/>
                    <a:pt x="89" y="1"/>
                    <a:pt x="89" y="1"/>
                  </a:cubicBezTo>
                  <a:cubicBezTo>
                    <a:pt x="89" y="0"/>
                    <a:pt x="90" y="0"/>
                    <a:pt x="91" y="1"/>
                  </a:cubicBezTo>
                  <a:cubicBezTo>
                    <a:pt x="91" y="1"/>
                    <a:pt x="91" y="2"/>
                    <a:pt x="91" y="3"/>
                  </a:cubicBezTo>
                  <a:cubicBezTo>
                    <a:pt x="3" y="91"/>
                    <a:pt x="3" y="91"/>
                    <a:pt x="3" y="91"/>
                  </a:cubicBezTo>
                  <a:cubicBezTo>
                    <a:pt x="2" y="91"/>
                    <a:pt x="2" y="92"/>
                    <a:pt x="2" y="92"/>
                  </a:cubicBezTo>
                  <a:close/>
                </a:path>
              </a:pathLst>
            </a:custGeom>
            <a:solidFill>
              <a:srgbClr val="F5E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88" name="Freeform 668"/>
            <p:cNvSpPr/>
            <p:nvPr/>
          </p:nvSpPr>
          <p:spPr bwMode="auto">
            <a:xfrm>
              <a:off x="1008063" y="2792413"/>
              <a:ext cx="188913" cy="188912"/>
            </a:xfrm>
            <a:custGeom>
              <a:avLst/>
              <a:gdLst>
                <a:gd name="T0" fmla="*/ 0 w 119"/>
                <a:gd name="T1" fmla="*/ 25 h 119"/>
                <a:gd name="T2" fmla="*/ 94 w 119"/>
                <a:gd name="T3" fmla="*/ 119 h 119"/>
                <a:gd name="T4" fmla="*/ 119 w 119"/>
                <a:gd name="T5" fmla="*/ 94 h 119"/>
                <a:gd name="T6" fmla="*/ 25 w 119"/>
                <a:gd name="T7" fmla="*/ 0 h 119"/>
                <a:gd name="T8" fmla="*/ 0 w 119"/>
                <a:gd name="T9" fmla="*/ 25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9" h="119">
                  <a:moveTo>
                    <a:pt x="0" y="25"/>
                  </a:moveTo>
                  <a:lnTo>
                    <a:pt x="94" y="119"/>
                  </a:lnTo>
                  <a:lnTo>
                    <a:pt x="119" y="94"/>
                  </a:lnTo>
                  <a:lnTo>
                    <a:pt x="25" y="0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5F3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89" name="Freeform 669"/>
            <p:cNvSpPr/>
            <p:nvPr/>
          </p:nvSpPr>
          <p:spPr bwMode="auto">
            <a:xfrm>
              <a:off x="962026" y="2832100"/>
              <a:ext cx="195263" cy="190500"/>
            </a:xfrm>
            <a:custGeom>
              <a:avLst/>
              <a:gdLst>
                <a:gd name="T0" fmla="*/ 63 w 72"/>
                <a:gd name="T1" fmla="*/ 64 h 70"/>
                <a:gd name="T2" fmla="*/ 48 w 72"/>
                <a:gd name="T3" fmla="*/ 70 h 70"/>
                <a:gd name="T4" fmla="*/ 34 w 72"/>
                <a:gd name="T5" fmla="*/ 64 h 70"/>
                <a:gd name="T6" fmla="*/ 8 w 72"/>
                <a:gd name="T7" fmla="*/ 38 h 70"/>
                <a:gd name="T8" fmla="*/ 8 w 72"/>
                <a:gd name="T9" fmla="*/ 9 h 70"/>
                <a:gd name="T10" fmla="*/ 17 w 72"/>
                <a:gd name="T11" fmla="*/ 0 h 70"/>
                <a:gd name="T12" fmla="*/ 72 w 72"/>
                <a:gd name="T13" fmla="*/ 55 h 70"/>
                <a:gd name="T14" fmla="*/ 63 w 72"/>
                <a:gd name="T15" fmla="*/ 64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2" h="70">
                  <a:moveTo>
                    <a:pt x="63" y="64"/>
                  </a:moveTo>
                  <a:cubicBezTo>
                    <a:pt x="59" y="68"/>
                    <a:pt x="54" y="70"/>
                    <a:pt x="48" y="70"/>
                  </a:cubicBezTo>
                  <a:cubicBezTo>
                    <a:pt x="43" y="70"/>
                    <a:pt x="38" y="68"/>
                    <a:pt x="34" y="64"/>
                  </a:cubicBezTo>
                  <a:cubicBezTo>
                    <a:pt x="8" y="38"/>
                    <a:pt x="8" y="38"/>
                    <a:pt x="8" y="38"/>
                  </a:cubicBezTo>
                  <a:cubicBezTo>
                    <a:pt x="0" y="30"/>
                    <a:pt x="0" y="17"/>
                    <a:pt x="8" y="9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72" y="55"/>
                    <a:pt x="72" y="55"/>
                    <a:pt x="72" y="55"/>
                  </a:cubicBezTo>
                  <a:lnTo>
                    <a:pt x="63" y="64"/>
                  </a:lnTo>
                  <a:close/>
                </a:path>
              </a:pathLst>
            </a:cu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0" name="Freeform 670"/>
            <p:cNvSpPr/>
            <p:nvPr/>
          </p:nvSpPr>
          <p:spPr bwMode="auto">
            <a:xfrm>
              <a:off x="1019176" y="2803525"/>
              <a:ext cx="42863" cy="42862"/>
            </a:xfrm>
            <a:custGeom>
              <a:avLst/>
              <a:gdLst>
                <a:gd name="T0" fmla="*/ 1 w 27"/>
                <a:gd name="T1" fmla="*/ 27 h 27"/>
                <a:gd name="T2" fmla="*/ 0 w 27"/>
                <a:gd name="T3" fmla="*/ 25 h 27"/>
                <a:gd name="T4" fmla="*/ 25 w 27"/>
                <a:gd name="T5" fmla="*/ 0 h 27"/>
                <a:gd name="T6" fmla="*/ 27 w 27"/>
                <a:gd name="T7" fmla="*/ 1 h 27"/>
                <a:gd name="T8" fmla="*/ 1 w 27"/>
                <a:gd name="T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27">
                  <a:moveTo>
                    <a:pt x="1" y="27"/>
                  </a:moveTo>
                  <a:lnTo>
                    <a:pt x="0" y="25"/>
                  </a:lnTo>
                  <a:lnTo>
                    <a:pt x="25" y="0"/>
                  </a:lnTo>
                  <a:lnTo>
                    <a:pt x="27" y="1"/>
                  </a:lnTo>
                  <a:lnTo>
                    <a:pt x="1" y="27"/>
                  </a:lnTo>
                  <a:close/>
                </a:path>
              </a:pathLst>
            </a:cu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1" name="Freeform 671"/>
            <p:cNvSpPr/>
            <p:nvPr/>
          </p:nvSpPr>
          <p:spPr bwMode="auto">
            <a:xfrm>
              <a:off x="1031876" y="2816225"/>
              <a:ext cx="44450" cy="44450"/>
            </a:xfrm>
            <a:custGeom>
              <a:avLst/>
              <a:gdLst>
                <a:gd name="T0" fmla="*/ 2 w 28"/>
                <a:gd name="T1" fmla="*/ 28 h 28"/>
                <a:gd name="T2" fmla="*/ 0 w 28"/>
                <a:gd name="T3" fmla="*/ 26 h 28"/>
                <a:gd name="T4" fmla="*/ 26 w 28"/>
                <a:gd name="T5" fmla="*/ 0 h 28"/>
                <a:gd name="T6" fmla="*/ 28 w 28"/>
                <a:gd name="T7" fmla="*/ 2 h 28"/>
                <a:gd name="T8" fmla="*/ 2 w 28"/>
                <a:gd name="T9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28">
                  <a:moveTo>
                    <a:pt x="2" y="28"/>
                  </a:moveTo>
                  <a:lnTo>
                    <a:pt x="0" y="26"/>
                  </a:lnTo>
                  <a:lnTo>
                    <a:pt x="26" y="0"/>
                  </a:lnTo>
                  <a:lnTo>
                    <a:pt x="28" y="2"/>
                  </a:lnTo>
                  <a:lnTo>
                    <a:pt x="2" y="28"/>
                  </a:lnTo>
                  <a:close/>
                </a:path>
              </a:pathLst>
            </a:cu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2" name="Freeform 672"/>
            <p:cNvSpPr/>
            <p:nvPr/>
          </p:nvSpPr>
          <p:spPr bwMode="auto">
            <a:xfrm>
              <a:off x="1046163" y="2830513"/>
              <a:ext cx="42863" cy="42862"/>
            </a:xfrm>
            <a:custGeom>
              <a:avLst/>
              <a:gdLst>
                <a:gd name="T0" fmla="*/ 1 w 27"/>
                <a:gd name="T1" fmla="*/ 27 h 27"/>
                <a:gd name="T2" fmla="*/ 0 w 27"/>
                <a:gd name="T3" fmla="*/ 27 h 27"/>
                <a:gd name="T4" fmla="*/ 25 w 27"/>
                <a:gd name="T5" fmla="*/ 0 h 27"/>
                <a:gd name="T6" fmla="*/ 27 w 27"/>
                <a:gd name="T7" fmla="*/ 1 h 27"/>
                <a:gd name="T8" fmla="*/ 1 w 27"/>
                <a:gd name="T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27">
                  <a:moveTo>
                    <a:pt x="1" y="27"/>
                  </a:moveTo>
                  <a:lnTo>
                    <a:pt x="0" y="27"/>
                  </a:lnTo>
                  <a:lnTo>
                    <a:pt x="25" y="0"/>
                  </a:lnTo>
                  <a:lnTo>
                    <a:pt x="27" y="1"/>
                  </a:lnTo>
                  <a:lnTo>
                    <a:pt x="1" y="27"/>
                  </a:lnTo>
                  <a:close/>
                </a:path>
              </a:pathLst>
            </a:cu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3" name="Freeform 673"/>
            <p:cNvSpPr/>
            <p:nvPr/>
          </p:nvSpPr>
          <p:spPr bwMode="auto">
            <a:xfrm>
              <a:off x="1058863" y="2843213"/>
              <a:ext cx="44450" cy="44450"/>
            </a:xfrm>
            <a:custGeom>
              <a:avLst/>
              <a:gdLst>
                <a:gd name="T0" fmla="*/ 2 w 28"/>
                <a:gd name="T1" fmla="*/ 28 h 28"/>
                <a:gd name="T2" fmla="*/ 0 w 28"/>
                <a:gd name="T3" fmla="*/ 28 h 28"/>
                <a:gd name="T4" fmla="*/ 28 w 28"/>
                <a:gd name="T5" fmla="*/ 0 h 28"/>
                <a:gd name="T6" fmla="*/ 28 w 28"/>
                <a:gd name="T7" fmla="*/ 2 h 28"/>
                <a:gd name="T8" fmla="*/ 2 w 28"/>
                <a:gd name="T9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28">
                  <a:moveTo>
                    <a:pt x="2" y="28"/>
                  </a:moveTo>
                  <a:lnTo>
                    <a:pt x="0" y="28"/>
                  </a:lnTo>
                  <a:lnTo>
                    <a:pt x="28" y="0"/>
                  </a:lnTo>
                  <a:lnTo>
                    <a:pt x="28" y="2"/>
                  </a:lnTo>
                  <a:lnTo>
                    <a:pt x="2" y="28"/>
                  </a:lnTo>
                  <a:close/>
                </a:path>
              </a:pathLst>
            </a:cu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4" name="Freeform 674"/>
            <p:cNvSpPr/>
            <p:nvPr/>
          </p:nvSpPr>
          <p:spPr bwMode="auto">
            <a:xfrm>
              <a:off x="1073151" y="2857500"/>
              <a:ext cx="42863" cy="42862"/>
            </a:xfrm>
            <a:custGeom>
              <a:avLst/>
              <a:gdLst>
                <a:gd name="T0" fmla="*/ 2 w 27"/>
                <a:gd name="T1" fmla="*/ 27 h 27"/>
                <a:gd name="T2" fmla="*/ 0 w 27"/>
                <a:gd name="T3" fmla="*/ 27 h 27"/>
                <a:gd name="T4" fmla="*/ 27 w 27"/>
                <a:gd name="T5" fmla="*/ 0 h 27"/>
                <a:gd name="T6" fmla="*/ 27 w 27"/>
                <a:gd name="T7" fmla="*/ 2 h 27"/>
                <a:gd name="T8" fmla="*/ 2 w 27"/>
                <a:gd name="T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27">
                  <a:moveTo>
                    <a:pt x="2" y="27"/>
                  </a:moveTo>
                  <a:lnTo>
                    <a:pt x="0" y="27"/>
                  </a:lnTo>
                  <a:lnTo>
                    <a:pt x="27" y="0"/>
                  </a:lnTo>
                  <a:lnTo>
                    <a:pt x="27" y="2"/>
                  </a:lnTo>
                  <a:lnTo>
                    <a:pt x="2" y="27"/>
                  </a:lnTo>
                  <a:close/>
                </a:path>
              </a:pathLst>
            </a:cu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5" name="Freeform 675"/>
            <p:cNvSpPr/>
            <p:nvPr/>
          </p:nvSpPr>
          <p:spPr bwMode="auto">
            <a:xfrm>
              <a:off x="1085851" y="2873375"/>
              <a:ext cx="44450" cy="41275"/>
            </a:xfrm>
            <a:custGeom>
              <a:avLst/>
              <a:gdLst>
                <a:gd name="T0" fmla="*/ 2 w 28"/>
                <a:gd name="T1" fmla="*/ 26 h 26"/>
                <a:gd name="T2" fmla="*/ 0 w 28"/>
                <a:gd name="T3" fmla="*/ 26 h 26"/>
                <a:gd name="T4" fmla="*/ 28 w 28"/>
                <a:gd name="T5" fmla="*/ 0 h 26"/>
                <a:gd name="T6" fmla="*/ 28 w 28"/>
                <a:gd name="T7" fmla="*/ 0 h 26"/>
                <a:gd name="T8" fmla="*/ 2 w 28"/>
                <a:gd name="T9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26">
                  <a:moveTo>
                    <a:pt x="2" y="26"/>
                  </a:moveTo>
                  <a:lnTo>
                    <a:pt x="0" y="26"/>
                  </a:lnTo>
                  <a:lnTo>
                    <a:pt x="28" y="0"/>
                  </a:lnTo>
                  <a:lnTo>
                    <a:pt x="28" y="0"/>
                  </a:lnTo>
                  <a:lnTo>
                    <a:pt x="2" y="26"/>
                  </a:lnTo>
                  <a:close/>
                </a:path>
              </a:pathLst>
            </a:cu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6" name="Freeform 676"/>
            <p:cNvSpPr/>
            <p:nvPr/>
          </p:nvSpPr>
          <p:spPr bwMode="auto">
            <a:xfrm>
              <a:off x="1103313" y="2887663"/>
              <a:ext cx="39688" cy="39687"/>
            </a:xfrm>
            <a:custGeom>
              <a:avLst/>
              <a:gdLst>
                <a:gd name="T0" fmla="*/ 0 w 25"/>
                <a:gd name="T1" fmla="*/ 25 h 25"/>
                <a:gd name="T2" fmla="*/ 0 w 25"/>
                <a:gd name="T3" fmla="*/ 25 h 25"/>
                <a:gd name="T4" fmla="*/ 25 w 25"/>
                <a:gd name="T5" fmla="*/ 0 h 25"/>
                <a:gd name="T6" fmla="*/ 25 w 25"/>
                <a:gd name="T7" fmla="*/ 0 h 25"/>
                <a:gd name="T8" fmla="*/ 0 w 25"/>
                <a:gd name="T9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5">
                  <a:moveTo>
                    <a:pt x="0" y="25"/>
                  </a:moveTo>
                  <a:lnTo>
                    <a:pt x="0" y="25"/>
                  </a:lnTo>
                  <a:lnTo>
                    <a:pt x="25" y="0"/>
                  </a:lnTo>
                  <a:lnTo>
                    <a:pt x="25" y="0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7" name="Freeform 677"/>
            <p:cNvSpPr/>
            <p:nvPr/>
          </p:nvSpPr>
          <p:spPr bwMode="auto">
            <a:xfrm>
              <a:off x="1116013" y="2900363"/>
              <a:ext cx="41275" cy="41275"/>
            </a:xfrm>
            <a:custGeom>
              <a:avLst/>
              <a:gdLst>
                <a:gd name="T0" fmla="*/ 0 w 26"/>
                <a:gd name="T1" fmla="*/ 26 h 26"/>
                <a:gd name="T2" fmla="*/ 0 w 26"/>
                <a:gd name="T3" fmla="*/ 26 h 26"/>
                <a:gd name="T4" fmla="*/ 26 w 26"/>
                <a:gd name="T5" fmla="*/ 0 h 26"/>
                <a:gd name="T6" fmla="*/ 26 w 26"/>
                <a:gd name="T7" fmla="*/ 0 h 26"/>
                <a:gd name="T8" fmla="*/ 0 w 26"/>
                <a:gd name="T9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6">
                  <a:moveTo>
                    <a:pt x="0" y="26"/>
                  </a:moveTo>
                  <a:lnTo>
                    <a:pt x="0" y="26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8" name="Freeform 678"/>
            <p:cNvSpPr/>
            <p:nvPr/>
          </p:nvSpPr>
          <p:spPr bwMode="auto">
            <a:xfrm>
              <a:off x="1130301" y="2914650"/>
              <a:ext cx="39688" cy="39687"/>
            </a:xfrm>
            <a:custGeom>
              <a:avLst/>
              <a:gdLst>
                <a:gd name="T0" fmla="*/ 0 w 25"/>
                <a:gd name="T1" fmla="*/ 25 h 25"/>
                <a:gd name="T2" fmla="*/ 0 w 25"/>
                <a:gd name="T3" fmla="*/ 25 h 25"/>
                <a:gd name="T4" fmla="*/ 25 w 25"/>
                <a:gd name="T5" fmla="*/ 0 h 25"/>
                <a:gd name="T6" fmla="*/ 25 w 25"/>
                <a:gd name="T7" fmla="*/ 0 h 25"/>
                <a:gd name="T8" fmla="*/ 0 w 25"/>
                <a:gd name="T9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5">
                  <a:moveTo>
                    <a:pt x="0" y="25"/>
                  </a:moveTo>
                  <a:lnTo>
                    <a:pt x="0" y="25"/>
                  </a:lnTo>
                  <a:lnTo>
                    <a:pt x="25" y="0"/>
                  </a:lnTo>
                  <a:lnTo>
                    <a:pt x="25" y="0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9" name="Freeform 679"/>
            <p:cNvSpPr/>
            <p:nvPr/>
          </p:nvSpPr>
          <p:spPr bwMode="auto">
            <a:xfrm>
              <a:off x="1143001" y="2927350"/>
              <a:ext cx="42863" cy="44450"/>
            </a:xfrm>
            <a:custGeom>
              <a:avLst/>
              <a:gdLst>
                <a:gd name="T0" fmla="*/ 0 w 27"/>
                <a:gd name="T1" fmla="*/ 28 h 28"/>
                <a:gd name="T2" fmla="*/ 0 w 27"/>
                <a:gd name="T3" fmla="*/ 26 h 28"/>
                <a:gd name="T4" fmla="*/ 26 w 27"/>
                <a:gd name="T5" fmla="*/ 0 h 28"/>
                <a:gd name="T6" fmla="*/ 27 w 27"/>
                <a:gd name="T7" fmla="*/ 0 h 28"/>
                <a:gd name="T8" fmla="*/ 0 w 27"/>
                <a:gd name="T9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28">
                  <a:moveTo>
                    <a:pt x="0" y="28"/>
                  </a:moveTo>
                  <a:lnTo>
                    <a:pt x="0" y="26"/>
                  </a:lnTo>
                  <a:lnTo>
                    <a:pt x="26" y="0"/>
                  </a:lnTo>
                  <a:lnTo>
                    <a:pt x="27" y="0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rgbClr val="87C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0296" tIns="40148" rIns="80296" bIns="40148" numCol="1" anchor="t" anchorCtr="0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kumimoji="0" lang="zh-CN" altLang="en-US" sz="158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4319" r="-25"/>
          <a:stretch>
            <a:fillRect/>
          </a:stretch>
        </p:blipFill>
        <p:spPr>
          <a:xfrm>
            <a:off x="0" y="0"/>
            <a:ext cx="12195020" cy="685800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5319713" y="733316"/>
            <a:ext cx="14763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4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  <a:endParaRPr lang="zh-CN" altLang="en-US" sz="4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280164" y="1965985"/>
            <a:ext cx="5631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Arial Unicode MS" panose="020B0604020202020204" pitchFamily="34" charset="-122"/>
              </a:rPr>
              <a:t>Part 01      </a:t>
            </a:r>
            <a:r>
              <a:rPr lang="zh-CN" altLang="en-US" sz="28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Arial Unicode MS" panose="020B0604020202020204" pitchFamily="34" charset="-122"/>
              </a:rPr>
              <a:t>选题背景与意义</a:t>
            </a:r>
            <a:endParaRPr lang="en-US" altLang="zh-CN" sz="2800" dirty="0" smtClean="0">
              <a:latin typeface="微软雅黑" panose="020B0503020204020204" pitchFamily="34" charset="-122"/>
              <a:ea typeface="微软雅黑" panose="020B0503020204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280164" y="3011360"/>
            <a:ext cx="5631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 Unicode MS" panose="020B0604020202020204" pitchFamily="34" charset="-122"/>
              </a:rPr>
              <a:t>Part 02      </a:t>
            </a:r>
            <a:r>
              <a:rPr lang="zh-CN" altLang="en-US" sz="28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 Unicode MS" panose="020B0604020202020204" pitchFamily="34" charset="-122"/>
              </a:rPr>
              <a:t>论文框架与内容</a:t>
            </a:r>
            <a:endParaRPr lang="en-US" altLang="zh-CN" sz="2800" dirty="0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280164" y="4056735"/>
            <a:ext cx="5631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 Unicode MS" panose="020B0604020202020204" pitchFamily="34" charset="-122"/>
              </a:rPr>
              <a:t>Part 03      </a:t>
            </a:r>
            <a:r>
              <a:rPr lang="zh-CN" altLang="en-US" sz="28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 Unicode MS" panose="020B0604020202020204" pitchFamily="34" charset="-122"/>
              </a:rPr>
              <a:t>研究方法及过程</a:t>
            </a:r>
            <a:endParaRPr lang="en-US" altLang="zh-CN" sz="2800" dirty="0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280164" y="5102111"/>
            <a:ext cx="5631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 Unicode MS" panose="020B0604020202020204" pitchFamily="34" charset="-122"/>
              </a:rPr>
              <a:t>Part 04      </a:t>
            </a:r>
            <a:r>
              <a:rPr lang="zh-CN" altLang="en-US" sz="28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 Unicode MS" panose="020B0604020202020204" pitchFamily="34" charset="-122"/>
              </a:rPr>
              <a:t>论文总结及致谢</a:t>
            </a:r>
            <a:endParaRPr lang="en-US" altLang="zh-CN" sz="2800" dirty="0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9" name="Freeform 7"/>
          <p:cNvSpPr/>
          <p:nvPr/>
        </p:nvSpPr>
        <p:spPr bwMode="auto">
          <a:xfrm>
            <a:off x="2904378" y="2166938"/>
            <a:ext cx="496048" cy="493417"/>
          </a:xfrm>
          <a:prstGeom prst="roundRect">
            <a:avLst/>
          </a:prstGeom>
          <a:solidFill>
            <a:srgbClr val="B1C14A"/>
          </a:solidFill>
          <a:ln w="9525" cap="flat">
            <a:noFill/>
            <a:prstDash val="solid"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id-ID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336085" y="461265"/>
            <a:ext cx="27525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点击此处添加标题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6" name="Diamond 11"/>
          <p:cNvSpPr/>
          <p:nvPr/>
        </p:nvSpPr>
        <p:spPr>
          <a:xfrm>
            <a:off x="3742253" y="1386390"/>
            <a:ext cx="4959419" cy="4959419"/>
          </a:xfrm>
          <a:prstGeom prst="diamond">
            <a:avLst/>
          </a:prstGeom>
          <a:solidFill>
            <a:schemeClr val="accent4"/>
          </a:solidFill>
          <a:ln>
            <a:noFill/>
          </a:ln>
          <a:effectLst>
            <a:outerShdw blurRad="76200" sx="101000" sy="101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47" name="Diamond 12"/>
          <p:cNvSpPr/>
          <p:nvPr/>
        </p:nvSpPr>
        <p:spPr>
          <a:xfrm>
            <a:off x="4155539" y="2212960"/>
            <a:ext cx="4132849" cy="4132849"/>
          </a:xfrm>
          <a:prstGeom prst="diamond">
            <a:avLst/>
          </a:prstGeom>
          <a:solidFill>
            <a:schemeClr val="accent3"/>
          </a:solidFill>
          <a:ln>
            <a:noFill/>
          </a:ln>
          <a:effectLst>
            <a:outerShdw blurRad="76200" sx="104000" sy="104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48" name="Diamond 13"/>
          <p:cNvSpPr/>
          <p:nvPr/>
        </p:nvSpPr>
        <p:spPr>
          <a:xfrm>
            <a:off x="4568823" y="3039529"/>
            <a:ext cx="3306280" cy="3306280"/>
          </a:xfrm>
          <a:prstGeom prst="diamond">
            <a:avLst/>
          </a:prstGeom>
          <a:solidFill>
            <a:schemeClr val="accent2"/>
          </a:solidFill>
          <a:ln>
            <a:noFill/>
          </a:ln>
          <a:effectLst>
            <a:outerShdw blurRad="76200" sx="104000" sy="104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49" name="Diamond 14"/>
          <p:cNvSpPr/>
          <p:nvPr/>
        </p:nvSpPr>
        <p:spPr>
          <a:xfrm>
            <a:off x="4982108" y="3866099"/>
            <a:ext cx="2479710" cy="2479710"/>
          </a:xfrm>
          <a:prstGeom prst="diamond">
            <a:avLst/>
          </a:prstGeom>
          <a:ln>
            <a:noFill/>
          </a:ln>
          <a:effectLst>
            <a:outerShdw blurRad="76200" sx="104000" sy="104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pSp>
        <p:nvGrpSpPr>
          <p:cNvPr id="53" name="Group 30"/>
          <p:cNvGrpSpPr/>
          <p:nvPr/>
        </p:nvGrpSpPr>
        <p:grpSpPr>
          <a:xfrm>
            <a:off x="6000957" y="4366893"/>
            <a:ext cx="455370" cy="571161"/>
            <a:chOff x="9985375" y="3051175"/>
            <a:chExt cx="649288" cy="814388"/>
          </a:xfrm>
          <a:solidFill>
            <a:schemeClr val="bg1"/>
          </a:solidFill>
        </p:grpSpPr>
        <p:sp>
          <p:nvSpPr>
            <p:cNvPr id="54" name="Freeform 16"/>
            <p:cNvSpPr/>
            <p:nvPr/>
          </p:nvSpPr>
          <p:spPr bwMode="auto">
            <a:xfrm>
              <a:off x="10088563" y="3051175"/>
              <a:ext cx="442913" cy="198438"/>
            </a:xfrm>
            <a:custGeom>
              <a:avLst/>
              <a:gdLst>
                <a:gd name="T0" fmla="*/ 98 w 116"/>
                <a:gd name="T1" fmla="*/ 52 h 52"/>
                <a:gd name="T2" fmla="*/ 110 w 116"/>
                <a:gd name="T3" fmla="*/ 17 h 52"/>
                <a:gd name="T4" fmla="*/ 81 w 116"/>
                <a:gd name="T5" fmla="*/ 22 h 52"/>
                <a:gd name="T6" fmla="*/ 58 w 116"/>
                <a:gd name="T7" fmla="*/ 0 h 52"/>
                <a:gd name="T8" fmla="*/ 35 w 116"/>
                <a:gd name="T9" fmla="*/ 22 h 52"/>
                <a:gd name="T10" fmla="*/ 7 w 116"/>
                <a:gd name="T11" fmla="*/ 17 h 52"/>
                <a:gd name="T12" fmla="*/ 18 w 116"/>
                <a:gd name="T13" fmla="*/ 52 h 52"/>
                <a:gd name="T14" fmla="*/ 98 w 116"/>
                <a:gd name="T15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6" h="52">
                  <a:moveTo>
                    <a:pt x="98" y="52"/>
                  </a:moveTo>
                  <a:cubicBezTo>
                    <a:pt x="111" y="40"/>
                    <a:pt x="116" y="24"/>
                    <a:pt x="110" y="17"/>
                  </a:cubicBezTo>
                  <a:cubicBezTo>
                    <a:pt x="104" y="12"/>
                    <a:pt x="93" y="14"/>
                    <a:pt x="81" y="22"/>
                  </a:cubicBezTo>
                  <a:cubicBezTo>
                    <a:pt x="78" y="9"/>
                    <a:pt x="69" y="0"/>
                    <a:pt x="58" y="0"/>
                  </a:cubicBezTo>
                  <a:cubicBezTo>
                    <a:pt x="47" y="0"/>
                    <a:pt x="38" y="9"/>
                    <a:pt x="35" y="22"/>
                  </a:cubicBezTo>
                  <a:cubicBezTo>
                    <a:pt x="24" y="14"/>
                    <a:pt x="12" y="12"/>
                    <a:pt x="7" y="17"/>
                  </a:cubicBezTo>
                  <a:cubicBezTo>
                    <a:pt x="0" y="24"/>
                    <a:pt x="5" y="40"/>
                    <a:pt x="18" y="52"/>
                  </a:cubicBezTo>
                  <a:lnTo>
                    <a:pt x="98" y="5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55" name="Freeform 17"/>
            <p:cNvSpPr>
              <a:spLocks noEditPoints="1"/>
            </p:cNvSpPr>
            <p:nvPr/>
          </p:nvSpPr>
          <p:spPr bwMode="auto">
            <a:xfrm>
              <a:off x="9985375" y="3298825"/>
              <a:ext cx="649288" cy="566738"/>
            </a:xfrm>
            <a:custGeom>
              <a:avLst/>
              <a:gdLst>
                <a:gd name="T0" fmla="*/ 165 w 170"/>
                <a:gd name="T1" fmla="*/ 95 h 149"/>
                <a:gd name="T2" fmla="*/ 165 w 170"/>
                <a:gd name="T3" fmla="*/ 95 h 149"/>
                <a:gd name="T4" fmla="*/ 170 w 170"/>
                <a:gd name="T5" fmla="*/ 66 h 149"/>
                <a:gd name="T6" fmla="*/ 132 w 170"/>
                <a:gd name="T7" fmla="*/ 0 h 149"/>
                <a:gd name="T8" fmla="*/ 38 w 170"/>
                <a:gd name="T9" fmla="*/ 0 h 149"/>
                <a:gd name="T10" fmla="*/ 0 w 170"/>
                <a:gd name="T11" fmla="*/ 66 h 149"/>
                <a:gd name="T12" fmla="*/ 9 w 170"/>
                <a:gd name="T13" fmla="*/ 101 h 149"/>
                <a:gd name="T14" fmla="*/ 12 w 170"/>
                <a:gd name="T15" fmla="*/ 114 h 149"/>
                <a:gd name="T16" fmla="*/ 10 w 170"/>
                <a:gd name="T17" fmla="*/ 136 h 149"/>
                <a:gd name="T18" fmla="*/ 43 w 170"/>
                <a:gd name="T19" fmla="*/ 142 h 149"/>
                <a:gd name="T20" fmla="*/ 43 w 170"/>
                <a:gd name="T21" fmla="*/ 142 h 149"/>
                <a:gd name="T22" fmla="*/ 61 w 170"/>
                <a:gd name="T23" fmla="*/ 142 h 149"/>
                <a:gd name="T24" fmla="*/ 61 w 170"/>
                <a:gd name="T25" fmla="*/ 142 h 149"/>
                <a:gd name="T26" fmla="*/ 85 w 170"/>
                <a:gd name="T27" fmla="*/ 146 h 149"/>
                <a:gd name="T28" fmla="*/ 110 w 170"/>
                <a:gd name="T29" fmla="*/ 142 h 149"/>
                <a:gd name="T30" fmla="*/ 110 w 170"/>
                <a:gd name="T31" fmla="*/ 142 h 149"/>
                <a:gd name="T32" fmla="*/ 127 w 170"/>
                <a:gd name="T33" fmla="*/ 142 h 149"/>
                <a:gd name="T34" fmla="*/ 160 w 170"/>
                <a:gd name="T35" fmla="*/ 136 h 149"/>
                <a:gd name="T36" fmla="*/ 158 w 170"/>
                <a:gd name="T37" fmla="*/ 115 h 149"/>
                <a:gd name="T38" fmla="*/ 158 w 170"/>
                <a:gd name="T39" fmla="*/ 115 h 149"/>
                <a:gd name="T40" fmla="*/ 162 w 170"/>
                <a:gd name="T41" fmla="*/ 101 h 149"/>
                <a:gd name="T42" fmla="*/ 165 w 170"/>
                <a:gd name="T43" fmla="*/ 95 h 149"/>
                <a:gd name="T44" fmla="*/ 91 w 170"/>
                <a:gd name="T45" fmla="*/ 113 h 149"/>
                <a:gd name="T46" fmla="*/ 79 w 170"/>
                <a:gd name="T47" fmla="*/ 113 h 149"/>
                <a:gd name="T48" fmla="*/ 79 w 170"/>
                <a:gd name="T49" fmla="*/ 102 h 149"/>
                <a:gd name="T50" fmla="*/ 58 w 170"/>
                <a:gd name="T51" fmla="*/ 96 h 149"/>
                <a:gd name="T52" fmla="*/ 62 w 170"/>
                <a:gd name="T53" fmla="*/ 83 h 149"/>
                <a:gd name="T54" fmla="*/ 81 w 170"/>
                <a:gd name="T55" fmla="*/ 88 h 149"/>
                <a:gd name="T56" fmla="*/ 92 w 170"/>
                <a:gd name="T57" fmla="*/ 83 h 149"/>
                <a:gd name="T58" fmla="*/ 80 w 170"/>
                <a:gd name="T59" fmla="*/ 75 h 149"/>
                <a:gd name="T60" fmla="*/ 59 w 170"/>
                <a:gd name="T61" fmla="*/ 55 h 149"/>
                <a:gd name="T62" fmla="*/ 80 w 170"/>
                <a:gd name="T63" fmla="*/ 37 h 149"/>
                <a:gd name="T64" fmla="*/ 80 w 170"/>
                <a:gd name="T65" fmla="*/ 25 h 149"/>
                <a:gd name="T66" fmla="*/ 92 w 170"/>
                <a:gd name="T67" fmla="*/ 25 h 149"/>
                <a:gd name="T68" fmla="*/ 92 w 170"/>
                <a:gd name="T69" fmla="*/ 37 h 149"/>
                <a:gd name="T70" fmla="*/ 109 w 170"/>
                <a:gd name="T71" fmla="*/ 41 h 149"/>
                <a:gd name="T72" fmla="*/ 105 w 170"/>
                <a:gd name="T73" fmla="*/ 54 h 149"/>
                <a:gd name="T74" fmla="*/ 89 w 170"/>
                <a:gd name="T75" fmla="*/ 50 h 149"/>
                <a:gd name="T76" fmla="*/ 80 w 170"/>
                <a:gd name="T77" fmla="*/ 54 h 149"/>
                <a:gd name="T78" fmla="*/ 92 w 170"/>
                <a:gd name="T79" fmla="*/ 62 h 149"/>
                <a:gd name="T80" fmla="*/ 112 w 170"/>
                <a:gd name="T81" fmla="*/ 82 h 149"/>
                <a:gd name="T82" fmla="*/ 91 w 170"/>
                <a:gd name="T83" fmla="*/ 101 h 149"/>
                <a:gd name="T84" fmla="*/ 91 w 170"/>
                <a:gd name="T85" fmla="*/ 113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70" h="149">
                  <a:moveTo>
                    <a:pt x="165" y="95"/>
                  </a:moveTo>
                  <a:cubicBezTo>
                    <a:pt x="165" y="95"/>
                    <a:pt x="165" y="95"/>
                    <a:pt x="165" y="95"/>
                  </a:cubicBezTo>
                  <a:cubicBezTo>
                    <a:pt x="168" y="86"/>
                    <a:pt x="170" y="76"/>
                    <a:pt x="170" y="66"/>
                  </a:cubicBezTo>
                  <a:cubicBezTo>
                    <a:pt x="170" y="39"/>
                    <a:pt x="155" y="14"/>
                    <a:pt x="132" y="0"/>
                  </a:cubicBezTo>
                  <a:cubicBezTo>
                    <a:pt x="38" y="0"/>
                    <a:pt x="38" y="0"/>
                    <a:pt x="38" y="0"/>
                  </a:cubicBezTo>
                  <a:cubicBezTo>
                    <a:pt x="15" y="14"/>
                    <a:pt x="0" y="39"/>
                    <a:pt x="0" y="66"/>
                  </a:cubicBezTo>
                  <a:cubicBezTo>
                    <a:pt x="0" y="79"/>
                    <a:pt x="3" y="91"/>
                    <a:pt x="9" y="101"/>
                  </a:cubicBezTo>
                  <a:cubicBezTo>
                    <a:pt x="11" y="106"/>
                    <a:pt x="13" y="112"/>
                    <a:pt x="12" y="114"/>
                  </a:cubicBezTo>
                  <a:cubicBezTo>
                    <a:pt x="8" y="121"/>
                    <a:pt x="7" y="129"/>
                    <a:pt x="10" y="136"/>
                  </a:cubicBezTo>
                  <a:cubicBezTo>
                    <a:pt x="16" y="146"/>
                    <a:pt x="30" y="148"/>
                    <a:pt x="43" y="142"/>
                  </a:cubicBezTo>
                  <a:cubicBezTo>
                    <a:pt x="43" y="142"/>
                    <a:pt x="43" y="142"/>
                    <a:pt x="43" y="142"/>
                  </a:cubicBezTo>
                  <a:cubicBezTo>
                    <a:pt x="43" y="142"/>
                    <a:pt x="50" y="139"/>
                    <a:pt x="61" y="142"/>
                  </a:cubicBezTo>
                  <a:cubicBezTo>
                    <a:pt x="61" y="142"/>
                    <a:pt x="61" y="142"/>
                    <a:pt x="61" y="142"/>
                  </a:cubicBezTo>
                  <a:cubicBezTo>
                    <a:pt x="69" y="144"/>
                    <a:pt x="77" y="146"/>
                    <a:pt x="85" y="146"/>
                  </a:cubicBezTo>
                  <a:cubicBezTo>
                    <a:pt x="94" y="146"/>
                    <a:pt x="102" y="144"/>
                    <a:pt x="110" y="142"/>
                  </a:cubicBezTo>
                  <a:cubicBezTo>
                    <a:pt x="110" y="142"/>
                    <a:pt x="110" y="142"/>
                    <a:pt x="110" y="142"/>
                  </a:cubicBezTo>
                  <a:cubicBezTo>
                    <a:pt x="119" y="140"/>
                    <a:pt x="125" y="141"/>
                    <a:pt x="127" y="142"/>
                  </a:cubicBezTo>
                  <a:cubicBezTo>
                    <a:pt x="140" y="149"/>
                    <a:pt x="154" y="146"/>
                    <a:pt x="160" y="136"/>
                  </a:cubicBezTo>
                  <a:cubicBezTo>
                    <a:pt x="163" y="130"/>
                    <a:pt x="163" y="122"/>
                    <a:pt x="158" y="115"/>
                  </a:cubicBezTo>
                  <a:cubicBezTo>
                    <a:pt x="158" y="115"/>
                    <a:pt x="158" y="115"/>
                    <a:pt x="158" y="115"/>
                  </a:cubicBezTo>
                  <a:cubicBezTo>
                    <a:pt x="157" y="113"/>
                    <a:pt x="160" y="106"/>
                    <a:pt x="162" y="101"/>
                  </a:cubicBezTo>
                  <a:cubicBezTo>
                    <a:pt x="163" y="99"/>
                    <a:pt x="165" y="95"/>
                    <a:pt x="165" y="95"/>
                  </a:cubicBezTo>
                  <a:close/>
                  <a:moveTo>
                    <a:pt x="91" y="113"/>
                  </a:moveTo>
                  <a:cubicBezTo>
                    <a:pt x="79" y="113"/>
                    <a:pt x="79" y="113"/>
                    <a:pt x="79" y="113"/>
                  </a:cubicBezTo>
                  <a:cubicBezTo>
                    <a:pt x="79" y="102"/>
                    <a:pt x="79" y="102"/>
                    <a:pt x="79" y="102"/>
                  </a:cubicBezTo>
                  <a:cubicBezTo>
                    <a:pt x="71" y="101"/>
                    <a:pt x="63" y="99"/>
                    <a:pt x="58" y="96"/>
                  </a:cubicBezTo>
                  <a:cubicBezTo>
                    <a:pt x="62" y="83"/>
                    <a:pt x="62" y="83"/>
                    <a:pt x="62" y="83"/>
                  </a:cubicBezTo>
                  <a:cubicBezTo>
                    <a:pt x="66" y="85"/>
                    <a:pt x="75" y="88"/>
                    <a:pt x="81" y="88"/>
                  </a:cubicBezTo>
                  <a:cubicBezTo>
                    <a:pt x="87" y="88"/>
                    <a:pt x="92" y="86"/>
                    <a:pt x="92" y="83"/>
                  </a:cubicBezTo>
                  <a:cubicBezTo>
                    <a:pt x="92" y="80"/>
                    <a:pt x="90" y="78"/>
                    <a:pt x="80" y="75"/>
                  </a:cubicBezTo>
                  <a:cubicBezTo>
                    <a:pt x="65" y="70"/>
                    <a:pt x="59" y="65"/>
                    <a:pt x="59" y="55"/>
                  </a:cubicBezTo>
                  <a:cubicBezTo>
                    <a:pt x="59" y="46"/>
                    <a:pt x="67" y="39"/>
                    <a:pt x="80" y="37"/>
                  </a:cubicBezTo>
                  <a:cubicBezTo>
                    <a:pt x="80" y="25"/>
                    <a:pt x="80" y="25"/>
                    <a:pt x="80" y="25"/>
                  </a:cubicBezTo>
                  <a:cubicBezTo>
                    <a:pt x="92" y="25"/>
                    <a:pt x="92" y="25"/>
                    <a:pt x="92" y="25"/>
                  </a:cubicBezTo>
                  <a:cubicBezTo>
                    <a:pt x="92" y="37"/>
                    <a:pt x="92" y="37"/>
                    <a:pt x="92" y="37"/>
                  </a:cubicBezTo>
                  <a:cubicBezTo>
                    <a:pt x="99" y="37"/>
                    <a:pt x="106" y="39"/>
                    <a:pt x="109" y="41"/>
                  </a:cubicBezTo>
                  <a:cubicBezTo>
                    <a:pt x="105" y="54"/>
                    <a:pt x="105" y="54"/>
                    <a:pt x="105" y="54"/>
                  </a:cubicBezTo>
                  <a:cubicBezTo>
                    <a:pt x="102" y="52"/>
                    <a:pt x="96" y="50"/>
                    <a:pt x="89" y="50"/>
                  </a:cubicBezTo>
                  <a:cubicBezTo>
                    <a:pt x="84" y="50"/>
                    <a:pt x="80" y="51"/>
                    <a:pt x="80" y="54"/>
                  </a:cubicBezTo>
                  <a:cubicBezTo>
                    <a:pt x="80" y="57"/>
                    <a:pt x="81" y="59"/>
                    <a:pt x="92" y="62"/>
                  </a:cubicBezTo>
                  <a:cubicBezTo>
                    <a:pt x="107" y="67"/>
                    <a:pt x="112" y="73"/>
                    <a:pt x="112" y="82"/>
                  </a:cubicBezTo>
                  <a:cubicBezTo>
                    <a:pt x="112" y="91"/>
                    <a:pt x="105" y="99"/>
                    <a:pt x="91" y="101"/>
                  </a:cubicBezTo>
                  <a:lnTo>
                    <a:pt x="91" y="11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</p:grpSp>
      <p:cxnSp>
        <p:nvCxnSpPr>
          <p:cNvPr id="57" name="Straight Connector 50"/>
          <p:cNvCxnSpPr/>
          <p:nvPr/>
        </p:nvCxnSpPr>
        <p:spPr>
          <a:xfrm flipV="1">
            <a:off x="7260270" y="2618589"/>
            <a:ext cx="620935" cy="620936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1"/>
          <p:cNvCxnSpPr/>
          <p:nvPr/>
        </p:nvCxnSpPr>
        <p:spPr>
          <a:xfrm>
            <a:off x="7875806" y="2618589"/>
            <a:ext cx="717637" cy="0"/>
          </a:xfrm>
          <a:prstGeom prst="straightConnector1">
            <a:avLst/>
          </a:prstGeom>
          <a:ln w="28575">
            <a:solidFill>
              <a:schemeClr val="tx2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2"/>
          <p:cNvCxnSpPr/>
          <p:nvPr/>
        </p:nvCxnSpPr>
        <p:spPr>
          <a:xfrm>
            <a:off x="7245043" y="5343965"/>
            <a:ext cx="286607" cy="286607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3"/>
          <p:cNvCxnSpPr/>
          <p:nvPr/>
        </p:nvCxnSpPr>
        <p:spPr>
          <a:xfrm rot="10800000" flipH="1">
            <a:off x="7512970" y="5629728"/>
            <a:ext cx="682535" cy="0"/>
          </a:xfrm>
          <a:prstGeom prst="straightConnector1">
            <a:avLst/>
          </a:prstGeom>
          <a:ln w="28575">
            <a:solidFill>
              <a:schemeClr val="tx2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54"/>
          <p:cNvCxnSpPr/>
          <p:nvPr/>
        </p:nvCxnSpPr>
        <p:spPr>
          <a:xfrm flipH="1" flipV="1">
            <a:off x="4407431" y="2367791"/>
            <a:ext cx="419648" cy="419648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55"/>
          <p:cNvCxnSpPr/>
          <p:nvPr/>
        </p:nvCxnSpPr>
        <p:spPr>
          <a:xfrm flipH="1">
            <a:off x="3859141" y="2377672"/>
            <a:ext cx="551052" cy="0"/>
          </a:xfrm>
          <a:prstGeom prst="straightConnector1">
            <a:avLst/>
          </a:prstGeom>
          <a:ln w="28575">
            <a:solidFill>
              <a:schemeClr val="tx2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56"/>
          <p:cNvCxnSpPr/>
          <p:nvPr/>
        </p:nvCxnSpPr>
        <p:spPr>
          <a:xfrm flipH="1">
            <a:off x="4432850" y="4896164"/>
            <a:ext cx="370676" cy="370676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57"/>
          <p:cNvCxnSpPr/>
          <p:nvPr/>
        </p:nvCxnSpPr>
        <p:spPr>
          <a:xfrm flipH="1">
            <a:off x="3569250" y="5263440"/>
            <a:ext cx="861470" cy="0"/>
          </a:xfrm>
          <a:prstGeom prst="straightConnector1">
            <a:avLst/>
          </a:prstGeom>
          <a:ln w="28575">
            <a:solidFill>
              <a:schemeClr val="tx2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Freeform 165"/>
          <p:cNvSpPr>
            <a:spLocks noEditPoints="1"/>
          </p:cNvSpPr>
          <p:nvPr/>
        </p:nvSpPr>
        <p:spPr bwMode="auto">
          <a:xfrm>
            <a:off x="8726344" y="2359175"/>
            <a:ext cx="448225" cy="451192"/>
          </a:xfrm>
          <a:custGeom>
            <a:avLst/>
            <a:gdLst>
              <a:gd name="T0" fmla="*/ 76 w 151"/>
              <a:gd name="T1" fmla="*/ 0 h 152"/>
              <a:gd name="T2" fmla="*/ 9 w 151"/>
              <a:gd name="T3" fmla="*/ 142 h 152"/>
              <a:gd name="T4" fmla="*/ 0 w 151"/>
              <a:gd name="T5" fmla="*/ 152 h 152"/>
              <a:gd name="T6" fmla="*/ 151 w 151"/>
              <a:gd name="T7" fmla="*/ 38 h 152"/>
              <a:gd name="T8" fmla="*/ 57 w 151"/>
              <a:gd name="T9" fmla="*/ 142 h 152"/>
              <a:gd name="T10" fmla="*/ 28 w 151"/>
              <a:gd name="T11" fmla="*/ 123 h 152"/>
              <a:gd name="T12" fmla="*/ 57 w 151"/>
              <a:gd name="T13" fmla="*/ 142 h 152"/>
              <a:gd name="T14" fmla="*/ 19 w 151"/>
              <a:gd name="T15" fmla="*/ 104 h 152"/>
              <a:gd name="T16" fmla="*/ 66 w 151"/>
              <a:gd name="T17" fmla="*/ 95 h 152"/>
              <a:gd name="T18" fmla="*/ 66 w 151"/>
              <a:gd name="T19" fmla="*/ 85 h 152"/>
              <a:gd name="T20" fmla="*/ 19 w 151"/>
              <a:gd name="T21" fmla="*/ 76 h 152"/>
              <a:gd name="T22" fmla="*/ 66 w 151"/>
              <a:gd name="T23" fmla="*/ 85 h 152"/>
              <a:gd name="T24" fmla="*/ 19 w 151"/>
              <a:gd name="T25" fmla="*/ 66 h 152"/>
              <a:gd name="T26" fmla="*/ 66 w 151"/>
              <a:gd name="T27" fmla="*/ 57 h 152"/>
              <a:gd name="T28" fmla="*/ 66 w 151"/>
              <a:gd name="T29" fmla="*/ 47 h 152"/>
              <a:gd name="T30" fmla="*/ 19 w 151"/>
              <a:gd name="T31" fmla="*/ 38 h 152"/>
              <a:gd name="T32" fmla="*/ 66 w 151"/>
              <a:gd name="T33" fmla="*/ 47 h 152"/>
              <a:gd name="T34" fmla="*/ 19 w 151"/>
              <a:gd name="T35" fmla="*/ 29 h 152"/>
              <a:gd name="T36" fmla="*/ 66 w 151"/>
              <a:gd name="T37" fmla="*/ 19 h 152"/>
              <a:gd name="T38" fmla="*/ 113 w 151"/>
              <a:gd name="T39" fmla="*/ 133 h 152"/>
              <a:gd name="T40" fmla="*/ 95 w 151"/>
              <a:gd name="T41" fmla="*/ 114 h 152"/>
              <a:gd name="T42" fmla="*/ 113 w 151"/>
              <a:gd name="T43" fmla="*/ 133 h 152"/>
              <a:gd name="T44" fmla="*/ 95 w 151"/>
              <a:gd name="T45" fmla="*/ 104 h 152"/>
              <a:gd name="T46" fmla="*/ 113 w 151"/>
              <a:gd name="T47" fmla="*/ 85 h 152"/>
              <a:gd name="T48" fmla="*/ 113 w 151"/>
              <a:gd name="T49" fmla="*/ 76 h 152"/>
              <a:gd name="T50" fmla="*/ 95 w 151"/>
              <a:gd name="T51" fmla="*/ 57 h 152"/>
              <a:gd name="T52" fmla="*/ 113 w 151"/>
              <a:gd name="T53" fmla="*/ 76 h 152"/>
              <a:gd name="T54" fmla="*/ 123 w 151"/>
              <a:gd name="T55" fmla="*/ 133 h 152"/>
              <a:gd name="T56" fmla="*/ 142 w 151"/>
              <a:gd name="T57" fmla="*/ 114 h 152"/>
              <a:gd name="T58" fmla="*/ 142 w 151"/>
              <a:gd name="T59" fmla="*/ 104 h 152"/>
              <a:gd name="T60" fmla="*/ 123 w 151"/>
              <a:gd name="T61" fmla="*/ 85 h 152"/>
              <a:gd name="T62" fmla="*/ 142 w 151"/>
              <a:gd name="T63" fmla="*/ 104 h 152"/>
              <a:gd name="T64" fmla="*/ 123 w 151"/>
              <a:gd name="T65" fmla="*/ 76 h 152"/>
              <a:gd name="T66" fmla="*/ 142 w 151"/>
              <a:gd name="T67" fmla="*/ 57 h 1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51" h="152">
                <a:moveTo>
                  <a:pt x="76" y="38"/>
                </a:moveTo>
                <a:lnTo>
                  <a:pt x="76" y="0"/>
                </a:lnTo>
                <a:lnTo>
                  <a:pt x="9" y="0"/>
                </a:lnTo>
                <a:lnTo>
                  <a:pt x="9" y="142"/>
                </a:lnTo>
                <a:lnTo>
                  <a:pt x="0" y="142"/>
                </a:lnTo>
                <a:lnTo>
                  <a:pt x="0" y="152"/>
                </a:lnTo>
                <a:lnTo>
                  <a:pt x="151" y="152"/>
                </a:lnTo>
                <a:lnTo>
                  <a:pt x="151" y="38"/>
                </a:lnTo>
                <a:lnTo>
                  <a:pt x="76" y="38"/>
                </a:lnTo>
                <a:close/>
                <a:moveTo>
                  <a:pt x="57" y="142"/>
                </a:moveTo>
                <a:lnTo>
                  <a:pt x="28" y="142"/>
                </a:lnTo>
                <a:lnTo>
                  <a:pt x="28" y="123"/>
                </a:lnTo>
                <a:lnTo>
                  <a:pt x="57" y="123"/>
                </a:lnTo>
                <a:lnTo>
                  <a:pt x="57" y="142"/>
                </a:lnTo>
                <a:close/>
                <a:moveTo>
                  <a:pt x="66" y="104"/>
                </a:moveTo>
                <a:lnTo>
                  <a:pt x="19" y="104"/>
                </a:lnTo>
                <a:lnTo>
                  <a:pt x="19" y="95"/>
                </a:lnTo>
                <a:lnTo>
                  <a:pt x="66" y="95"/>
                </a:lnTo>
                <a:lnTo>
                  <a:pt x="66" y="104"/>
                </a:lnTo>
                <a:close/>
                <a:moveTo>
                  <a:pt x="66" y="85"/>
                </a:moveTo>
                <a:lnTo>
                  <a:pt x="19" y="85"/>
                </a:lnTo>
                <a:lnTo>
                  <a:pt x="19" y="76"/>
                </a:lnTo>
                <a:lnTo>
                  <a:pt x="66" y="76"/>
                </a:lnTo>
                <a:lnTo>
                  <a:pt x="66" y="85"/>
                </a:lnTo>
                <a:close/>
                <a:moveTo>
                  <a:pt x="66" y="66"/>
                </a:moveTo>
                <a:lnTo>
                  <a:pt x="19" y="66"/>
                </a:lnTo>
                <a:lnTo>
                  <a:pt x="19" y="57"/>
                </a:lnTo>
                <a:lnTo>
                  <a:pt x="66" y="57"/>
                </a:lnTo>
                <a:lnTo>
                  <a:pt x="66" y="66"/>
                </a:lnTo>
                <a:close/>
                <a:moveTo>
                  <a:pt x="66" y="47"/>
                </a:moveTo>
                <a:lnTo>
                  <a:pt x="19" y="47"/>
                </a:lnTo>
                <a:lnTo>
                  <a:pt x="19" y="38"/>
                </a:lnTo>
                <a:lnTo>
                  <a:pt x="66" y="38"/>
                </a:lnTo>
                <a:lnTo>
                  <a:pt x="66" y="47"/>
                </a:lnTo>
                <a:close/>
                <a:moveTo>
                  <a:pt x="66" y="29"/>
                </a:moveTo>
                <a:lnTo>
                  <a:pt x="19" y="29"/>
                </a:lnTo>
                <a:lnTo>
                  <a:pt x="19" y="19"/>
                </a:lnTo>
                <a:lnTo>
                  <a:pt x="66" y="19"/>
                </a:lnTo>
                <a:lnTo>
                  <a:pt x="66" y="29"/>
                </a:lnTo>
                <a:close/>
                <a:moveTo>
                  <a:pt x="113" y="133"/>
                </a:moveTo>
                <a:lnTo>
                  <a:pt x="95" y="133"/>
                </a:lnTo>
                <a:lnTo>
                  <a:pt x="95" y="114"/>
                </a:lnTo>
                <a:lnTo>
                  <a:pt x="113" y="114"/>
                </a:lnTo>
                <a:lnTo>
                  <a:pt x="113" y="133"/>
                </a:lnTo>
                <a:close/>
                <a:moveTo>
                  <a:pt x="113" y="104"/>
                </a:moveTo>
                <a:lnTo>
                  <a:pt x="95" y="104"/>
                </a:lnTo>
                <a:lnTo>
                  <a:pt x="95" y="85"/>
                </a:lnTo>
                <a:lnTo>
                  <a:pt x="113" y="85"/>
                </a:lnTo>
                <a:lnTo>
                  <a:pt x="113" y="104"/>
                </a:lnTo>
                <a:close/>
                <a:moveTo>
                  <a:pt x="113" y="76"/>
                </a:moveTo>
                <a:lnTo>
                  <a:pt x="95" y="76"/>
                </a:lnTo>
                <a:lnTo>
                  <a:pt x="95" y="57"/>
                </a:lnTo>
                <a:lnTo>
                  <a:pt x="113" y="57"/>
                </a:lnTo>
                <a:lnTo>
                  <a:pt x="113" y="76"/>
                </a:lnTo>
                <a:close/>
                <a:moveTo>
                  <a:pt x="142" y="133"/>
                </a:moveTo>
                <a:lnTo>
                  <a:pt x="123" y="133"/>
                </a:lnTo>
                <a:lnTo>
                  <a:pt x="123" y="114"/>
                </a:lnTo>
                <a:lnTo>
                  <a:pt x="142" y="114"/>
                </a:lnTo>
                <a:lnTo>
                  <a:pt x="142" y="133"/>
                </a:lnTo>
                <a:close/>
                <a:moveTo>
                  <a:pt x="142" y="104"/>
                </a:moveTo>
                <a:lnTo>
                  <a:pt x="123" y="104"/>
                </a:lnTo>
                <a:lnTo>
                  <a:pt x="123" y="85"/>
                </a:lnTo>
                <a:lnTo>
                  <a:pt x="142" y="85"/>
                </a:lnTo>
                <a:lnTo>
                  <a:pt x="142" y="104"/>
                </a:lnTo>
                <a:close/>
                <a:moveTo>
                  <a:pt x="142" y="76"/>
                </a:moveTo>
                <a:lnTo>
                  <a:pt x="123" y="76"/>
                </a:lnTo>
                <a:lnTo>
                  <a:pt x="123" y="57"/>
                </a:lnTo>
                <a:lnTo>
                  <a:pt x="142" y="57"/>
                </a:lnTo>
                <a:lnTo>
                  <a:pt x="142" y="76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id-ID"/>
          </a:p>
        </p:txBody>
      </p:sp>
      <p:grpSp>
        <p:nvGrpSpPr>
          <p:cNvPr id="66" name="Group 60"/>
          <p:cNvGrpSpPr/>
          <p:nvPr/>
        </p:nvGrpSpPr>
        <p:grpSpPr>
          <a:xfrm>
            <a:off x="3072770" y="2286051"/>
            <a:ext cx="629510" cy="278310"/>
            <a:chOff x="2865438" y="5287963"/>
            <a:chExt cx="754062" cy="333375"/>
          </a:xfrm>
          <a:solidFill>
            <a:schemeClr val="accent4"/>
          </a:solidFill>
        </p:grpSpPr>
        <p:sp>
          <p:nvSpPr>
            <p:cNvPr id="67" name="Freeform 31"/>
            <p:cNvSpPr/>
            <p:nvPr/>
          </p:nvSpPr>
          <p:spPr bwMode="auto">
            <a:xfrm>
              <a:off x="3173413" y="5508626"/>
              <a:ext cx="92075" cy="93663"/>
            </a:xfrm>
            <a:custGeom>
              <a:avLst/>
              <a:gdLst>
                <a:gd name="T0" fmla="*/ 23 w 24"/>
                <a:gd name="T1" fmla="*/ 7 h 24"/>
                <a:gd name="T2" fmla="*/ 24 w 24"/>
                <a:gd name="T3" fmla="*/ 3 h 24"/>
                <a:gd name="T4" fmla="*/ 22 w 24"/>
                <a:gd name="T5" fmla="*/ 1 h 24"/>
                <a:gd name="T6" fmla="*/ 20 w 24"/>
                <a:gd name="T7" fmla="*/ 0 h 24"/>
                <a:gd name="T8" fmla="*/ 16 w 24"/>
                <a:gd name="T9" fmla="*/ 2 h 24"/>
                <a:gd name="T10" fmla="*/ 0 w 24"/>
                <a:gd name="T11" fmla="*/ 22 h 24"/>
                <a:gd name="T12" fmla="*/ 8 w 24"/>
                <a:gd name="T13" fmla="*/ 24 h 24"/>
                <a:gd name="T14" fmla="*/ 8 w 24"/>
                <a:gd name="T15" fmla="*/ 24 h 24"/>
                <a:gd name="T16" fmla="*/ 21 w 24"/>
                <a:gd name="T17" fmla="*/ 9 h 24"/>
                <a:gd name="T18" fmla="*/ 23 w 24"/>
                <a:gd name="T19" fmla="*/ 7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" h="24">
                  <a:moveTo>
                    <a:pt x="23" y="7"/>
                  </a:moveTo>
                  <a:cubicBezTo>
                    <a:pt x="23" y="6"/>
                    <a:pt x="24" y="5"/>
                    <a:pt x="24" y="3"/>
                  </a:cubicBezTo>
                  <a:cubicBezTo>
                    <a:pt x="23" y="2"/>
                    <a:pt x="23" y="2"/>
                    <a:pt x="22" y="1"/>
                  </a:cubicBezTo>
                  <a:cubicBezTo>
                    <a:pt x="22" y="0"/>
                    <a:pt x="21" y="0"/>
                    <a:pt x="20" y="0"/>
                  </a:cubicBezTo>
                  <a:cubicBezTo>
                    <a:pt x="18" y="0"/>
                    <a:pt x="17" y="1"/>
                    <a:pt x="16" y="2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3" y="23"/>
                    <a:pt x="5" y="23"/>
                    <a:pt x="8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21" y="9"/>
                    <a:pt x="21" y="9"/>
                    <a:pt x="21" y="9"/>
                  </a:cubicBezTo>
                  <a:cubicBezTo>
                    <a:pt x="21" y="8"/>
                    <a:pt x="22" y="7"/>
                    <a:pt x="23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algn="r"/>
              <a:endParaRPr lang="id-ID"/>
            </a:p>
          </p:txBody>
        </p:sp>
        <p:sp>
          <p:nvSpPr>
            <p:cNvPr id="68" name="Freeform 32"/>
            <p:cNvSpPr/>
            <p:nvPr/>
          </p:nvSpPr>
          <p:spPr bwMode="auto">
            <a:xfrm>
              <a:off x="3127375" y="5505451"/>
              <a:ext cx="80962" cy="80963"/>
            </a:xfrm>
            <a:custGeom>
              <a:avLst/>
              <a:gdLst>
                <a:gd name="T0" fmla="*/ 21 w 21"/>
                <a:gd name="T1" fmla="*/ 4 h 21"/>
                <a:gd name="T2" fmla="*/ 19 w 21"/>
                <a:gd name="T3" fmla="*/ 1 h 21"/>
                <a:gd name="T4" fmla="*/ 17 w 21"/>
                <a:gd name="T5" fmla="*/ 0 h 21"/>
                <a:gd name="T6" fmla="*/ 13 w 21"/>
                <a:gd name="T7" fmla="*/ 2 h 21"/>
                <a:gd name="T8" fmla="*/ 0 w 21"/>
                <a:gd name="T9" fmla="*/ 18 h 21"/>
                <a:gd name="T10" fmla="*/ 8 w 21"/>
                <a:gd name="T11" fmla="*/ 21 h 21"/>
                <a:gd name="T12" fmla="*/ 20 w 21"/>
                <a:gd name="T13" fmla="*/ 7 h 21"/>
                <a:gd name="T14" fmla="*/ 21 w 21"/>
                <a:gd name="T15" fmla="*/ 4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" h="21">
                  <a:moveTo>
                    <a:pt x="21" y="4"/>
                  </a:moveTo>
                  <a:cubicBezTo>
                    <a:pt x="21" y="2"/>
                    <a:pt x="20" y="1"/>
                    <a:pt x="19" y="1"/>
                  </a:cubicBezTo>
                  <a:cubicBezTo>
                    <a:pt x="19" y="0"/>
                    <a:pt x="18" y="0"/>
                    <a:pt x="17" y="0"/>
                  </a:cubicBezTo>
                  <a:cubicBezTo>
                    <a:pt x="16" y="0"/>
                    <a:pt x="14" y="1"/>
                    <a:pt x="13" y="2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3" y="19"/>
                    <a:pt x="5" y="20"/>
                    <a:pt x="8" y="21"/>
                  </a:cubicBezTo>
                  <a:cubicBezTo>
                    <a:pt x="20" y="7"/>
                    <a:pt x="20" y="7"/>
                    <a:pt x="20" y="7"/>
                  </a:cubicBezTo>
                  <a:cubicBezTo>
                    <a:pt x="21" y="6"/>
                    <a:pt x="21" y="5"/>
                    <a:pt x="2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algn="r"/>
              <a:endParaRPr lang="id-ID"/>
            </a:p>
          </p:txBody>
        </p:sp>
        <p:sp>
          <p:nvSpPr>
            <p:cNvPr id="69" name="Freeform 33"/>
            <p:cNvSpPr/>
            <p:nvPr/>
          </p:nvSpPr>
          <p:spPr bwMode="auto">
            <a:xfrm>
              <a:off x="3219450" y="5548313"/>
              <a:ext cx="73025" cy="69850"/>
            </a:xfrm>
            <a:custGeom>
              <a:avLst/>
              <a:gdLst>
                <a:gd name="T0" fmla="*/ 14 w 19"/>
                <a:gd name="T1" fmla="*/ 0 h 18"/>
                <a:gd name="T2" fmla="*/ 13 w 19"/>
                <a:gd name="T3" fmla="*/ 0 h 18"/>
                <a:gd name="T4" fmla="*/ 0 w 19"/>
                <a:gd name="T5" fmla="*/ 16 h 18"/>
                <a:gd name="T6" fmla="*/ 9 w 19"/>
                <a:gd name="T7" fmla="*/ 18 h 18"/>
                <a:gd name="T8" fmla="*/ 17 w 19"/>
                <a:gd name="T9" fmla="*/ 8 h 18"/>
                <a:gd name="T10" fmla="*/ 17 w 19"/>
                <a:gd name="T11" fmla="*/ 7 h 18"/>
                <a:gd name="T12" fmla="*/ 18 w 19"/>
                <a:gd name="T13" fmla="*/ 6 h 18"/>
                <a:gd name="T14" fmla="*/ 17 w 19"/>
                <a:gd name="T15" fmla="*/ 1 h 18"/>
                <a:gd name="T16" fmla="*/ 14 w 19"/>
                <a:gd name="T17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" h="18">
                  <a:moveTo>
                    <a:pt x="14" y="0"/>
                  </a:moveTo>
                  <a:cubicBezTo>
                    <a:pt x="14" y="0"/>
                    <a:pt x="13" y="0"/>
                    <a:pt x="13" y="0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3" y="16"/>
                    <a:pt x="6" y="17"/>
                    <a:pt x="9" y="18"/>
                  </a:cubicBezTo>
                  <a:cubicBezTo>
                    <a:pt x="17" y="8"/>
                    <a:pt x="17" y="8"/>
                    <a:pt x="17" y="8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8" y="6"/>
                    <a:pt x="18" y="6"/>
                    <a:pt x="18" y="6"/>
                  </a:cubicBezTo>
                  <a:cubicBezTo>
                    <a:pt x="19" y="5"/>
                    <a:pt x="19" y="2"/>
                    <a:pt x="17" y="1"/>
                  </a:cubicBezTo>
                  <a:cubicBezTo>
                    <a:pt x="16" y="0"/>
                    <a:pt x="15" y="0"/>
                    <a:pt x="1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algn="r"/>
              <a:endParaRPr lang="id-ID"/>
            </a:p>
          </p:txBody>
        </p:sp>
        <p:sp>
          <p:nvSpPr>
            <p:cNvPr id="70" name="Freeform 34"/>
            <p:cNvSpPr/>
            <p:nvPr/>
          </p:nvSpPr>
          <p:spPr bwMode="auto">
            <a:xfrm>
              <a:off x="3094038" y="5529263"/>
              <a:ext cx="41275" cy="38100"/>
            </a:xfrm>
            <a:custGeom>
              <a:avLst/>
              <a:gdLst>
                <a:gd name="T0" fmla="*/ 9 w 11"/>
                <a:gd name="T1" fmla="*/ 1 h 10"/>
                <a:gd name="T2" fmla="*/ 6 w 11"/>
                <a:gd name="T3" fmla="*/ 0 h 10"/>
                <a:gd name="T4" fmla="*/ 6 w 11"/>
                <a:gd name="T5" fmla="*/ 0 h 10"/>
                <a:gd name="T6" fmla="*/ 0 w 11"/>
                <a:gd name="T7" fmla="*/ 7 h 10"/>
                <a:gd name="T8" fmla="*/ 5 w 11"/>
                <a:gd name="T9" fmla="*/ 10 h 10"/>
                <a:gd name="T10" fmla="*/ 10 w 11"/>
                <a:gd name="T11" fmla="*/ 4 h 10"/>
                <a:gd name="T12" fmla="*/ 9 w 11"/>
                <a:gd name="T13" fmla="*/ 1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" h="10">
                  <a:moveTo>
                    <a:pt x="9" y="1"/>
                  </a:moveTo>
                  <a:cubicBezTo>
                    <a:pt x="8" y="0"/>
                    <a:pt x="7" y="0"/>
                    <a:pt x="6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2" y="8"/>
                    <a:pt x="3" y="9"/>
                    <a:pt x="5" y="10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1" y="4"/>
                    <a:pt x="10" y="2"/>
                    <a:pt x="9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algn="r"/>
              <a:endParaRPr lang="id-ID"/>
            </a:p>
          </p:txBody>
        </p:sp>
        <p:sp>
          <p:nvSpPr>
            <p:cNvPr id="71" name="Freeform 35"/>
            <p:cNvSpPr/>
            <p:nvPr/>
          </p:nvSpPr>
          <p:spPr bwMode="auto">
            <a:xfrm>
              <a:off x="3268663" y="5602288"/>
              <a:ext cx="15875" cy="19050"/>
            </a:xfrm>
            <a:custGeom>
              <a:avLst/>
              <a:gdLst>
                <a:gd name="T0" fmla="*/ 0 w 4"/>
                <a:gd name="T1" fmla="*/ 5 h 5"/>
                <a:gd name="T2" fmla="*/ 0 w 4"/>
                <a:gd name="T3" fmla="*/ 5 h 5"/>
                <a:gd name="T4" fmla="*/ 4 w 4"/>
                <a:gd name="T5" fmla="*/ 4 h 5"/>
                <a:gd name="T6" fmla="*/ 4 w 4"/>
                <a:gd name="T7" fmla="*/ 0 h 5"/>
                <a:gd name="T8" fmla="*/ 0 w 4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5"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2" y="5"/>
                    <a:pt x="4" y="4"/>
                    <a:pt x="4" y="4"/>
                  </a:cubicBezTo>
                  <a:cubicBezTo>
                    <a:pt x="4" y="0"/>
                    <a:pt x="4" y="0"/>
                    <a:pt x="4" y="0"/>
                  </a:cubicBezTo>
                  <a:lnTo>
                    <a:pt x="0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algn="r"/>
              <a:endParaRPr lang="id-ID"/>
            </a:p>
          </p:txBody>
        </p:sp>
        <p:sp>
          <p:nvSpPr>
            <p:cNvPr id="72" name="Freeform 36"/>
            <p:cNvSpPr/>
            <p:nvPr/>
          </p:nvSpPr>
          <p:spPr bwMode="auto">
            <a:xfrm>
              <a:off x="3170238" y="5294313"/>
              <a:ext cx="449262" cy="254000"/>
            </a:xfrm>
            <a:custGeom>
              <a:avLst/>
              <a:gdLst>
                <a:gd name="T0" fmla="*/ 117 w 118"/>
                <a:gd name="T1" fmla="*/ 9 h 65"/>
                <a:gd name="T2" fmla="*/ 101 w 118"/>
                <a:gd name="T3" fmla="*/ 0 h 65"/>
                <a:gd name="T4" fmla="*/ 85 w 118"/>
                <a:gd name="T5" fmla="*/ 10 h 65"/>
                <a:gd name="T6" fmla="*/ 85 w 118"/>
                <a:gd name="T7" fmla="*/ 13 h 65"/>
                <a:gd name="T8" fmla="*/ 63 w 118"/>
                <a:gd name="T9" fmla="*/ 21 h 65"/>
                <a:gd name="T10" fmla="*/ 62 w 118"/>
                <a:gd name="T11" fmla="*/ 20 h 65"/>
                <a:gd name="T12" fmla="*/ 36 w 118"/>
                <a:gd name="T13" fmla="*/ 7 h 65"/>
                <a:gd name="T14" fmla="*/ 36 w 118"/>
                <a:gd name="T15" fmla="*/ 7 h 65"/>
                <a:gd name="T16" fmla="*/ 30 w 118"/>
                <a:gd name="T17" fmla="*/ 5 h 65"/>
                <a:gd name="T18" fmla="*/ 25 w 118"/>
                <a:gd name="T19" fmla="*/ 7 h 65"/>
                <a:gd name="T20" fmla="*/ 25 w 118"/>
                <a:gd name="T21" fmla="*/ 7 h 65"/>
                <a:gd name="T22" fmla="*/ 7 w 118"/>
                <a:gd name="T23" fmla="*/ 17 h 65"/>
                <a:gd name="T24" fmla="*/ 3 w 118"/>
                <a:gd name="T25" fmla="*/ 29 h 65"/>
                <a:gd name="T26" fmla="*/ 2 w 118"/>
                <a:gd name="T27" fmla="*/ 39 h 65"/>
                <a:gd name="T28" fmla="*/ 3 w 118"/>
                <a:gd name="T29" fmla="*/ 40 h 65"/>
                <a:gd name="T30" fmla="*/ 8 w 118"/>
                <a:gd name="T31" fmla="*/ 38 h 65"/>
                <a:gd name="T32" fmla="*/ 21 w 118"/>
                <a:gd name="T33" fmla="*/ 20 h 65"/>
                <a:gd name="T34" fmla="*/ 22 w 118"/>
                <a:gd name="T35" fmla="*/ 18 h 65"/>
                <a:gd name="T36" fmla="*/ 24 w 118"/>
                <a:gd name="T37" fmla="*/ 19 h 65"/>
                <a:gd name="T38" fmla="*/ 28 w 118"/>
                <a:gd name="T39" fmla="*/ 21 h 65"/>
                <a:gd name="T40" fmla="*/ 34 w 118"/>
                <a:gd name="T41" fmla="*/ 24 h 65"/>
                <a:gd name="T42" fmla="*/ 34 w 118"/>
                <a:gd name="T43" fmla="*/ 24 h 65"/>
                <a:gd name="T44" fmla="*/ 46 w 118"/>
                <a:gd name="T45" fmla="*/ 34 h 65"/>
                <a:gd name="T46" fmla="*/ 58 w 118"/>
                <a:gd name="T47" fmla="*/ 46 h 65"/>
                <a:gd name="T48" fmla="*/ 58 w 118"/>
                <a:gd name="T49" fmla="*/ 46 h 65"/>
                <a:gd name="T50" fmla="*/ 58 w 118"/>
                <a:gd name="T51" fmla="*/ 46 h 65"/>
                <a:gd name="T52" fmla="*/ 59 w 118"/>
                <a:gd name="T53" fmla="*/ 65 h 65"/>
                <a:gd name="T54" fmla="*/ 86 w 118"/>
                <a:gd name="T55" fmla="*/ 52 h 65"/>
                <a:gd name="T56" fmla="*/ 102 w 118"/>
                <a:gd name="T57" fmla="*/ 58 h 65"/>
                <a:gd name="T58" fmla="*/ 118 w 118"/>
                <a:gd name="T59" fmla="*/ 49 h 65"/>
                <a:gd name="T60" fmla="*/ 117 w 118"/>
                <a:gd name="T61" fmla="*/ 9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18" h="65">
                  <a:moveTo>
                    <a:pt x="117" y="9"/>
                  </a:moveTo>
                  <a:cubicBezTo>
                    <a:pt x="117" y="4"/>
                    <a:pt x="110" y="0"/>
                    <a:pt x="101" y="0"/>
                  </a:cubicBezTo>
                  <a:cubicBezTo>
                    <a:pt x="92" y="0"/>
                    <a:pt x="85" y="5"/>
                    <a:pt x="85" y="10"/>
                  </a:cubicBezTo>
                  <a:cubicBezTo>
                    <a:pt x="85" y="13"/>
                    <a:pt x="85" y="13"/>
                    <a:pt x="85" y="13"/>
                  </a:cubicBezTo>
                  <a:cubicBezTo>
                    <a:pt x="63" y="21"/>
                    <a:pt x="63" y="21"/>
                    <a:pt x="63" y="21"/>
                  </a:cubicBezTo>
                  <a:cubicBezTo>
                    <a:pt x="62" y="20"/>
                    <a:pt x="62" y="20"/>
                    <a:pt x="62" y="20"/>
                  </a:cubicBezTo>
                  <a:cubicBezTo>
                    <a:pt x="60" y="18"/>
                    <a:pt x="45" y="11"/>
                    <a:pt x="36" y="7"/>
                  </a:cubicBezTo>
                  <a:cubicBezTo>
                    <a:pt x="36" y="7"/>
                    <a:pt x="36" y="7"/>
                    <a:pt x="36" y="7"/>
                  </a:cubicBezTo>
                  <a:cubicBezTo>
                    <a:pt x="34" y="6"/>
                    <a:pt x="32" y="5"/>
                    <a:pt x="30" y="5"/>
                  </a:cubicBezTo>
                  <a:cubicBezTo>
                    <a:pt x="27" y="5"/>
                    <a:pt x="25" y="7"/>
                    <a:pt x="25" y="7"/>
                  </a:cubicBezTo>
                  <a:cubicBezTo>
                    <a:pt x="25" y="7"/>
                    <a:pt x="25" y="7"/>
                    <a:pt x="25" y="7"/>
                  </a:cubicBezTo>
                  <a:cubicBezTo>
                    <a:pt x="7" y="17"/>
                    <a:pt x="7" y="17"/>
                    <a:pt x="7" y="17"/>
                  </a:cubicBezTo>
                  <a:cubicBezTo>
                    <a:pt x="3" y="29"/>
                    <a:pt x="3" y="29"/>
                    <a:pt x="3" y="29"/>
                  </a:cubicBezTo>
                  <a:cubicBezTo>
                    <a:pt x="0" y="37"/>
                    <a:pt x="1" y="39"/>
                    <a:pt x="2" y="39"/>
                  </a:cubicBezTo>
                  <a:cubicBezTo>
                    <a:pt x="2" y="39"/>
                    <a:pt x="2" y="40"/>
                    <a:pt x="3" y="40"/>
                  </a:cubicBezTo>
                  <a:cubicBezTo>
                    <a:pt x="5" y="40"/>
                    <a:pt x="7" y="39"/>
                    <a:pt x="8" y="38"/>
                  </a:cubicBezTo>
                  <a:cubicBezTo>
                    <a:pt x="16" y="33"/>
                    <a:pt x="21" y="20"/>
                    <a:pt x="21" y="20"/>
                  </a:cubicBezTo>
                  <a:cubicBezTo>
                    <a:pt x="22" y="18"/>
                    <a:pt x="22" y="18"/>
                    <a:pt x="22" y="18"/>
                  </a:cubicBezTo>
                  <a:cubicBezTo>
                    <a:pt x="24" y="19"/>
                    <a:pt x="24" y="19"/>
                    <a:pt x="24" y="19"/>
                  </a:cubicBezTo>
                  <a:cubicBezTo>
                    <a:pt x="25" y="20"/>
                    <a:pt x="26" y="20"/>
                    <a:pt x="28" y="21"/>
                  </a:cubicBezTo>
                  <a:cubicBezTo>
                    <a:pt x="30" y="22"/>
                    <a:pt x="33" y="23"/>
                    <a:pt x="34" y="24"/>
                  </a:cubicBezTo>
                  <a:cubicBezTo>
                    <a:pt x="34" y="24"/>
                    <a:pt x="34" y="24"/>
                    <a:pt x="34" y="24"/>
                  </a:cubicBezTo>
                  <a:cubicBezTo>
                    <a:pt x="38" y="28"/>
                    <a:pt x="42" y="31"/>
                    <a:pt x="46" y="34"/>
                  </a:cubicBezTo>
                  <a:cubicBezTo>
                    <a:pt x="51" y="38"/>
                    <a:pt x="56" y="41"/>
                    <a:pt x="58" y="46"/>
                  </a:cubicBezTo>
                  <a:cubicBezTo>
                    <a:pt x="58" y="46"/>
                    <a:pt x="58" y="46"/>
                    <a:pt x="58" y="46"/>
                  </a:cubicBezTo>
                  <a:cubicBezTo>
                    <a:pt x="58" y="46"/>
                    <a:pt x="58" y="46"/>
                    <a:pt x="58" y="46"/>
                  </a:cubicBezTo>
                  <a:cubicBezTo>
                    <a:pt x="59" y="54"/>
                    <a:pt x="59" y="61"/>
                    <a:pt x="59" y="65"/>
                  </a:cubicBezTo>
                  <a:cubicBezTo>
                    <a:pt x="86" y="52"/>
                    <a:pt x="86" y="52"/>
                    <a:pt x="86" y="52"/>
                  </a:cubicBezTo>
                  <a:cubicBezTo>
                    <a:pt x="88" y="56"/>
                    <a:pt x="94" y="58"/>
                    <a:pt x="102" y="58"/>
                  </a:cubicBezTo>
                  <a:cubicBezTo>
                    <a:pt x="111" y="58"/>
                    <a:pt x="118" y="54"/>
                    <a:pt x="118" y="49"/>
                  </a:cubicBezTo>
                  <a:lnTo>
                    <a:pt x="117" y="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algn="r"/>
              <a:endParaRPr lang="id-ID"/>
            </a:p>
          </p:txBody>
        </p:sp>
        <p:sp>
          <p:nvSpPr>
            <p:cNvPr id="73" name="Freeform 37"/>
            <p:cNvSpPr/>
            <p:nvPr/>
          </p:nvSpPr>
          <p:spPr bwMode="auto">
            <a:xfrm>
              <a:off x="2865438" y="5287963"/>
              <a:ext cx="517525" cy="327025"/>
            </a:xfrm>
            <a:custGeom>
              <a:avLst/>
              <a:gdLst>
                <a:gd name="T0" fmla="*/ 123 w 136"/>
                <a:gd name="T1" fmla="*/ 38 h 84"/>
                <a:gd name="T2" fmla="*/ 112 w 136"/>
                <a:gd name="T3" fmla="*/ 29 h 84"/>
                <a:gd name="T4" fmla="*/ 107 w 136"/>
                <a:gd name="T5" fmla="*/ 26 h 84"/>
                <a:gd name="T6" fmla="*/ 104 w 136"/>
                <a:gd name="T7" fmla="*/ 25 h 84"/>
                <a:gd name="T8" fmla="*/ 90 w 136"/>
                <a:gd name="T9" fmla="*/ 43 h 84"/>
                <a:gd name="T10" fmla="*/ 90 w 136"/>
                <a:gd name="T11" fmla="*/ 43 h 84"/>
                <a:gd name="T12" fmla="*/ 83 w 136"/>
                <a:gd name="T13" fmla="*/ 45 h 84"/>
                <a:gd name="T14" fmla="*/ 79 w 136"/>
                <a:gd name="T15" fmla="*/ 43 h 84"/>
                <a:gd name="T16" fmla="*/ 80 w 136"/>
                <a:gd name="T17" fmla="*/ 30 h 84"/>
                <a:gd name="T18" fmla="*/ 84 w 136"/>
                <a:gd name="T19" fmla="*/ 17 h 84"/>
                <a:gd name="T20" fmla="*/ 95 w 136"/>
                <a:gd name="T21" fmla="*/ 10 h 84"/>
                <a:gd name="T22" fmla="*/ 87 w 136"/>
                <a:gd name="T23" fmla="*/ 8 h 84"/>
                <a:gd name="T24" fmla="*/ 57 w 136"/>
                <a:gd name="T25" fmla="*/ 19 h 84"/>
                <a:gd name="T26" fmla="*/ 57 w 136"/>
                <a:gd name="T27" fmla="*/ 20 h 84"/>
                <a:gd name="T28" fmla="*/ 32 w 136"/>
                <a:gd name="T29" fmla="*/ 9 h 84"/>
                <a:gd name="T30" fmla="*/ 16 w 136"/>
                <a:gd name="T31" fmla="*/ 0 h 84"/>
                <a:gd name="T32" fmla="*/ 0 w 136"/>
                <a:gd name="T33" fmla="*/ 10 h 84"/>
                <a:gd name="T34" fmla="*/ 0 w 136"/>
                <a:gd name="T35" fmla="*/ 49 h 84"/>
                <a:gd name="T36" fmla="*/ 17 w 136"/>
                <a:gd name="T37" fmla="*/ 58 h 84"/>
                <a:gd name="T38" fmla="*/ 33 w 136"/>
                <a:gd name="T39" fmla="*/ 51 h 84"/>
                <a:gd name="T40" fmla="*/ 57 w 136"/>
                <a:gd name="T41" fmla="*/ 62 h 84"/>
                <a:gd name="T42" fmla="*/ 57 w 136"/>
                <a:gd name="T43" fmla="*/ 63 h 84"/>
                <a:gd name="T44" fmla="*/ 58 w 136"/>
                <a:gd name="T45" fmla="*/ 66 h 84"/>
                <a:gd name="T46" fmla="*/ 63 w 136"/>
                <a:gd name="T47" fmla="*/ 60 h 84"/>
                <a:gd name="T48" fmla="*/ 66 w 136"/>
                <a:gd name="T49" fmla="*/ 58 h 84"/>
                <a:gd name="T50" fmla="*/ 71 w 136"/>
                <a:gd name="T51" fmla="*/ 60 h 84"/>
                <a:gd name="T52" fmla="*/ 73 w 136"/>
                <a:gd name="T53" fmla="*/ 62 h 84"/>
                <a:gd name="T54" fmla="*/ 79 w 136"/>
                <a:gd name="T55" fmla="*/ 55 h 84"/>
                <a:gd name="T56" fmla="*/ 86 w 136"/>
                <a:gd name="T57" fmla="*/ 52 h 84"/>
                <a:gd name="T58" fmla="*/ 91 w 136"/>
                <a:gd name="T59" fmla="*/ 54 h 84"/>
                <a:gd name="T60" fmla="*/ 93 w 136"/>
                <a:gd name="T61" fmla="*/ 57 h 84"/>
                <a:gd name="T62" fmla="*/ 94 w 136"/>
                <a:gd name="T63" fmla="*/ 57 h 84"/>
                <a:gd name="T64" fmla="*/ 101 w 136"/>
                <a:gd name="T65" fmla="*/ 53 h 84"/>
                <a:gd name="T66" fmla="*/ 106 w 136"/>
                <a:gd name="T67" fmla="*/ 55 h 84"/>
                <a:gd name="T68" fmla="*/ 108 w 136"/>
                <a:gd name="T69" fmla="*/ 60 h 84"/>
                <a:gd name="T70" fmla="*/ 108 w 136"/>
                <a:gd name="T71" fmla="*/ 63 h 84"/>
                <a:gd name="T72" fmla="*/ 113 w 136"/>
                <a:gd name="T73" fmla="*/ 65 h 84"/>
                <a:gd name="T74" fmla="*/ 114 w 136"/>
                <a:gd name="T75" fmla="*/ 76 h 84"/>
                <a:gd name="T76" fmla="*/ 113 w 136"/>
                <a:gd name="T77" fmla="*/ 78 h 84"/>
                <a:gd name="T78" fmla="*/ 113 w 136"/>
                <a:gd name="T79" fmla="*/ 84 h 84"/>
                <a:gd name="T80" fmla="*/ 114 w 136"/>
                <a:gd name="T81" fmla="*/ 84 h 84"/>
                <a:gd name="T82" fmla="*/ 119 w 136"/>
                <a:gd name="T83" fmla="*/ 80 h 84"/>
                <a:gd name="T84" fmla="*/ 119 w 136"/>
                <a:gd name="T85" fmla="*/ 64 h 84"/>
                <a:gd name="T86" fmla="*/ 118 w 136"/>
                <a:gd name="T87" fmla="*/ 62 h 84"/>
                <a:gd name="T88" fmla="*/ 106 w 136"/>
                <a:gd name="T89" fmla="*/ 50 h 84"/>
                <a:gd name="T90" fmla="*/ 108 w 136"/>
                <a:gd name="T91" fmla="*/ 48 h 84"/>
                <a:gd name="T92" fmla="*/ 121 w 136"/>
                <a:gd name="T93" fmla="*/ 61 h 84"/>
                <a:gd name="T94" fmla="*/ 122 w 136"/>
                <a:gd name="T95" fmla="*/ 63 h 84"/>
                <a:gd name="T96" fmla="*/ 122 w 136"/>
                <a:gd name="T97" fmla="*/ 79 h 84"/>
                <a:gd name="T98" fmla="*/ 123 w 136"/>
                <a:gd name="T99" fmla="*/ 79 h 84"/>
                <a:gd name="T100" fmla="*/ 128 w 136"/>
                <a:gd name="T101" fmla="*/ 76 h 84"/>
                <a:gd name="T102" fmla="*/ 128 w 136"/>
                <a:gd name="T103" fmla="*/ 66 h 84"/>
                <a:gd name="T104" fmla="*/ 127 w 136"/>
                <a:gd name="T105" fmla="*/ 53 h 84"/>
                <a:gd name="T106" fmla="*/ 111 w 136"/>
                <a:gd name="T107" fmla="*/ 38 h 84"/>
                <a:gd name="T108" fmla="*/ 113 w 136"/>
                <a:gd name="T109" fmla="*/ 36 h 84"/>
                <a:gd name="T110" fmla="*/ 129 w 136"/>
                <a:gd name="T111" fmla="*/ 52 h 84"/>
                <a:gd name="T112" fmla="*/ 131 w 136"/>
                <a:gd name="T113" fmla="*/ 66 h 84"/>
                <a:gd name="T114" fmla="*/ 131 w 136"/>
                <a:gd name="T115" fmla="*/ 75 h 84"/>
                <a:gd name="T116" fmla="*/ 131 w 136"/>
                <a:gd name="T117" fmla="*/ 75 h 84"/>
                <a:gd name="T118" fmla="*/ 135 w 136"/>
                <a:gd name="T119" fmla="*/ 74 h 84"/>
                <a:gd name="T120" fmla="*/ 135 w 136"/>
                <a:gd name="T121" fmla="*/ 73 h 84"/>
                <a:gd name="T122" fmla="*/ 134 w 136"/>
                <a:gd name="T123" fmla="*/ 49 h 84"/>
                <a:gd name="T124" fmla="*/ 123 w 136"/>
                <a:gd name="T125" fmla="*/ 38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36" h="84">
                  <a:moveTo>
                    <a:pt x="123" y="38"/>
                  </a:moveTo>
                  <a:cubicBezTo>
                    <a:pt x="120" y="35"/>
                    <a:pt x="115" y="32"/>
                    <a:pt x="112" y="29"/>
                  </a:cubicBezTo>
                  <a:cubicBezTo>
                    <a:pt x="111" y="28"/>
                    <a:pt x="109" y="27"/>
                    <a:pt x="107" y="26"/>
                  </a:cubicBezTo>
                  <a:cubicBezTo>
                    <a:pt x="106" y="26"/>
                    <a:pt x="105" y="26"/>
                    <a:pt x="104" y="25"/>
                  </a:cubicBezTo>
                  <a:cubicBezTo>
                    <a:pt x="102" y="29"/>
                    <a:pt x="97" y="39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9" y="43"/>
                    <a:pt x="86" y="45"/>
                    <a:pt x="83" y="45"/>
                  </a:cubicBezTo>
                  <a:cubicBezTo>
                    <a:pt x="81" y="45"/>
                    <a:pt x="79" y="44"/>
                    <a:pt x="79" y="43"/>
                  </a:cubicBezTo>
                  <a:cubicBezTo>
                    <a:pt x="77" y="41"/>
                    <a:pt x="77" y="37"/>
                    <a:pt x="80" y="30"/>
                  </a:cubicBezTo>
                  <a:cubicBezTo>
                    <a:pt x="84" y="17"/>
                    <a:pt x="84" y="17"/>
                    <a:pt x="84" y="17"/>
                  </a:cubicBezTo>
                  <a:cubicBezTo>
                    <a:pt x="95" y="10"/>
                    <a:pt x="95" y="10"/>
                    <a:pt x="95" y="10"/>
                  </a:cubicBezTo>
                  <a:cubicBezTo>
                    <a:pt x="93" y="9"/>
                    <a:pt x="90" y="8"/>
                    <a:pt x="87" y="8"/>
                  </a:cubicBezTo>
                  <a:cubicBezTo>
                    <a:pt x="74" y="9"/>
                    <a:pt x="57" y="19"/>
                    <a:pt x="57" y="19"/>
                  </a:cubicBezTo>
                  <a:cubicBezTo>
                    <a:pt x="57" y="20"/>
                    <a:pt x="57" y="20"/>
                    <a:pt x="57" y="20"/>
                  </a:cubicBezTo>
                  <a:cubicBezTo>
                    <a:pt x="32" y="9"/>
                    <a:pt x="32" y="9"/>
                    <a:pt x="32" y="9"/>
                  </a:cubicBezTo>
                  <a:cubicBezTo>
                    <a:pt x="32" y="4"/>
                    <a:pt x="25" y="0"/>
                    <a:pt x="16" y="0"/>
                  </a:cubicBezTo>
                  <a:cubicBezTo>
                    <a:pt x="7" y="1"/>
                    <a:pt x="0" y="5"/>
                    <a:pt x="0" y="10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5"/>
                    <a:pt x="8" y="59"/>
                    <a:pt x="17" y="58"/>
                  </a:cubicBezTo>
                  <a:cubicBezTo>
                    <a:pt x="25" y="58"/>
                    <a:pt x="31" y="55"/>
                    <a:pt x="33" y="51"/>
                  </a:cubicBezTo>
                  <a:cubicBezTo>
                    <a:pt x="57" y="62"/>
                    <a:pt x="57" y="62"/>
                    <a:pt x="57" y="62"/>
                  </a:cubicBezTo>
                  <a:cubicBezTo>
                    <a:pt x="57" y="63"/>
                    <a:pt x="57" y="63"/>
                    <a:pt x="57" y="63"/>
                  </a:cubicBezTo>
                  <a:cubicBezTo>
                    <a:pt x="57" y="64"/>
                    <a:pt x="57" y="65"/>
                    <a:pt x="58" y="66"/>
                  </a:cubicBezTo>
                  <a:cubicBezTo>
                    <a:pt x="63" y="60"/>
                    <a:pt x="63" y="60"/>
                    <a:pt x="63" y="60"/>
                  </a:cubicBezTo>
                  <a:cubicBezTo>
                    <a:pt x="63" y="59"/>
                    <a:pt x="65" y="58"/>
                    <a:pt x="66" y="58"/>
                  </a:cubicBezTo>
                  <a:cubicBezTo>
                    <a:pt x="68" y="58"/>
                    <a:pt x="70" y="59"/>
                    <a:pt x="71" y="60"/>
                  </a:cubicBezTo>
                  <a:cubicBezTo>
                    <a:pt x="72" y="61"/>
                    <a:pt x="73" y="62"/>
                    <a:pt x="73" y="62"/>
                  </a:cubicBezTo>
                  <a:cubicBezTo>
                    <a:pt x="79" y="55"/>
                    <a:pt x="79" y="55"/>
                    <a:pt x="79" y="55"/>
                  </a:cubicBezTo>
                  <a:cubicBezTo>
                    <a:pt x="81" y="53"/>
                    <a:pt x="83" y="52"/>
                    <a:pt x="86" y="52"/>
                  </a:cubicBezTo>
                  <a:cubicBezTo>
                    <a:pt x="88" y="52"/>
                    <a:pt x="90" y="53"/>
                    <a:pt x="91" y="54"/>
                  </a:cubicBezTo>
                  <a:cubicBezTo>
                    <a:pt x="92" y="55"/>
                    <a:pt x="93" y="56"/>
                    <a:pt x="93" y="57"/>
                  </a:cubicBezTo>
                  <a:cubicBezTo>
                    <a:pt x="94" y="57"/>
                    <a:pt x="94" y="57"/>
                    <a:pt x="94" y="57"/>
                  </a:cubicBezTo>
                  <a:cubicBezTo>
                    <a:pt x="96" y="54"/>
                    <a:pt x="98" y="53"/>
                    <a:pt x="101" y="53"/>
                  </a:cubicBezTo>
                  <a:cubicBezTo>
                    <a:pt x="103" y="53"/>
                    <a:pt x="104" y="54"/>
                    <a:pt x="106" y="55"/>
                  </a:cubicBezTo>
                  <a:cubicBezTo>
                    <a:pt x="107" y="56"/>
                    <a:pt x="108" y="58"/>
                    <a:pt x="108" y="60"/>
                  </a:cubicBezTo>
                  <a:cubicBezTo>
                    <a:pt x="109" y="61"/>
                    <a:pt x="108" y="62"/>
                    <a:pt x="108" y="63"/>
                  </a:cubicBezTo>
                  <a:cubicBezTo>
                    <a:pt x="110" y="63"/>
                    <a:pt x="111" y="64"/>
                    <a:pt x="113" y="65"/>
                  </a:cubicBezTo>
                  <a:cubicBezTo>
                    <a:pt x="116" y="68"/>
                    <a:pt x="117" y="73"/>
                    <a:pt x="114" y="76"/>
                  </a:cubicBezTo>
                  <a:cubicBezTo>
                    <a:pt x="113" y="78"/>
                    <a:pt x="113" y="78"/>
                    <a:pt x="113" y="78"/>
                  </a:cubicBezTo>
                  <a:cubicBezTo>
                    <a:pt x="113" y="84"/>
                    <a:pt x="113" y="84"/>
                    <a:pt x="113" y="84"/>
                  </a:cubicBezTo>
                  <a:cubicBezTo>
                    <a:pt x="113" y="84"/>
                    <a:pt x="113" y="84"/>
                    <a:pt x="114" y="84"/>
                  </a:cubicBezTo>
                  <a:cubicBezTo>
                    <a:pt x="117" y="84"/>
                    <a:pt x="119" y="81"/>
                    <a:pt x="119" y="80"/>
                  </a:cubicBezTo>
                  <a:cubicBezTo>
                    <a:pt x="119" y="78"/>
                    <a:pt x="120" y="69"/>
                    <a:pt x="119" y="64"/>
                  </a:cubicBezTo>
                  <a:cubicBezTo>
                    <a:pt x="119" y="63"/>
                    <a:pt x="118" y="63"/>
                    <a:pt x="118" y="62"/>
                  </a:cubicBezTo>
                  <a:cubicBezTo>
                    <a:pt x="117" y="59"/>
                    <a:pt x="109" y="53"/>
                    <a:pt x="106" y="50"/>
                  </a:cubicBezTo>
                  <a:cubicBezTo>
                    <a:pt x="108" y="48"/>
                    <a:pt x="108" y="48"/>
                    <a:pt x="108" y="48"/>
                  </a:cubicBezTo>
                  <a:cubicBezTo>
                    <a:pt x="109" y="49"/>
                    <a:pt x="119" y="56"/>
                    <a:pt x="121" y="61"/>
                  </a:cubicBezTo>
                  <a:cubicBezTo>
                    <a:pt x="121" y="62"/>
                    <a:pt x="121" y="62"/>
                    <a:pt x="122" y="63"/>
                  </a:cubicBezTo>
                  <a:cubicBezTo>
                    <a:pt x="123" y="68"/>
                    <a:pt x="122" y="76"/>
                    <a:pt x="122" y="79"/>
                  </a:cubicBezTo>
                  <a:cubicBezTo>
                    <a:pt x="123" y="79"/>
                    <a:pt x="123" y="79"/>
                    <a:pt x="123" y="79"/>
                  </a:cubicBezTo>
                  <a:cubicBezTo>
                    <a:pt x="127" y="79"/>
                    <a:pt x="128" y="77"/>
                    <a:pt x="128" y="76"/>
                  </a:cubicBezTo>
                  <a:cubicBezTo>
                    <a:pt x="128" y="76"/>
                    <a:pt x="128" y="71"/>
                    <a:pt x="128" y="66"/>
                  </a:cubicBezTo>
                  <a:cubicBezTo>
                    <a:pt x="128" y="58"/>
                    <a:pt x="127" y="54"/>
                    <a:pt x="127" y="53"/>
                  </a:cubicBezTo>
                  <a:cubicBezTo>
                    <a:pt x="125" y="49"/>
                    <a:pt x="115" y="41"/>
                    <a:pt x="111" y="38"/>
                  </a:cubicBezTo>
                  <a:cubicBezTo>
                    <a:pt x="113" y="36"/>
                    <a:pt x="113" y="36"/>
                    <a:pt x="113" y="36"/>
                  </a:cubicBezTo>
                  <a:cubicBezTo>
                    <a:pt x="113" y="36"/>
                    <a:pt x="127" y="46"/>
                    <a:pt x="129" y="52"/>
                  </a:cubicBezTo>
                  <a:cubicBezTo>
                    <a:pt x="130" y="54"/>
                    <a:pt x="131" y="59"/>
                    <a:pt x="131" y="66"/>
                  </a:cubicBezTo>
                  <a:cubicBezTo>
                    <a:pt x="131" y="70"/>
                    <a:pt x="131" y="74"/>
                    <a:pt x="131" y="75"/>
                  </a:cubicBezTo>
                  <a:cubicBezTo>
                    <a:pt x="131" y="75"/>
                    <a:pt x="131" y="75"/>
                    <a:pt x="131" y="75"/>
                  </a:cubicBezTo>
                  <a:cubicBezTo>
                    <a:pt x="133" y="75"/>
                    <a:pt x="134" y="75"/>
                    <a:pt x="135" y="74"/>
                  </a:cubicBezTo>
                  <a:cubicBezTo>
                    <a:pt x="135" y="73"/>
                    <a:pt x="135" y="73"/>
                    <a:pt x="135" y="73"/>
                  </a:cubicBezTo>
                  <a:cubicBezTo>
                    <a:pt x="135" y="73"/>
                    <a:pt x="136" y="63"/>
                    <a:pt x="134" y="49"/>
                  </a:cubicBezTo>
                  <a:cubicBezTo>
                    <a:pt x="133" y="45"/>
                    <a:pt x="128" y="42"/>
                    <a:pt x="123" y="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algn="r"/>
              <a:endParaRPr lang="id-ID"/>
            </a:p>
          </p:txBody>
        </p:sp>
      </p:grpSp>
      <p:sp>
        <p:nvSpPr>
          <p:cNvPr id="74" name="Freeform 19"/>
          <p:cNvSpPr>
            <a:spLocks noEditPoints="1"/>
          </p:cNvSpPr>
          <p:nvPr/>
        </p:nvSpPr>
        <p:spPr bwMode="auto">
          <a:xfrm>
            <a:off x="8372645" y="5380739"/>
            <a:ext cx="451825" cy="470019"/>
          </a:xfrm>
          <a:custGeom>
            <a:avLst/>
            <a:gdLst>
              <a:gd name="T0" fmla="*/ 121 w 123"/>
              <a:gd name="T1" fmla="*/ 42 h 128"/>
              <a:gd name="T2" fmla="*/ 86 w 123"/>
              <a:gd name="T3" fmla="*/ 34 h 128"/>
              <a:gd name="T4" fmla="*/ 86 w 123"/>
              <a:gd name="T5" fmla="*/ 24 h 128"/>
              <a:gd name="T6" fmla="*/ 38 w 123"/>
              <a:gd name="T7" fmla="*/ 24 h 128"/>
              <a:gd name="T8" fmla="*/ 37 w 123"/>
              <a:gd name="T9" fmla="*/ 34 h 128"/>
              <a:gd name="T10" fmla="*/ 3 w 123"/>
              <a:gd name="T11" fmla="*/ 42 h 128"/>
              <a:gd name="T12" fmla="*/ 0 w 123"/>
              <a:gd name="T13" fmla="*/ 56 h 128"/>
              <a:gd name="T14" fmla="*/ 6 w 123"/>
              <a:gd name="T15" fmla="*/ 91 h 128"/>
              <a:gd name="T16" fmla="*/ 15 w 123"/>
              <a:gd name="T17" fmla="*/ 119 h 128"/>
              <a:gd name="T18" fmla="*/ 27 w 123"/>
              <a:gd name="T19" fmla="*/ 119 h 128"/>
              <a:gd name="T20" fmla="*/ 36 w 123"/>
              <a:gd name="T21" fmla="*/ 91 h 128"/>
              <a:gd name="T22" fmla="*/ 42 w 123"/>
              <a:gd name="T23" fmla="*/ 90 h 128"/>
              <a:gd name="T24" fmla="*/ 54 w 123"/>
              <a:gd name="T25" fmla="*/ 128 h 128"/>
              <a:gd name="T26" fmla="*/ 70 w 123"/>
              <a:gd name="T27" fmla="*/ 128 h 128"/>
              <a:gd name="T28" fmla="*/ 82 w 123"/>
              <a:gd name="T29" fmla="*/ 90 h 128"/>
              <a:gd name="T30" fmla="*/ 88 w 123"/>
              <a:gd name="T31" fmla="*/ 91 h 128"/>
              <a:gd name="T32" fmla="*/ 97 w 123"/>
              <a:gd name="T33" fmla="*/ 119 h 128"/>
              <a:gd name="T34" fmla="*/ 109 w 123"/>
              <a:gd name="T35" fmla="*/ 119 h 128"/>
              <a:gd name="T36" fmla="*/ 118 w 123"/>
              <a:gd name="T37" fmla="*/ 91 h 128"/>
              <a:gd name="T38" fmla="*/ 123 w 123"/>
              <a:gd name="T39" fmla="*/ 56 h 128"/>
              <a:gd name="T40" fmla="*/ 18 w 123"/>
              <a:gd name="T41" fmla="*/ 86 h 128"/>
              <a:gd name="T42" fmla="*/ 15 w 123"/>
              <a:gd name="T43" fmla="*/ 113 h 128"/>
              <a:gd name="T44" fmla="*/ 12 w 123"/>
              <a:gd name="T45" fmla="*/ 86 h 128"/>
              <a:gd name="T46" fmla="*/ 6 w 123"/>
              <a:gd name="T47" fmla="*/ 56 h 128"/>
              <a:gd name="T48" fmla="*/ 9 w 123"/>
              <a:gd name="T49" fmla="*/ 42 h 128"/>
              <a:gd name="T50" fmla="*/ 33 w 123"/>
              <a:gd name="T51" fmla="*/ 42 h 128"/>
              <a:gd name="T52" fmla="*/ 34 w 123"/>
              <a:gd name="T53" fmla="*/ 52 h 128"/>
              <a:gd name="T54" fmla="*/ 35 w 123"/>
              <a:gd name="T55" fmla="*/ 83 h 128"/>
              <a:gd name="T56" fmla="*/ 30 w 123"/>
              <a:gd name="T57" fmla="*/ 110 h 128"/>
              <a:gd name="T58" fmla="*/ 24 w 123"/>
              <a:gd name="T59" fmla="*/ 110 h 128"/>
              <a:gd name="T60" fmla="*/ 58 w 123"/>
              <a:gd name="T61" fmla="*/ 83 h 128"/>
              <a:gd name="T62" fmla="*/ 54 w 123"/>
              <a:gd name="T63" fmla="*/ 120 h 128"/>
              <a:gd name="T64" fmla="*/ 50 w 123"/>
              <a:gd name="T65" fmla="*/ 84 h 128"/>
              <a:gd name="T66" fmla="*/ 42 w 123"/>
              <a:gd name="T67" fmla="*/ 56 h 128"/>
              <a:gd name="T68" fmla="*/ 42 w 123"/>
              <a:gd name="T69" fmla="*/ 44 h 128"/>
              <a:gd name="T70" fmla="*/ 46 w 123"/>
              <a:gd name="T71" fmla="*/ 24 h 128"/>
              <a:gd name="T72" fmla="*/ 78 w 123"/>
              <a:gd name="T73" fmla="*/ 24 h 128"/>
              <a:gd name="T74" fmla="*/ 82 w 123"/>
              <a:gd name="T75" fmla="*/ 44 h 128"/>
              <a:gd name="T76" fmla="*/ 82 w 123"/>
              <a:gd name="T77" fmla="*/ 76 h 128"/>
              <a:gd name="T78" fmla="*/ 74 w 123"/>
              <a:gd name="T79" fmla="*/ 116 h 128"/>
              <a:gd name="T80" fmla="*/ 66 w 123"/>
              <a:gd name="T81" fmla="*/ 116 h 128"/>
              <a:gd name="T82" fmla="*/ 58 w 123"/>
              <a:gd name="T83" fmla="*/ 83 h 128"/>
              <a:gd name="T84" fmla="*/ 100 w 123"/>
              <a:gd name="T85" fmla="*/ 110 h 128"/>
              <a:gd name="T86" fmla="*/ 94 w 123"/>
              <a:gd name="T87" fmla="*/ 110 h 128"/>
              <a:gd name="T88" fmla="*/ 88 w 123"/>
              <a:gd name="T89" fmla="*/ 83 h 128"/>
              <a:gd name="T90" fmla="*/ 90 w 123"/>
              <a:gd name="T91" fmla="*/ 52 h 128"/>
              <a:gd name="T92" fmla="*/ 91 w 123"/>
              <a:gd name="T93" fmla="*/ 42 h 128"/>
              <a:gd name="T94" fmla="*/ 115 w 123"/>
              <a:gd name="T95" fmla="*/ 42 h 128"/>
              <a:gd name="T96" fmla="*/ 118 w 123"/>
              <a:gd name="T97" fmla="*/ 56 h 128"/>
              <a:gd name="T98" fmla="*/ 112 w 123"/>
              <a:gd name="T99" fmla="*/ 86 h 128"/>
              <a:gd name="T100" fmla="*/ 109 w 123"/>
              <a:gd name="T101" fmla="*/ 113 h 128"/>
              <a:gd name="T102" fmla="*/ 106 w 123"/>
              <a:gd name="T103" fmla="*/ 86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123" h="128">
                <a:moveTo>
                  <a:pt x="119" y="48"/>
                </a:moveTo>
                <a:cubicBezTo>
                  <a:pt x="120" y="46"/>
                  <a:pt x="121" y="44"/>
                  <a:pt x="121" y="42"/>
                </a:cubicBezTo>
                <a:cubicBezTo>
                  <a:pt x="121" y="32"/>
                  <a:pt x="112" y="24"/>
                  <a:pt x="103" y="24"/>
                </a:cubicBezTo>
                <a:cubicBezTo>
                  <a:pt x="95" y="24"/>
                  <a:pt x="89" y="28"/>
                  <a:pt x="86" y="34"/>
                </a:cubicBezTo>
                <a:cubicBezTo>
                  <a:pt x="86" y="33"/>
                  <a:pt x="85" y="32"/>
                  <a:pt x="84" y="32"/>
                </a:cubicBezTo>
                <a:cubicBezTo>
                  <a:pt x="85" y="29"/>
                  <a:pt x="86" y="26"/>
                  <a:pt x="86" y="24"/>
                </a:cubicBezTo>
                <a:cubicBezTo>
                  <a:pt x="86" y="10"/>
                  <a:pt x="75" y="0"/>
                  <a:pt x="62" y="0"/>
                </a:cubicBezTo>
                <a:cubicBezTo>
                  <a:pt x="49" y="0"/>
                  <a:pt x="38" y="10"/>
                  <a:pt x="38" y="24"/>
                </a:cubicBezTo>
                <a:cubicBezTo>
                  <a:pt x="38" y="26"/>
                  <a:pt x="38" y="29"/>
                  <a:pt x="39" y="32"/>
                </a:cubicBezTo>
                <a:cubicBezTo>
                  <a:pt x="38" y="32"/>
                  <a:pt x="38" y="33"/>
                  <a:pt x="37" y="34"/>
                </a:cubicBezTo>
                <a:cubicBezTo>
                  <a:pt x="34" y="28"/>
                  <a:pt x="28" y="24"/>
                  <a:pt x="21" y="24"/>
                </a:cubicBezTo>
                <a:cubicBezTo>
                  <a:pt x="11" y="24"/>
                  <a:pt x="3" y="32"/>
                  <a:pt x="3" y="42"/>
                </a:cubicBezTo>
                <a:cubicBezTo>
                  <a:pt x="3" y="44"/>
                  <a:pt x="3" y="46"/>
                  <a:pt x="4" y="48"/>
                </a:cubicBezTo>
                <a:cubicBezTo>
                  <a:pt x="2" y="50"/>
                  <a:pt x="0" y="53"/>
                  <a:pt x="0" y="56"/>
                </a:cubicBezTo>
                <a:cubicBezTo>
                  <a:pt x="0" y="80"/>
                  <a:pt x="0" y="80"/>
                  <a:pt x="0" y="80"/>
                </a:cubicBezTo>
                <a:cubicBezTo>
                  <a:pt x="0" y="85"/>
                  <a:pt x="2" y="89"/>
                  <a:pt x="6" y="91"/>
                </a:cubicBezTo>
                <a:cubicBezTo>
                  <a:pt x="6" y="110"/>
                  <a:pt x="6" y="110"/>
                  <a:pt x="6" y="110"/>
                </a:cubicBezTo>
                <a:cubicBezTo>
                  <a:pt x="6" y="115"/>
                  <a:pt x="10" y="119"/>
                  <a:pt x="15" y="119"/>
                </a:cubicBezTo>
                <a:cubicBezTo>
                  <a:pt x="17" y="119"/>
                  <a:pt x="19" y="118"/>
                  <a:pt x="21" y="117"/>
                </a:cubicBezTo>
                <a:cubicBezTo>
                  <a:pt x="22" y="118"/>
                  <a:pt x="25" y="119"/>
                  <a:pt x="27" y="119"/>
                </a:cubicBezTo>
                <a:cubicBezTo>
                  <a:pt x="32" y="119"/>
                  <a:pt x="36" y="115"/>
                  <a:pt x="36" y="110"/>
                </a:cubicBezTo>
                <a:cubicBezTo>
                  <a:pt x="36" y="91"/>
                  <a:pt x="36" y="91"/>
                  <a:pt x="36" y="91"/>
                </a:cubicBezTo>
                <a:cubicBezTo>
                  <a:pt x="37" y="90"/>
                  <a:pt x="38" y="89"/>
                  <a:pt x="39" y="88"/>
                </a:cubicBezTo>
                <a:cubicBezTo>
                  <a:pt x="40" y="88"/>
                  <a:pt x="41" y="89"/>
                  <a:pt x="42" y="90"/>
                </a:cubicBezTo>
                <a:cubicBezTo>
                  <a:pt x="42" y="116"/>
                  <a:pt x="42" y="116"/>
                  <a:pt x="42" y="116"/>
                </a:cubicBezTo>
                <a:cubicBezTo>
                  <a:pt x="42" y="122"/>
                  <a:pt x="47" y="128"/>
                  <a:pt x="54" y="128"/>
                </a:cubicBezTo>
                <a:cubicBezTo>
                  <a:pt x="57" y="128"/>
                  <a:pt x="60" y="127"/>
                  <a:pt x="62" y="125"/>
                </a:cubicBezTo>
                <a:cubicBezTo>
                  <a:pt x="64" y="127"/>
                  <a:pt x="67" y="128"/>
                  <a:pt x="70" y="128"/>
                </a:cubicBezTo>
                <a:cubicBezTo>
                  <a:pt x="76" y="128"/>
                  <a:pt x="82" y="122"/>
                  <a:pt x="82" y="116"/>
                </a:cubicBezTo>
                <a:cubicBezTo>
                  <a:pt x="82" y="90"/>
                  <a:pt x="82" y="90"/>
                  <a:pt x="82" y="90"/>
                </a:cubicBezTo>
                <a:cubicBezTo>
                  <a:pt x="83" y="89"/>
                  <a:pt x="84" y="88"/>
                  <a:pt x="84" y="88"/>
                </a:cubicBezTo>
                <a:cubicBezTo>
                  <a:pt x="85" y="89"/>
                  <a:pt x="86" y="90"/>
                  <a:pt x="88" y="91"/>
                </a:cubicBezTo>
                <a:cubicBezTo>
                  <a:pt x="88" y="110"/>
                  <a:pt x="88" y="110"/>
                  <a:pt x="88" y="110"/>
                </a:cubicBezTo>
                <a:cubicBezTo>
                  <a:pt x="88" y="115"/>
                  <a:pt x="92" y="119"/>
                  <a:pt x="97" y="119"/>
                </a:cubicBezTo>
                <a:cubicBezTo>
                  <a:pt x="99" y="119"/>
                  <a:pt x="101" y="118"/>
                  <a:pt x="103" y="117"/>
                </a:cubicBezTo>
                <a:cubicBezTo>
                  <a:pt x="104" y="118"/>
                  <a:pt x="106" y="119"/>
                  <a:pt x="109" y="119"/>
                </a:cubicBezTo>
                <a:cubicBezTo>
                  <a:pt x="114" y="119"/>
                  <a:pt x="118" y="115"/>
                  <a:pt x="118" y="110"/>
                </a:cubicBezTo>
                <a:cubicBezTo>
                  <a:pt x="118" y="91"/>
                  <a:pt x="118" y="91"/>
                  <a:pt x="118" y="91"/>
                </a:cubicBezTo>
                <a:cubicBezTo>
                  <a:pt x="121" y="89"/>
                  <a:pt x="123" y="85"/>
                  <a:pt x="123" y="80"/>
                </a:cubicBezTo>
                <a:cubicBezTo>
                  <a:pt x="123" y="56"/>
                  <a:pt x="123" y="56"/>
                  <a:pt x="123" y="56"/>
                </a:cubicBezTo>
                <a:cubicBezTo>
                  <a:pt x="123" y="53"/>
                  <a:pt x="122" y="50"/>
                  <a:pt x="119" y="48"/>
                </a:cubicBezTo>
                <a:close/>
                <a:moveTo>
                  <a:pt x="18" y="86"/>
                </a:moveTo>
                <a:cubicBezTo>
                  <a:pt x="18" y="110"/>
                  <a:pt x="18" y="110"/>
                  <a:pt x="18" y="110"/>
                </a:cubicBezTo>
                <a:cubicBezTo>
                  <a:pt x="18" y="112"/>
                  <a:pt x="17" y="113"/>
                  <a:pt x="15" y="113"/>
                </a:cubicBezTo>
                <a:cubicBezTo>
                  <a:pt x="13" y="113"/>
                  <a:pt x="12" y="112"/>
                  <a:pt x="12" y="110"/>
                </a:cubicBezTo>
                <a:cubicBezTo>
                  <a:pt x="12" y="86"/>
                  <a:pt x="12" y="86"/>
                  <a:pt x="12" y="86"/>
                </a:cubicBezTo>
                <a:cubicBezTo>
                  <a:pt x="9" y="86"/>
                  <a:pt x="6" y="84"/>
                  <a:pt x="6" y="80"/>
                </a:cubicBezTo>
                <a:cubicBezTo>
                  <a:pt x="6" y="56"/>
                  <a:pt x="6" y="56"/>
                  <a:pt x="6" y="56"/>
                </a:cubicBezTo>
                <a:cubicBezTo>
                  <a:pt x="6" y="53"/>
                  <a:pt x="9" y="51"/>
                  <a:pt x="12" y="51"/>
                </a:cubicBezTo>
                <a:cubicBezTo>
                  <a:pt x="12" y="51"/>
                  <a:pt x="9" y="48"/>
                  <a:pt x="9" y="42"/>
                </a:cubicBezTo>
                <a:cubicBezTo>
                  <a:pt x="9" y="35"/>
                  <a:pt x="14" y="30"/>
                  <a:pt x="21" y="30"/>
                </a:cubicBezTo>
                <a:cubicBezTo>
                  <a:pt x="27" y="30"/>
                  <a:pt x="33" y="35"/>
                  <a:pt x="33" y="42"/>
                </a:cubicBezTo>
                <a:cubicBezTo>
                  <a:pt x="33" y="48"/>
                  <a:pt x="30" y="51"/>
                  <a:pt x="30" y="51"/>
                </a:cubicBezTo>
                <a:cubicBezTo>
                  <a:pt x="31" y="51"/>
                  <a:pt x="33" y="51"/>
                  <a:pt x="34" y="52"/>
                </a:cubicBezTo>
                <a:cubicBezTo>
                  <a:pt x="34" y="76"/>
                  <a:pt x="34" y="76"/>
                  <a:pt x="34" y="76"/>
                </a:cubicBezTo>
                <a:cubicBezTo>
                  <a:pt x="34" y="78"/>
                  <a:pt x="34" y="80"/>
                  <a:pt x="35" y="83"/>
                </a:cubicBezTo>
                <a:cubicBezTo>
                  <a:pt x="34" y="85"/>
                  <a:pt x="32" y="86"/>
                  <a:pt x="30" y="86"/>
                </a:cubicBezTo>
                <a:cubicBezTo>
                  <a:pt x="30" y="110"/>
                  <a:pt x="30" y="110"/>
                  <a:pt x="30" y="110"/>
                </a:cubicBezTo>
                <a:cubicBezTo>
                  <a:pt x="30" y="112"/>
                  <a:pt x="28" y="113"/>
                  <a:pt x="27" y="113"/>
                </a:cubicBezTo>
                <a:cubicBezTo>
                  <a:pt x="25" y="113"/>
                  <a:pt x="24" y="112"/>
                  <a:pt x="24" y="110"/>
                </a:cubicBezTo>
                <a:cubicBezTo>
                  <a:pt x="24" y="86"/>
                  <a:pt x="24" y="86"/>
                  <a:pt x="24" y="86"/>
                </a:cubicBezTo>
                <a:moveTo>
                  <a:pt x="58" y="83"/>
                </a:moveTo>
                <a:cubicBezTo>
                  <a:pt x="58" y="116"/>
                  <a:pt x="58" y="116"/>
                  <a:pt x="58" y="116"/>
                </a:cubicBezTo>
                <a:cubicBezTo>
                  <a:pt x="58" y="118"/>
                  <a:pt x="56" y="120"/>
                  <a:pt x="54" y="120"/>
                </a:cubicBezTo>
                <a:cubicBezTo>
                  <a:pt x="52" y="120"/>
                  <a:pt x="50" y="118"/>
                  <a:pt x="50" y="116"/>
                </a:cubicBezTo>
                <a:cubicBezTo>
                  <a:pt x="50" y="84"/>
                  <a:pt x="50" y="84"/>
                  <a:pt x="50" y="84"/>
                </a:cubicBezTo>
                <a:cubicBezTo>
                  <a:pt x="45" y="84"/>
                  <a:pt x="42" y="80"/>
                  <a:pt x="42" y="76"/>
                </a:cubicBezTo>
                <a:cubicBezTo>
                  <a:pt x="42" y="56"/>
                  <a:pt x="42" y="56"/>
                  <a:pt x="42" y="56"/>
                </a:cubicBezTo>
                <a:cubicBezTo>
                  <a:pt x="42" y="56"/>
                  <a:pt x="42" y="56"/>
                  <a:pt x="42" y="56"/>
                </a:cubicBezTo>
                <a:cubicBezTo>
                  <a:pt x="42" y="44"/>
                  <a:pt x="42" y="44"/>
                  <a:pt x="42" y="44"/>
                </a:cubicBezTo>
                <a:cubicBezTo>
                  <a:pt x="42" y="39"/>
                  <a:pt x="45" y="36"/>
                  <a:pt x="50" y="36"/>
                </a:cubicBezTo>
                <a:cubicBezTo>
                  <a:pt x="50" y="36"/>
                  <a:pt x="46" y="33"/>
                  <a:pt x="46" y="24"/>
                </a:cubicBezTo>
                <a:cubicBezTo>
                  <a:pt x="46" y="15"/>
                  <a:pt x="53" y="8"/>
                  <a:pt x="62" y="8"/>
                </a:cubicBezTo>
                <a:cubicBezTo>
                  <a:pt x="71" y="8"/>
                  <a:pt x="78" y="15"/>
                  <a:pt x="78" y="24"/>
                </a:cubicBezTo>
                <a:cubicBezTo>
                  <a:pt x="78" y="32"/>
                  <a:pt x="74" y="36"/>
                  <a:pt x="74" y="36"/>
                </a:cubicBezTo>
                <a:cubicBezTo>
                  <a:pt x="78" y="36"/>
                  <a:pt x="82" y="39"/>
                  <a:pt x="82" y="44"/>
                </a:cubicBezTo>
                <a:cubicBezTo>
                  <a:pt x="82" y="56"/>
                  <a:pt x="82" y="56"/>
                  <a:pt x="82" y="56"/>
                </a:cubicBezTo>
                <a:cubicBezTo>
                  <a:pt x="82" y="76"/>
                  <a:pt x="82" y="76"/>
                  <a:pt x="82" y="76"/>
                </a:cubicBezTo>
                <a:cubicBezTo>
                  <a:pt x="82" y="80"/>
                  <a:pt x="78" y="84"/>
                  <a:pt x="74" y="84"/>
                </a:cubicBezTo>
                <a:cubicBezTo>
                  <a:pt x="74" y="116"/>
                  <a:pt x="74" y="116"/>
                  <a:pt x="74" y="116"/>
                </a:cubicBezTo>
                <a:cubicBezTo>
                  <a:pt x="74" y="118"/>
                  <a:pt x="72" y="120"/>
                  <a:pt x="70" y="120"/>
                </a:cubicBezTo>
                <a:cubicBezTo>
                  <a:pt x="68" y="120"/>
                  <a:pt x="66" y="118"/>
                  <a:pt x="66" y="116"/>
                </a:cubicBezTo>
                <a:cubicBezTo>
                  <a:pt x="66" y="83"/>
                  <a:pt x="66" y="83"/>
                  <a:pt x="66" y="83"/>
                </a:cubicBezTo>
                <a:lnTo>
                  <a:pt x="58" y="83"/>
                </a:lnTo>
                <a:close/>
                <a:moveTo>
                  <a:pt x="100" y="86"/>
                </a:moveTo>
                <a:cubicBezTo>
                  <a:pt x="100" y="110"/>
                  <a:pt x="100" y="110"/>
                  <a:pt x="100" y="110"/>
                </a:cubicBezTo>
                <a:cubicBezTo>
                  <a:pt x="100" y="112"/>
                  <a:pt x="98" y="113"/>
                  <a:pt x="97" y="113"/>
                </a:cubicBezTo>
                <a:cubicBezTo>
                  <a:pt x="95" y="113"/>
                  <a:pt x="94" y="112"/>
                  <a:pt x="94" y="110"/>
                </a:cubicBezTo>
                <a:cubicBezTo>
                  <a:pt x="94" y="86"/>
                  <a:pt x="94" y="86"/>
                  <a:pt x="94" y="86"/>
                </a:cubicBezTo>
                <a:cubicBezTo>
                  <a:pt x="91" y="86"/>
                  <a:pt x="89" y="85"/>
                  <a:pt x="88" y="83"/>
                </a:cubicBezTo>
                <a:cubicBezTo>
                  <a:pt x="89" y="80"/>
                  <a:pt x="90" y="78"/>
                  <a:pt x="90" y="76"/>
                </a:cubicBezTo>
                <a:cubicBezTo>
                  <a:pt x="90" y="52"/>
                  <a:pt x="90" y="52"/>
                  <a:pt x="90" y="52"/>
                </a:cubicBezTo>
                <a:cubicBezTo>
                  <a:pt x="91" y="51"/>
                  <a:pt x="92" y="51"/>
                  <a:pt x="94" y="51"/>
                </a:cubicBezTo>
                <a:cubicBezTo>
                  <a:pt x="94" y="51"/>
                  <a:pt x="91" y="48"/>
                  <a:pt x="91" y="42"/>
                </a:cubicBezTo>
                <a:cubicBezTo>
                  <a:pt x="91" y="35"/>
                  <a:pt x="96" y="30"/>
                  <a:pt x="103" y="30"/>
                </a:cubicBezTo>
                <a:cubicBezTo>
                  <a:pt x="109" y="30"/>
                  <a:pt x="115" y="35"/>
                  <a:pt x="115" y="42"/>
                </a:cubicBezTo>
                <a:cubicBezTo>
                  <a:pt x="115" y="48"/>
                  <a:pt x="112" y="51"/>
                  <a:pt x="112" y="51"/>
                </a:cubicBezTo>
                <a:cubicBezTo>
                  <a:pt x="115" y="51"/>
                  <a:pt x="118" y="53"/>
                  <a:pt x="118" y="56"/>
                </a:cubicBezTo>
                <a:cubicBezTo>
                  <a:pt x="118" y="80"/>
                  <a:pt x="118" y="80"/>
                  <a:pt x="118" y="80"/>
                </a:cubicBezTo>
                <a:cubicBezTo>
                  <a:pt x="118" y="84"/>
                  <a:pt x="115" y="86"/>
                  <a:pt x="112" y="86"/>
                </a:cubicBezTo>
                <a:cubicBezTo>
                  <a:pt x="112" y="110"/>
                  <a:pt x="112" y="110"/>
                  <a:pt x="112" y="110"/>
                </a:cubicBezTo>
                <a:cubicBezTo>
                  <a:pt x="112" y="112"/>
                  <a:pt x="110" y="113"/>
                  <a:pt x="109" y="113"/>
                </a:cubicBezTo>
                <a:cubicBezTo>
                  <a:pt x="107" y="113"/>
                  <a:pt x="106" y="112"/>
                  <a:pt x="106" y="110"/>
                </a:cubicBezTo>
                <a:cubicBezTo>
                  <a:pt x="106" y="86"/>
                  <a:pt x="106" y="86"/>
                  <a:pt x="106" y="86"/>
                </a:cubicBezTo>
                <a:lnTo>
                  <a:pt x="100" y="8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id-ID"/>
          </a:p>
        </p:txBody>
      </p:sp>
      <p:grpSp>
        <p:nvGrpSpPr>
          <p:cNvPr id="83" name="Group 77"/>
          <p:cNvGrpSpPr/>
          <p:nvPr/>
        </p:nvGrpSpPr>
        <p:grpSpPr>
          <a:xfrm>
            <a:off x="2991397" y="5055462"/>
            <a:ext cx="424493" cy="411926"/>
            <a:chOff x="7961313" y="1244600"/>
            <a:chExt cx="482600" cy="468313"/>
          </a:xfrm>
          <a:solidFill>
            <a:schemeClr val="accent2"/>
          </a:solidFill>
        </p:grpSpPr>
        <p:sp>
          <p:nvSpPr>
            <p:cNvPr id="84" name="Freeform 17"/>
            <p:cNvSpPr>
              <a:spLocks noEditPoints="1"/>
            </p:cNvSpPr>
            <p:nvPr/>
          </p:nvSpPr>
          <p:spPr bwMode="auto">
            <a:xfrm>
              <a:off x="7961313" y="1244600"/>
              <a:ext cx="482600" cy="468313"/>
            </a:xfrm>
            <a:custGeom>
              <a:avLst/>
              <a:gdLst>
                <a:gd name="T0" fmla="*/ 117 w 128"/>
                <a:gd name="T1" fmla="*/ 0 h 122"/>
                <a:gd name="T2" fmla="*/ 11 w 128"/>
                <a:gd name="T3" fmla="*/ 0 h 122"/>
                <a:gd name="T4" fmla="*/ 0 w 128"/>
                <a:gd name="T5" fmla="*/ 11 h 122"/>
                <a:gd name="T6" fmla="*/ 0 w 128"/>
                <a:gd name="T7" fmla="*/ 93 h 122"/>
                <a:gd name="T8" fmla="*/ 11 w 128"/>
                <a:gd name="T9" fmla="*/ 104 h 122"/>
                <a:gd name="T10" fmla="*/ 43 w 128"/>
                <a:gd name="T11" fmla="*/ 104 h 122"/>
                <a:gd name="T12" fmla="*/ 37 w 128"/>
                <a:gd name="T13" fmla="*/ 110 h 122"/>
                <a:gd name="T14" fmla="*/ 34 w 128"/>
                <a:gd name="T15" fmla="*/ 113 h 122"/>
                <a:gd name="T16" fmla="*/ 34 w 128"/>
                <a:gd name="T17" fmla="*/ 118 h 122"/>
                <a:gd name="T18" fmla="*/ 42 w 128"/>
                <a:gd name="T19" fmla="*/ 122 h 122"/>
                <a:gd name="T20" fmla="*/ 86 w 128"/>
                <a:gd name="T21" fmla="*/ 122 h 122"/>
                <a:gd name="T22" fmla="*/ 94 w 128"/>
                <a:gd name="T23" fmla="*/ 118 h 122"/>
                <a:gd name="T24" fmla="*/ 94 w 128"/>
                <a:gd name="T25" fmla="*/ 113 h 122"/>
                <a:gd name="T26" fmla="*/ 91 w 128"/>
                <a:gd name="T27" fmla="*/ 110 h 122"/>
                <a:gd name="T28" fmla="*/ 85 w 128"/>
                <a:gd name="T29" fmla="*/ 104 h 122"/>
                <a:gd name="T30" fmla="*/ 117 w 128"/>
                <a:gd name="T31" fmla="*/ 104 h 122"/>
                <a:gd name="T32" fmla="*/ 128 w 128"/>
                <a:gd name="T33" fmla="*/ 93 h 122"/>
                <a:gd name="T34" fmla="*/ 128 w 128"/>
                <a:gd name="T35" fmla="*/ 11 h 122"/>
                <a:gd name="T36" fmla="*/ 117 w 128"/>
                <a:gd name="T37" fmla="*/ 0 h 122"/>
                <a:gd name="T38" fmla="*/ 88 w 128"/>
                <a:gd name="T39" fmla="*/ 113 h 122"/>
                <a:gd name="T40" fmla="*/ 90 w 128"/>
                <a:gd name="T41" fmla="*/ 116 h 122"/>
                <a:gd name="T42" fmla="*/ 90 w 128"/>
                <a:gd name="T43" fmla="*/ 116 h 122"/>
                <a:gd name="T44" fmla="*/ 86 w 128"/>
                <a:gd name="T45" fmla="*/ 118 h 122"/>
                <a:gd name="T46" fmla="*/ 42 w 128"/>
                <a:gd name="T47" fmla="*/ 118 h 122"/>
                <a:gd name="T48" fmla="*/ 38 w 128"/>
                <a:gd name="T49" fmla="*/ 116 h 122"/>
                <a:gd name="T50" fmla="*/ 38 w 128"/>
                <a:gd name="T51" fmla="*/ 116 h 122"/>
                <a:gd name="T52" fmla="*/ 38 w 128"/>
                <a:gd name="T53" fmla="*/ 116 h 122"/>
                <a:gd name="T54" fmla="*/ 40 w 128"/>
                <a:gd name="T55" fmla="*/ 113 h 122"/>
                <a:gd name="T56" fmla="*/ 48 w 128"/>
                <a:gd name="T57" fmla="*/ 104 h 122"/>
                <a:gd name="T58" fmla="*/ 80 w 128"/>
                <a:gd name="T59" fmla="*/ 104 h 122"/>
                <a:gd name="T60" fmla="*/ 88 w 128"/>
                <a:gd name="T61" fmla="*/ 113 h 122"/>
                <a:gd name="T62" fmla="*/ 120 w 128"/>
                <a:gd name="T63" fmla="*/ 93 h 122"/>
                <a:gd name="T64" fmla="*/ 117 w 128"/>
                <a:gd name="T65" fmla="*/ 96 h 122"/>
                <a:gd name="T66" fmla="*/ 11 w 128"/>
                <a:gd name="T67" fmla="*/ 96 h 122"/>
                <a:gd name="T68" fmla="*/ 8 w 128"/>
                <a:gd name="T69" fmla="*/ 93 h 122"/>
                <a:gd name="T70" fmla="*/ 8 w 128"/>
                <a:gd name="T71" fmla="*/ 11 h 122"/>
                <a:gd name="T72" fmla="*/ 11 w 128"/>
                <a:gd name="T73" fmla="*/ 8 h 122"/>
                <a:gd name="T74" fmla="*/ 117 w 128"/>
                <a:gd name="T75" fmla="*/ 8 h 122"/>
                <a:gd name="T76" fmla="*/ 120 w 128"/>
                <a:gd name="T77" fmla="*/ 11 h 122"/>
                <a:gd name="T78" fmla="*/ 120 w 128"/>
                <a:gd name="T79" fmla="*/ 93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28" h="122">
                  <a:moveTo>
                    <a:pt x="117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9"/>
                    <a:pt x="5" y="104"/>
                    <a:pt x="11" y="104"/>
                  </a:cubicBezTo>
                  <a:cubicBezTo>
                    <a:pt x="43" y="104"/>
                    <a:pt x="43" y="104"/>
                    <a:pt x="43" y="104"/>
                  </a:cubicBezTo>
                  <a:cubicBezTo>
                    <a:pt x="41" y="106"/>
                    <a:pt x="39" y="109"/>
                    <a:pt x="37" y="110"/>
                  </a:cubicBezTo>
                  <a:cubicBezTo>
                    <a:pt x="36" y="111"/>
                    <a:pt x="35" y="112"/>
                    <a:pt x="34" y="113"/>
                  </a:cubicBezTo>
                  <a:cubicBezTo>
                    <a:pt x="34" y="114"/>
                    <a:pt x="33" y="116"/>
                    <a:pt x="34" y="118"/>
                  </a:cubicBezTo>
                  <a:cubicBezTo>
                    <a:pt x="35" y="120"/>
                    <a:pt x="37" y="122"/>
                    <a:pt x="42" y="122"/>
                  </a:cubicBezTo>
                  <a:cubicBezTo>
                    <a:pt x="86" y="122"/>
                    <a:pt x="86" y="122"/>
                    <a:pt x="86" y="122"/>
                  </a:cubicBezTo>
                  <a:cubicBezTo>
                    <a:pt x="91" y="122"/>
                    <a:pt x="93" y="120"/>
                    <a:pt x="94" y="118"/>
                  </a:cubicBezTo>
                  <a:cubicBezTo>
                    <a:pt x="95" y="116"/>
                    <a:pt x="94" y="114"/>
                    <a:pt x="94" y="113"/>
                  </a:cubicBezTo>
                  <a:cubicBezTo>
                    <a:pt x="93" y="112"/>
                    <a:pt x="92" y="111"/>
                    <a:pt x="91" y="110"/>
                  </a:cubicBezTo>
                  <a:cubicBezTo>
                    <a:pt x="89" y="109"/>
                    <a:pt x="87" y="106"/>
                    <a:pt x="85" y="104"/>
                  </a:cubicBezTo>
                  <a:cubicBezTo>
                    <a:pt x="117" y="104"/>
                    <a:pt x="117" y="104"/>
                    <a:pt x="117" y="104"/>
                  </a:cubicBezTo>
                  <a:cubicBezTo>
                    <a:pt x="123" y="104"/>
                    <a:pt x="128" y="99"/>
                    <a:pt x="128" y="93"/>
                  </a:cubicBezTo>
                  <a:cubicBezTo>
                    <a:pt x="128" y="11"/>
                    <a:pt x="128" y="11"/>
                    <a:pt x="128" y="11"/>
                  </a:cubicBezTo>
                  <a:cubicBezTo>
                    <a:pt x="128" y="5"/>
                    <a:pt x="123" y="0"/>
                    <a:pt x="117" y="0"/>
                  </a:cubicBezTo>
                  <a:close/>
                  <a:moveTo>
                    <a:pt x="88" y="113"/>
                  </a:moveTo>
                  <a:cubicBezTo>
                    <a:pt x="89" y="114"/>
                    <a:pt x="90" y="115"/>
                    <a:pt x="90" y="116"/>
                  </a:cubicBezTo>
                  <a:cubicBezTo>
                    <a:pt x="90" y="116"/>
                    <a:pt x="91" y="116"/>
                    <a:pt x="90" y="116"/>
                  </a:cubicBezTo>
                  <a:cubicBezTo>
                    <a:pt x="90" y="117"/>
                    <a:pt x="88" y="118"/>
                    <a:pt x="86" y="118"/>
                  </a:cubicBezTo>
                  <a:cubicBezTo>
                    <a:pt x="42" y="118"/>
                    <a:pt x="42" y="118"/>
                    <a:pt x="42" y="118"/>
                  </a:cubicBezTo>
                  <a:cubicBezTo>
                    <a:pt x="40" y="118"/>
                    <a:pt x="38" y="117"/>
                    <a:pt x="38" y="116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15"/>
                    <a:pt x="39" y="114"/>
                    <a:pt x="40" y="113"/>
                  </a:cubicBezTo>
                  <a:cubicBezTo>
                    <a:pt x="44" y="109"/>
                    <a:pt x="47" y="106"/>
                    <a:pt x="48" y="104"/>
                  </a:cubicBezTo>
                  <a:cubicBezTo>
                    <a:pt x="80" y="104"/>
                    <a:pt x="80" y="104"/>
                    <a:pt x="80" y="104"/>
                  </a:cubicBezTo>
                  <a:cubicBezTo>
                    <a:pt x="81" y="106"/>
                    <a:pt x="84" y="109"/>
                    <a:pt x="88" y="113"/>
                  </a:cubicBezTo>
                  <a:close/>
                  <a:moveTo>
                    <a:pt x="120" y="93"/>
                  </a:moveTo>
                  <a:cubicBezTo>
                    <a:pt x="120" y="95"/>
                    <a:pt x="119" y="96"/>
                    <a:pt x="117" y="96"/>
                  </a:cubicBezTo>
                  <a:cubicBezTo>
                    <a:pt x="11" y="96"/>
                    <a:pt x="11" y="96"/>
                    <a:pt x="11" y="96"/>
                  </a:cubicBezTo>
                  <a:cubicBezTo>
                    <a:pt x="9" y="96"/>
                    <a:pt x="8" y="95"/>
                    <a:pt x="8" y="93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8" y="9"/>
                    <a:pt x="9" y="8"/>
                    <a:pt x="11" y="8"/>
                  </a:cubicBezTo>
                  <a:cubicBezTo>
                    <a:pt x="117" y="8"/>
                    <a:pt x="117" y="8"/>
                    <a:pt x="117" y="8"/>
                  </a:cubicBezTo>
                  <a:cubicBezTo>
                    <a:pt x="119" y="8"/>
                    <a:pt x="120" y="9"/>
                    <a:pt x="120" y="11"/>
                  </a:cubicBezTo>
                  <a:lnTo>
                    <a:pt x="120" y="9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85" name="Freeform 18"/>
            <p:cNvSpPr>
              <a:spLocks noEditPoints="1"/>
            </p:cNvSpPr>
            <p:nvPr/>
          </p:nvSpPr>
          <p:spPr bwMode="auto">
            <a:xfrm>
              <a:off x="8021638" y="1306513"/>
              <a:ext cx="361950" cy="244475"/>
            </a:xfrm>
            <a:custGeom>
              <a:avLst/>
              <a:gdLst>
                <a:gd name="T0" fmla="*/ 89 w 96"/>
                <a:gd name="T1" fmla="*/ 0 h 64"/>
                <a:gd name="T2" fmla="*/ 7 w 96"/>
                <a:gd name="T3" fmla="*/ 0 h 64"/>
                <a:gd name="T4" fmla="*/ 0 w 96"/>
                <a:gd name="T5" fmla="*/ 7 h 64"/>
                <a:gd name="T6" fmla="*/ 0 w 96"/>
                <a:gd name="T7" fmla="*/ 57 h 64"/>
                <a:gd name="T8" fmla="*/ 7 w 96"/>
                <a:gd name="T9" fmla="*/ 64 h 64"/>
                <a:gd name="T10" fmla="*/ 89 w 96"/>
                <a:gd name="T11" fmla="*/ 64 h 64"/>
                <a:gd name="T12" fmla="*/ 96 w 96"/>
                <a:gd name="T13" fmla="*/ 57 h 64"/>
                <a:gd name="T14" fmla="*/ 96 w 96"/>
                <a:gd name="T15" fmla="*/ 7 h 64"/>
                <a:gd name="T16" fmla="*/ 89 w 96"/>
                <a:gd name="T17" fmla="*/ 0 h 64"/>
                <a:gd name="T18" fmla="*/ 92 w 96"/>
                <a:gd name="T19" fmla="*/ 57 h 64"/>
                <a:gd name="T20" fmla="*/ 89 w 96"/>
                <a:gd name="T21" fmla="*/ 60 h 64"/>
                <a:gd name="T22" fmla="*/ 7 w 96"/>
                <a:gd name="T23" fmla="*/ 60 h 64"/>
                <a:gd name="T24" fmla="*/ 4 w 96"/>
                <a:gd name="T25" fmla="*/ 57 h 64"/>
                <a:gd name="T26" fmla="*/ 4 w 96"/>
                <a:gd name="T27" fmla="*/ 7 h 64"/>
                <a:gd name="T28" fmla="*/ 7 w 96"/>
                <a:gd name="T29" fmla="*/ 4 h 64"/>
                <a:gd name="T30" fmla="*/ 89 w 96"/>
                <a:gd name="T31" fmla="*/ 4 h 64"/>
                <a:gd name="T32" fmla="*/ 92 w 96"/>
                <a:gd name="T33" fmla="*/ 7 h 64"/>
                <a:gd name="T34" fmla="*/ 92 w 96"/>
                <a:gd name="T35" fmla="*/ 57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6" h="64">
                  <a:moveTo>
                    <a:pt x="89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61"/>
                    <a:pt x="3" y="64"/>
                    <a:pt x="7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93" y="64"/>
                    <a:pt x="96" y="61"/>
                    <a:pt x="96" y="57"/>
                  </a:cubicBezTo>
                  <a:cubicBezTo>
                    <a:pt x="96" y="7"/>
                    <a:pt x="96" y="7"/>
                    <a:pt x="96" y="7"/>
                  </a:cubicBezTo>
                  <a:cubicBezTo>
                    <a:pt x="96" y="3"/>
                    <a:pt x="93" y="0"/>
                    <a:pt x="89" y="0"/>
                  </a:cubicBezTo>
                  <a:close/>
                  <a:moveTo>
                    <a:pt x="92" y="57"/>
                  </a:moveTo>
                  <a:cubicBezTo>
                    <a:pt x="92" y="59"/>
                    <a:pt x="91" y="60"/>
                    <a:pt x="89" y="60"/>
                  </a:cubicBezTo>
                  <a:cubicBezTo>
                    <a:pt x="7" y="60"/>
                    <a:pt x="7" y="60"/>
                    <a:pt x="7" y="60"/>
                  </a:cubicBezTo>
                  <a:cubicBezTo>
                    <a:pt x="5" y="60"/>
                    <a:pt x="4" y="59"/>
                    <a:pt x="4" y="57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5"/>
                    <a:pt x="5" y="4"/>
                    <a:pt x="7" y="4"/>
                  </a:cubicBezTo>
                  <a:cubicBezTo>
                    <a:pt x="89" y="4"/>
                    <a:pt x="89" y="4"/>
                    <a:pt x="89" y="4"/>
                  </a:cubicBezTo>
                  <a:cubicBezTo>
                    <a:pt x="91" y="4"/>
                    <a:pt x="92" y="5"/>
                    <a:pt x="92" y="7"/>
                  </a:cubicBezTo>
                  <a:lnTo>
                    <a:pt x="92" y="5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86" name="Freeform 19"/>
            <p:cNvSpPr>
              <a:spLocks noEditPoints="1"/>
            </p:cNvSpPr>
            <p:nvPr/>
          </p:nvSpPr>
          <p:spPr bwMode="auto">
            <a:xfrm>
              <a:off x="8180388" y="1558925"/>
              <a:ext cx="44450" cy="46038"/>
            </a:xfrm>
            <a:custGeom>
              <a:avLst/>
              <a:gdLst>
                <a:gd name="T0" fmla="*/ 6 w 12"/>
                <a:gd name="T1" fmla="*/ 0 h 12"/>
                <a:gd name="T2" fmla="*/ 0 w 12"/>
                <a:gd name="T3" fmla="*/ 6 h 12"/>
                <a:gd name="T4" fmla="*/ 6 w 12"/>
                <a:gd name="T5" fmla="*/ 12 h 12"/>
                <a:gd name="T6" fmla="*/ 12 w 12"/>
                <a:gd name="T7" fmla="*/ 6 h 12"/>
                <a:gd name="T8" fmla="*/ 6 w 12"/>
                <a:gd name="T9" fmla="*/ 0 h 12"/>
                <a:gd name="T10" fmla="*/ 6 w 12"/>
                <a:gd name="T11" fmla="*/ 8 h 12"/>
                <a:gd name="T12" fmla="*/ 4 w 12"/>
                <a:gd name="T13" fmla="*/ 6 h 12"/>
                <a:gd name="T14" fmla="*/ 6 w 12"/>
                <a:gd name="T15" fmla="*/ 4 h 12"/>
                <a:gd name="T16" fmla="*/ 8 w 12"/>
                <a:gd name="T17" fmla="*/ 6 h 12"/>
                <a:gd name="T18" fmla="*/ 6 w 12"/>
                <a:gd name="T19" fmla="*/ 8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" h="12">
                  <a:moveTo>
                    <a:pt x="6" y="0"/>
                  </a:moveTo>
                  <a:cubicBezTo>
                    <a:pt x="3" y="0"/>
                    <a:pt x="0" y="3"/>
                    <a:pt x="0" y="6"/>
                  </a:cubicBezTo>
                  <a:cubicBezTo>
                    <a:pt x="0" y="9"/>
                    <a:pt x="3" y="12"/>
                    <a:pt x="6" y="12"/>
                  </a:cubicBezTo>
                  <a:cubicBezTo>
                    <a:pt x="9" y="12"/>
                    <a:pt x="12" y="9"/>
                    <a:pt x="12" y="6"/>
                  </a:cubicBezTo>
                  <a:cubicBezTo>
                    <a:pt x="12" y="3"/>
                    <a:pt x="9" y="0"/>
                    <a:pt x="6" y="0"/>
                  </a:cubicBezTo>
                  <a:close/>
                  <a:moveTo>
                    <a:pt x="6" y="8"/>
                  </a:moveTo>
                  <a:cubicBezTo>
                    <a:pt x="5" y="8"/>
                    <a:pt x="4" y="7"/>
                    <a:pt x="4" y="6"/>
                  </a:cubicBezTo>
                  <a:cubicBezTo>
                    <a:pt x="4" y="5"/>
                    <a:pt x="5" y="4"/>
                    <a:pt x="6" y="4"/>
                  </a:cubicBezTo>
                  <a:cubicBezTo>
                    <a:pt x="7" y="4"/>
                    <a:pt x="8" y="5"/>
                    <a:pt x="8" y="6"/>
                  </a:cubicBezTo>
                  <a:cubicBezTo>
                    <a:pt x="8" y="7"/>
                    <a:pt x="7" y="8"/>
                    <a:pt x="6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87" name="Freeform 20"/>
            <p:cNvSpPr/>
            <p:nvPr/>
          </p:nvSpPr>
          <p:spPr bwMode="auto">
            <a:xfrm>
              <a:off x="8142288" y="1428750"/>
              <a:ext cx="44450" cy="92075"/>
            </a:xfrm>
            <a:custGeom>
              <a:avLst/>
              <a:gdLst>
                <a:gd name="T0" fmla="*/ 9 w 12"/>
                <a:gd name="T1" fmla="*/ 0 h 24"/>
                <a:gd name="T2" fmla="*/ 3 w 12"/>
                <a:gd name="T3" fmla="*/ 0 h 24"/>
                <a:gd name="T4" fmla="*/ 0 w 12"/>
                <a:gd name="T5" fmla="*/ 3 h 24"/>
                <a:gd name="T6" fmla="*/ 0 w 12"/>
                <a:gd name="T7" fmla="*/ 21 h 24"/>
                <a:gd name="T8" fmla="*/ 3 w 12"/>
                <a:gd name="T9" fmla="*/ 24 h 24"/>
                <a:gd name="T10" fmla="*/ 9 w 12"/>
                <a:gd name="T11" fmla="*/ 24 h 24"/>
                <a:gd name="T12" fmla="*/ 12 w 12"/>
                <a:gd name="T13" fmla="*/ 21 h 24"/>
                <a:gd name="T14" fmla="*/ 12 w 12"/>
                <a:gd name="T15" fmla="*/ 3 h 24"/>
                <a:gd name="T16" fmla="*/ 9 w 12"/>
                <a:gd name="T17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24">
                  <a:moveTo>
                    <a:pt x="9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0" y="22"/>
                    <a:pt x="1" y="24"/>
                    <a:pt x="3" y="24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1" y="24"/>
                    <a:pt x="12" y="22"/>
                    <a:pt x="12" y="21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2" y="1"/>
                    <a:pt x="11" y="0"/>
                    <a:pt x="9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88" name="Freeform 21"/>
            <p:cNvSpPr/>
            <p:nvPr/>
          </p:nvSpPr>
          <p:spPr bwMode="auto">
            <a:xfrm>
              <a:off x="8293100" y="1336675"/>
              <a:ext cx="44450" cy="184150"/>
            </a:xfrm>
            <a:custGeom>
              <a:avLst/>
              <a:gdLst>
                <a:gd name="T0" fmla="*/ 9 w 12"/>
                <a:gd name="T1" fmla="*/ 0 h 48"/>
                <a:gd name="T2" fmla="*/ 3 w 12"/>
                <a:gd name="T3" fmla="*/ 0 h 48"/>
                <a:gd name="T4" fmla="*/ 0 w 12"/>
                <a:gd name="T5" fmla="*/ 3 h 48"/>
                <a:gd name="T6" fmla="*/ 0 w 12"/>
                <a:gd name="T7" fmla="*/ 45 h 48"/>
                <a:gd name="T8" fmla="*/ 3 w 12"/>
                <a:gd name="T9" fmla="*/ 48 h 48"/>
                <a:gd name="T10" fmla="*/ 9 w 12"/>
                <a:gd name="T11" fmla="*/ 48 h 48"/>
                <a:gd name="T12" fmla="*/ 12 w 12"/>
                <a:gd name="T13" fmla="*/ 45 h 48"/>
                <a:gd name="T14" fmla="*/ 12 w 12"/>
                <a:gd name="T15" fmla="*/ 3 h 48"/>
                <a:gd name="T16" fmla="*/ 9 w 12"/>
                <a:gd name="T17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48">
                  <a:moveTo>
                    <a:pt x="9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0" y="47"/>
                    <a:pt x="1" y="48"/>
                    <a:pt x="3" y="48"/>
                  </a:cubicBezTo>
                  <a:cubicBezTo>
                    <a:pt x="9" y="48"/>
                    <a:pt x="9" y="48"/>
                    <a:pt x="9" y="48"/>
                  </a:cubicBezTo>
                  <a:cubicBezTo>
                    <a:pt x="11" y="48"/>
                    <a:pt x="12" y="47"/>
                    <a:pt x="12" y="45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2" y="1"/>
                    <a:pt x="11" y="0"/>
                    <a:pt x="9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89" name="Freeform 22"/>
            <p:cNvSpPr/>
            <p:nvPr/>
          </p:nvSpPr>
          <p:spPr bwMode="auto">
            <a:xfrm>
              <a:off x="8216900" y="1398588"/>
              <a:ext cx="46037" cy="122238"/>
            </a:xfrm>
            <a:custGeom>
              <a:avLst/>
              <a:gdLst>
                <a:gd name="T0" fmla="*/ 9 w 12"/>
                <a:gd name="T1" fmla="*/ 0 h 32"/>
                <a:gd name="T2" fmla="*/ 3 w 12"/>
                <a:gd name="T3" fmla="*/ 0 h 32"/>
                <a:gd name="T4" fmla="*/ 0 w 12"/>
                <a:gd name="T5" fmla="*/ 3 h 32"/>
                <a:gd name="T6" fmla="*/ 0 w 12"/>
                <a:gd name="T7" fmla="*/ 29 h 32"/>
                <a:gd name="T8" fmla="*/ 3 w 12"/>
                <a:gd name="T9" fmla="*/ 32 h 32"/>
                <a:gd name="T10" fmla="*/ 9 w 12"/>
                <a:gd name="T11" fmla="*/ 32 h 32"/>
                <a:gd name="T12" fmla="*/ 12 w 12"/>
                <a:gd name="T13" fmla="*/ 29 h 32"/>
                <a:gd name="T14" fmla="*/ 12 w 12"/>
                <a:gd name="T15" fmla="*/ 3 h 32"/>
                <a:gd name="T16" fmla="*/ 9 w 12"/>
                <a:gd name="T17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32">
                  <a:moveTo>
                    <a:pt x="9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0" y="31"/>
                    <a:pt x="1" y="32"/>
                    <a:pt x="3" y="32"/>
                  </a:cubicBezTo>
                  <a:cubicBezTo>
                    <a:pt x="9" y="32"/>
                    <a:pt x="9" y="32"/>
                    <a:pt x="9" y="32"/>
                  </a:cubicBezTo>
                  <a:cubicBezTo>
                    <a:pt x="11" y="32"/>
                    <a:pt x="12" y="31"/>
                    <a:pt x="12" y="29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2" y="1"/>
                    <a:pt x="11" y="0"/>
                    <a:pt x="9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90" name="Freeform 23"/>
            <p:cNvSpPr/>
            <p:nvPr/>
          </p:nvSpPr>
          <p:spPr bwMode="auto">
            <a:xfrm>
              <a:off x="8066088" y="1368425"/>
              <a:ext cx="46037" cy="152400"/>
            </a:xfrm>
            <a:custGeom>
              <a:avLst/>
              <a:gdLst>
                <a:gd name="T0" fmla="*/ 9 w 12"/>
                <a:gd name="T1" fmla="*/ 0 h 40"/>
                <a:gd name="T2" fmla="*/ 3 w 12"/>
                <a:gd name="T3" fmla="*/ 0 h 40"/>
                <a:gd name="T4" fmla="*/ 0 w 12"/>
                <a:gd name="T5" fmla="*/ 3 h 40"/>
                <a:gd name="T6" fmla="*/ 0 w 12"/>
                <a:gd name="T7" fmla="*/ 37 h 40"/>
                <a:gd name="T8" fmla="*/ 3 w 12"/>
                <a:gd name="T9" fmla="*/ 40 h 40"/>
                <a:gd name="T10" fmla="*/ 9 w 12"/>
                <a:gd name="T11" fmla="*/ 40 h 40"/>
                <a:gd name="T12" fmla="*/ 12 w 12"/>
                <a:gd name="T13" fmla="*/ 37 h 40"/>
                <a:gd name="T14" fmla="*/ 12 w 12"/>
                <a:gd name="T15" fmla="*/ 3 h 40"/>
                <a:gd name="T16" fmla="*/ 9 w 12"/>
                <a:gd name="T1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40">
                  <a:moveTo>
                    <a:pt x="9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0" y="39"/>
                    <a:pt x="1" y="40"/>
                    <a:pt x="3" y="40"/>
                  </a:cubicBezTo>
                  <a:cubicBezTo>
                    <a:pt x="9" y="40"/>
                    <a:pt x="9" y="40"/>
                    <a:pt x="9" y="40"/>
                  </a:cubicBezTo>
                  <a:cubicBezTo>
                    <a:pt x="11" y="40"/>
                    <a:pt x="12" y="39"/>
                    <a:pt x="12" y="37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2" y="1"/>
                    <a:pt x="11" y="0"/>
                    <a:pt x="9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</p:grpSp>
      <p:sp>
        <p:nvSpPr>
          <p:cNvPr id="91" name="TextBox 13"/>
          <p:cNvSpPr txBox="1"/>
          <p:nvPr/>
        </p:nvSpPr>
        <p:spPr>
          <a:xfrm rot="18916805">
            <a:off x="5099900" y="2083235"/>
            <a:ext cx="1294333" cy="27001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lnSpc>
                <a:spcPct val="120000"/>
              </a:lnSpc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92" name="TextBox 13"/>
          <p:cNvSpPr txBox="1"/>
          <p:nvPr/>
        </p:nvSpPr>
        <p:spPr>
          <a:xfrm rot="18916805">
            <a:off x="5154013" y="2883913"/>
            <a:ext cx="1294333" cy="27001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lnSpc>
                <a:spcPct val="120000"/>
              </a:lnSpc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93" name="TextBox 13"/>
          <p:cNvSpPr txBox="1"/>
          <p:nvPr/>
        </p:nvSpPr>
        <p:spPr>
          <a:xfrm rot="18916805">
            <a:off x="5157716" y="3719278"/>
            <a:ext cx="1294333" cy="27001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lnSpc>
                <a:spcPct val="120000"/>
              </a:lnSpc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94" name="TextBox 13"/>
          <p:cNvSpPr txBox="1"/>
          <p:nvPr/>
        </p:nvSpPr>
        <p:spPr>
          <a:xfrm>
            <a:off x="5574120" y="5257934"/>
            <a:ext cx="1294333" cy="27001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lnSpc>
                <a:spcPct val="120000"/>
              </a:lnSpc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99" name="TextBox 13"/>
          <p:cNvSpPr txBox="1"/>
          <p:nvPr/>
        </p:nvSpPr>
        <p:spPr>
          <a:xfrm>
            <a:off x="9021280" y="5324959"/>
            <a:ext cx="1295287" cy="27001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lnSpc>
                <a:spcPct val="120000"/>
              </a:lnSpc>
              <a:spcBef>
                <a:spcPct val="20000"/>
              </a:spcBef>
              <a:defRPr/>
            </a:pPr>
            <a:r>
              <a:rPr lang="zh-CN" altLang="en-US" sz="1600" b="1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0" name="TextBox 13"/>
          <p:cNvSpPr txBox="1"/>
          <p:nvPr/>
        </p:nvSpPr>
        <p:spPr>
          <a:xfrm>
            <a:off x="9021280" y="5646960"/>
            <a:ext cx="2333999" cy="42409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lnSpc>
                <a:spcPct val="120000"/>
              </a:lnSpc>
              <a:spcBef>
                <a:spcPct val="20000"/>
              </a:spcBef>
              <a:defRPr/>
            </a:pPr>
            <a:r>
              <a:rPr lang="zh-CN" altLang="en-US" sz="12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1" name="TextBox 13"/>
          <p:cNvSpPr txBox="1"/>
          <p:nvPr/>
        </p:nvSpPr>
        <p:spPr>
          <a:xfrm>
            <a:off x="9379186" y="2289050"/>
            <a:ext cx="1295287" cy="27001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lnSpc>
                <a:spcPct val="120000"/>
              </a:lnSpc>
              <a:spcBef>
                <a:spcPct val="20000"/>
              </a:spcBef>
              <a:defRPr/>
            </a:pPr>
            <a:r>
              <a:rPr lang="zh-CN" altLang="en-US" sz="1600" b="1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2" name="TextBox 13"/>
          <p:cNvSpPr txBox="1"/>
          <p:nvPr/>
        </p:nvSpPr>
        <p:spPr>
          <a:xfrm>
            <a:off x="9379186" y="2611051"/>
            <a:ext cx="2333999" cy="42409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lnSpc>
                <a:spcPct val="120000"/>
              </a:lnSpc>
              <a:spcBef>
                <a:spcPct val="20000"/>
              </a:spcBef>
              <a:defRPr/>
            </a:pPr>
            <a:r>
              <a:rPr lang="zh-CN" altLang="en-US" sz="12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5" name="TextBox 13"/>
          <p:cNvSpPr txBox="1"/>
          <p:nvPr/>
        </p:nvSpPr>
        <p:spPr>
          <a:xfrm>
            <a:off x="1517528" y="4947430"/>
            <a:ext cx="1295287" cy="27001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r" defTabSz="1216660">
              <a:lnSpc>
                <a:spcPct val="120000"/>
              </a:lnSpc>
              <a:spcBef>
                <a:spcPct val="20000"/>
              </a:spcBef>
              <a:defRPr/>
            </a:pPr>
            <a:r>
              <a:rPr lang="zh-CN" altLang="en-US" sz="1600" b="1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6" name="TextBox 13"/>
          <p:cNvSpPr txBox="1"/>
          <p:nvPr/>
        </p:nvSpPr>
        <p:spPr>
          <a:xfrm>
            <a:off x="478816" y="5269431"/>
            <a:ext cx="2333999" cy="42409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r" defTabSz="1216660">
              <a:lnSpc>
                <a:spcPct val="120000"/>
              </a:lnSpc>
              <a:spcBef>
                <a:spcPct val="20000"/>
              </a:spcBef>
              <a:defRPr/>
            </a:pPr>
            <a:r>
              <a:rPr lang="zh-CN" altLang="en-US" sz="12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7" name="TextBox 13"/>
          <p:cNvSpPr txBox="1"/>
          <p:nvPr/>
        </p:nvSpPr>
        <p:spPr>
          <a:xfrm>
            <a:off x="1571444" y="2077955"/>
            <a:ext cx="1295287" cy="27001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r" defTabSz="1216660">
              <a:lnSpc>
                <a:spcPct val="120000"/>
              </a:lnSpc>
              <a:spcBef>
                <a:spcPct val="20000"/>
              </a:spcBef>
              <a:defRPr/>
            </a:pPr>
            <a:r>
              <a:rPr lang="zh-CN" altLang="en-US" sz="1600" b="1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8" name="TextBox 13"/>
          <p:cNvSpPr txBox="1"/>
          <p:nvPr/>
        </p:nvSpPr>
        <p:spPr>
          <a:xfrm>
            <a:off x="532732" y="2399956"/>
            <a:ext cx="2333999" cy="42409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r" defTabSz="1216660">
              <a:lnSpc>
                <a:spcPct val="120000"/>
              </a:lnSpc>
              <a:spcBef>
                <a:spcPct val="20000"/>
              </a:spcBef>
              <a:defRPr/>
            </a:pPr>
            <a:r>
              <a:rPr lang="zh-CN" altLang="en-US" sz="12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336085" y="461265"/>
            <a:ext cx="27525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点击此处添加标题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Freeform 5"/>
          <p:cNvSpPr/>
          <p:nvPr/>
        </p:nvSpPr>
        <p:spPr bwMode="auto">
          <a:xfrm>
            <a:off x="3802902" y="2286001"/>
            <a:ext cx="1020762" cy="1649413"/>
          </a:xfrm>
          <a:custGeom>
            <a:avLst/>
            <a:gdLst>
              <a:gd name="T0" fmla="*/ 298 w 643"/>
              <a:gd name="T1" fmla="*/ 0 h 1039"/>
              <a:gd name="T2" fmla="*/ 0 w 643"/>
              <a:gd name="T3" fmla="*/ 0 h 1039"/>
              <a:gd name="T4" fmla="*/ 345 w 643"/>
              <a:gd name="T5" fmla="*/ 519 h 1039"/>
              <a:gd name="T6" fmla="*/ 0 w 643"/>
              <a:gd name="T7" fmla="*/ 1039 h 1039"/>
              <a:gd name="T8" fmla="*/ 298 w 643"/>
              <a:gd name="T9" fmla="*/ 1039 h 1039"/>
              <a:gd name="T10" fmla="*/ 643 w 643"/>
              <a:gd name="T11" fmla="*/ 519 h 1039"/>
              <a:gd name="T12" fmla="*/ 298 w 643"/>
              <a:gd name="T13" fmla="*/ 0 h 10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43" h="1039">
                <a:moveTo>
                  <a:pt x="298" y="0"/>
                </a:moveTo>
                <a:lnTo>
                  <a:pt x="0" y="0"/>
                </a:lnTo>
                <a:lnTo>
                  <a:pt x="345" y="519"/>
                </a:lnTo>
                <a:lnTo>
                  <a:pt x="0" y="1039"/>
                </a:lnTo>
                <a:lnTo>
                  <a:pt x="298" y="1039"/>
                </a:lnTo>
                <a:lnTo>
                  <a:pt x="643" y="519"/>
                </a:lnTo>
                <a:lnTo>
                  <a:pt x="298" y="0"/>
                </a:ln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id-ID"/>
          </a:p>
        </p:txBody>
      </p:sp>
      <p:sp>
        <p:nvSpPr>
          <p:cNvPr id="6" name="Freeform 6"/>
          <p:cNvSpPr/>
          <p:nvPr/>
        </p:nvSpPr>
        <p:spPr bwMode="auto">
          <a:xfrm>
            <a:off x="3299665" y="1781176"/>
            <a:ext cx="373062" cy="373063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>
            <a:noFill/>
            <a:prstDash val="solid"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id-ID"/>
          </a:p>
        </p:txBody>
      </p:sp>
      <p:sp>
        <p:nvSpPr>
          <p:cNvPr id="7" name="Freeform 7"/>
          <p:cNvSpPr/>
          <p:nvPr/>
        </p:nvSpPr>
        <p:spPr bwMode="auto">
          <a:xfrm>
            <a:off x="2904378" y="2166938"/>
            <a:ext cx="496048" cy="493417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>
            <a:noFill/>
            <a:prstDash val="solid"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id-ID"/>
          </a:p>
        </p:txBody>
      </p:sp>
      <p:sp>
        <p:nvSpPr>
          <p:cNvPr id="8" name="Freeform 8"/>
          <p:cNvSpPr/>
          <p:nvPr/>
        </p:nvSpPr>
        <p:spPr bwMode="auto">
          <a:xfrm>
            <a:off x="2674190" y="1817688"/>
            <a:ext cx="315912" cy="315912"/>
          </a:xfrm>
          <a:prstGeom prst="roundRect">
            <a:avLst/>
          </a:prstGeom>
          <a:solidFill>
            <a:schemeClr val="accent4"/>
          </a:solidFill>
          <a:ln w="9525" cap="flat">
            <a:noFill/>
            <a:prstDash val="solid"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id-ID"/>
          </a:p>
        </p:txBody>
      </p:sp>
      <p:sp>
        <p:nvSpPr>
          <p:cNvPr id="9" name="Freeform 9"/>
          <p:cNvSpPr/>
          <p:nvPr/>
        </p:nvSpPr>
        <p:spPr bwMode="auto">
          <a:xfrm>
            <a:off x="2218577" y="1973263"/>
            <a:ext cx="400050" cy="40005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9525" cap="flat">
            <a:noFill/>
            <a:prstDash val="solid"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id-ID"/>
          </a:p>
        </p:txBody>
      </p:sp>
      <p:sp>
        <p:nvSpPr>
          <p:cNvPr id="10" name="Freeform 10"/>
          <p:cNvSpPr/>
          <p:nvPr/>
        </p:nvSpPr>
        <p:spPr bwMode="auto">
          <a:xfrm>
            <a:off x="1915365" y="1897063"/>
            <a:ext cx="250825" cy="250825"/>
          </a:xfrm>
          <a:prstGeom prst="roundRect">
            <a:avLst/>
          </a:prstGeom>
          <a:solidFill>
            <a:schemeClr val="accent3"/>
          </a:solidFill>
          <a:ln w="9525" cap="flat">
            <a:noFill/>
            <a:prstDash val="solid"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id-ID"/>
          </a:p>
        </p:txBody>
      </p:sp>
      <p:sp>
        <p:nvSpPr>
          <p:cNvPr id="11" name="Freeform 11"/>
          <p:cNvSpPr/>
          <p:nvPr/>
        </p:nvSpPr>
        <p:spPr bwMode="auto">
          <a:xfrm>
            <a:off x="1594690" y="2193178"/>
            <a:ext cx="329360" cy="32936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>
            <a:noFill/>
            <a:prstDash val="solid"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id-ID"/>
          </a:p>
        </p:txBody>
      </p:sp>
      <p:sp>
        <p:nvSpPr>
          <p:cNvPr id="12" name="Freeform 12"/>
          <p:cNvSpPr/>
          <p:nvPr/>
        </p:nvSpPr>
        <p:spPr bwMode="auto">
          <a:xfrm>
            <a:off x="1272427" y="2397126"/>
            <a:ext cx="249237" cy="250825"/>
          </a:xfrm>
          <a:prstGeom prst="roundRect">
            <a:avLst/>
          </a:prstGeom>
          <a:solidFill>
            <a:schemeClr val="accent1"/>
          </a:solidFill>
          <a:ln w="9525" cap="flat">
            <a:noFill/>
            <a:prstDash val="solid"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id-ID"/>
          </a:p>
        </p:txBody>
      </p:sp>
      <p:sp>
        <p:nvSpPr>
          <p:cNvPr id="13" name="Freeform 13"/>
          <p:cNvSpPr/>
          <p:nvPr/>
        </p:nvSpPr>
        <p:spPr bwMode="auto">
          <a:xfrm>
            <a:off x="3359990" y="3614738"/>
            <a:ext cx="373062" cy="373063"/>
          </a:xfrm>
          <a:prstGeom prst="roundRect">
            <a:avLst/>
          </a:prstGeom>
          <a:solidFill>
            <a:schemeClr val="accent3"/>
          </a:solidFill>
          <a:ln w="9525" cap="flat">
            <a:noFill/>
            <a:prstDash val="solid"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id-ID"/>
          </a:p>
        </p:txBody>
      </p:sp>
      <p:sp>
        <p:nvSpPr>
          <p:cNvPr id="14" name="Freeform 14"/>
          <p:cNvSpPr/>
          <p:nvPr/>
        </p:nvSpPr>
        <p:spPr bwMode="auto">
          <a:xfrm>
            <a:off x="2895600" y="3810000"/>
            <a:ext cx="381000" cy="381000"/>
          </a:xfrm>
          <a:prstGeom prst="roundRect">
            <a:avLst/>
          </a:prstGeom>
          <a:solidFill>
            <a:schemeClr val="accent4"/>
          </a:solidFill>
          <a:ln w="9525" cap="flat">
            <a:noFill/>
            <a:prstDash val="solid"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id-ID"/>
          </a:p>
        </p:txBody>
      </p:sp>
      <p:sp>
        <p:nvSpPr>
          <p:cNvPr id="15" name="Freeform 15"/>
          <p:cNvSpPr/>
          <p:nvPr/>
        </p:nvSpPr>
        <p:spPr bwMode="auto">
          <a:xfrm>
            <a:off x="2578940" y="4017963"/>
            <a:ext cx="250825" cy="250825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9525" cap="flat">
            <a:noFill/>
            <a:prstDash val="solid"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id-ID"/>
          </a:p>
        </p:txBody>
      </p:sp>
      <p:sp>
        <p:nvSpPr>
          <p:cNvPr id="16" name="Freeform 16"/>
          <p:cNvSpPr/>
          <p:nvPr/>
        </p:nvSpPr>
        <p:spPr bwMode="auto">
          <a:xfrm>
            <a:off x="2207466" y="3802064"/>
            <a:ext cx="316660" cy="3166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>
            <a:noFill/>
            <a:prstDash val="solid"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id-ID"/>
          </a:p>
        </p:txBody>
      </p:sp>
      <p:sp>
        <p:nvSpPr>
          <p:cNvPr id="17" name="Freeform 17"/>
          <p:cNvSpPr/>
          <p:nvPr/>
        </p:nvSpPr>
        <p:spPr bwMode="auto">
          <a:xfrm>
            <a:off x="1893140" y="4016376"/>
            <a:ext cx="247650" cy="24923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>
            <a:noFill/>
            <a:prstDash val="solid"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id-ID"/>
          </a:p>
        </p:txBody>
      </p:sp>
      <p:sp>
        <p:nvSpPr>
          <p:cNvPr id="18" name="Freeform 18"/>
          <p:cNvSpPr/>
          <p:nvPr/>
        </p:nvSpPr>
        <p:spPr bwMode="auto">
          <a:xfrm>
            <a:off x="1628027" y="3641726"/>
            <a:ext cx="319406" cy="320674"/>
          </a:xfrm>
          <a:prstGeom prst="roundRect">
            <a:avLst/>
          </a:prstGeom>
          <a:solidFill>
            <a:schemeClr val="accent3"/>
          </a:solidFill>
          <a:ln w="9525" cap="flat">
            <a:noFill/>
            <a:prstDash val="solid"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id-ID"/>
          </a:p>
        </p:txBody>
      </p:sp>
      <p:sp>
        <p:nvSpPr>
          <p:cNvPr id="19" name="Freeform 19"/>
          <p:cNvSpPr/>
          <p:nvPr/>
        </p:nvSpPr>
        <p:spPr bwMode="auto">
          <a:xfrm>
            <a:off x="1337515" y="3451226"/>
            <a:ext cx="250825" cy="25082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>
            <a:noFill/>
            <a:prstDash val="solid"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id-ID"/>
          </a:p>
        </p:txBody>
      </p:sp>
      <p:sp>
        <p:nvSpPr>
          <p:cNvPr id="20" name="Freeform 5"/>
          <p:cNvSpPr/>
          <p:nvPr/>
        </p:nvSpPr>
        <p:spPr bwMode="auto">
          <a:xfrm>
            <a:off x="7477870" y="2286000"/>
            <a:ext cx="1020762" cy="1649413"/>
          </a:xfrm>
          <a:custGeom>
            <a:avLst/>
            <a:gdLst>
              <a:gd name="T0" fmla="*/ 298 w 643"/>
              <a:gd name="T1" fmla="*/ 0 h 1039"/>
              <a:gd name="T2" fmla="*/ 0 w 643"/>
              <a:gd name="T3" fmla="*/ 0 h 1039"/>
              <a:gd name="T4" fmla="*/ 345 w 643"/>
              <a:gd name="T5" fmla="*/ 519 h 1039"/>
              <a:gd name="T6" fmla="*/ 0 w 643"/>
              <a:gd name="T7" fmla="*/ 1039 h 1039"/>
              <a:gd name="T8" fmla="*/ 298 w 643"/>
              <a:gd name="T9" fmla="*/ 1039 h 1039"/>
              <a:gd name="T10" fmla="*/ 643 w 643"/>
              <a:gd name="T11" fmla="*/ 519 h 1039"/>
              <a:gd name="T12" fmla="*/ 298 w 643"/>
              <a:gd name="T13" fmla="*/ 0 h 10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43" h="1039">
                <a:moveTo>
                  <a:pt x="298" y="0"/>
                </a:moveTo>
                <a:lnTo>
                  <a:pt x="0" y="0"/>
                </a:lnTo>
                <a:lnTo>
                  <a:pt x="345" y="519"/>
                </a:lnTo>
                <a:lnTo>
                  <a:pt x="0" y="1039"/>
                </a:lnTo>
                <a:lnTo>
                  <a:pt x="298" y="1039"/>
                </a:lnTo>
                <a:lnTo>
                  <a:pt x="643" y="519"/>
                </a:lnTo>
                <a:lnTo>
                  <a:pt x="298" y="0"/>
                </a:ln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id-ID"/>
          </a:p>
        </p:txBody>
      </p:sp>
      <p:sp>
        <p:nvSpPr>
          <p:cNvPr id="30" name="Freeform 7"/>
          <p:cNvSpPr/>
          <p:nvPr/>
        </p:nvSpPr>
        <p:spPr bwMode="auto">
          <a:xfrm>
            <a:off x="8812434" y="2045493"/>
            <a:ext cx="1980000" cy="1980000"/>
          </a:xfrm>
          <a:prstGeom prst="ellipse">
            <a:avLst/>
          </a:prstGeom>
          <a:solidFill>
            <a:schemeClr val="accent3"/>
          </a:solidFill>
          <a:ln w="9525" cap="flat">
            <a:noFill/>
            <a:prstDash val="solid"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id-ID"/>
          </a:p>
        </p:txBody>
      </p:sp>
      <p:grpSp>
        <p:nvGrpSpPr>
          <p:cNvPr id="32" name="Group 34"/>
          <p:cNvGrpSpPr/>
          <p:nvPr/>
        </p:nvGrpSpPr>
        <p:grpSpPr>
          <a:xfrm>
            <a:off x="5738025" y="2600326"/>
            <a:ext cx="788976" cy="479426"/>
            <a:chOff x="1476376" y="2297113"/>
            <a:chExt cx="331788" cy="201613"/>
          </a:xfrm>
          <a:solidFill>
            <a:schemeClr val="accent2"/>
          </a:solidFill>
        </p:grpSpPr>
        <p:sp>
          <p:nvSpPr>
            <p:cNvPr id="33" name="Freeform 54"/>
            <p:cNvSpPr>
              <a:spLocks noEditPoints="1"/>
            </p:cNvSpPr>
            <p:nvPr/>
          </p:nvSpPr>
          <p:spPr bwMode="auto">
            <a:xfrm>
              <a:off x="1476376" y="2297113"/>
              <a:ext cx="331788" cy="201613"/>
            </a:xfrm>
            <a:custGeom>
              <a:avLst/>
              <a:gdLst>
                <a:gd name="T0" fmla="*/ 62 w 124"/>
                <a:gd name="T1" fmla="*/ 0 h 76"/>
                <a:gd name="T2" fmla="*/ 123 w 124"/>
                <a:gd name="T3" fmla="*/ 37 h 76"/>
                <a:gd name="T4" fmla="*/ 123 w 124"/>
                <a:gd name="T5" fmla="*/ 42 h 76"/>
                <a:gd name="T6" fmla="*/ 62 w 124"/>
                <a:gd name="T7" fmla="*/ 76 h 76"/>
                <a:gd name="T8" fmla="*/ 1 w 124"/>
                <a:gd name="T9" fmla="*/ 42 h 76"/>
                <a:gd name="T10" fmla="*/ 1 w 124"/>
                <a:gd name="T11" fmla="*/ 37 h 76"/>
                <a:gd name="T12" fmla="*/ 62 w 124"/>
                <a:gd name="T13" fmla="*/ 0 h 76"/>
                <a:gd name="T14" fmla="*/ 62 w 124"/>
                <a:gd name="T15" fmla="*/ 8 h 76"/>
                <a:gd name="T16" fmla="*/ 10 w 124"/>
                <a:gd name="T17" fmla="*/ 40 h 76"/>
                <a:gd name="T18" fmla="*/ 62 w 124"/>
                <a:gd name="T19" fmla="*/ 68 h 76"/>
                <a:gd name="T20" fmla="*/ 114 w 124"/>
                <a:gd name="T21" fmla="*/ 40 h 76"/>
                <a:gd name="T22" fmla="*/ 62 w 124"/>
                <a:gd name="T23" fmla="*/ 8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4" h="76">
                  <a:moveTo>
                    <a:pt x="62" y="0"/>
                  </a:moveTo>
                  <a:cubicBezTo>
                    <a:pt x="90" y="0"/>
                    <a:pt x="106" y="19"/>
                    <a:pt x="123" y="37"/>
                  </a:cubicBezTo>
                  <a:cubicBezTo>
                    <a:pt x="124" y="39"/>
                    <a:pt x="124" y="41"/>
                    <a:pt x="123" y="42"/>
                  </a:cubicBezTo>
                  <a:cubicBezTo>
                    <a:pt x="109" y="58"/>
                    <a:pt x="90" y="76"/>
                    <a:pt x="62" y="76"/>
                  </a:cubicBezTo>
                  <a:cubicBezTo>
                    <a:pt x="33" y="76"/>
                    <a:pt x="14" y="58"/>
                    <a:pt x="1" y="42"/>
                  </a:cubicBezTo>
                  <a:cubicBezTo>
                    <a:pt x="0" y="41"/>
                    <a:pt x="0" y="39"/>
                    <a:pt x="1" y="37"/>
                  </a:cubicBezTo>
                  <a:cubicBezTo>
                    <a:pt x="16" y="20"/>
                    <a:pt x="33" y="0"/>
                    <a:pt x="62" y="0"/>
                  </a:cubicBezTo>
                  <a:close/>
                  <a:moveTo>
                    <a:pt x="62" y="8"/>
                  </a:moveTo>
                  <a:cubicBezTo>
                    <a:pt x="38" y="8"/>
                    <a:pt x="22" y="25"/>
                    <a:pt x="10" y="40"/>
                  </a:cubicBezTo>
                  <a:cubicBezTo>
                    <a:pt x="21" y="54"/>
                    <a:pt x="38" y="68"/>
                    <a:pt x="62" y="68"/>
                  </a:cubicBezTo>
                  <a:cubicBezTo>
                    <a:pt x="85" y="68"/>
                    <a:pt x="102" y="54"/>
                    <a:pt x="114" y="40"/>
                  </a:cubicBezTo>
                  <a:cubicBezTo>
                    <a:pt x="100" y="24"/>
                    <a:pt x="85" y="8"/>
                    <a:pt x="62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34" name="Freeform 55"/>
            <p:cNvSpPr>
              <a:spLocks noEditPoints="1"/>
            </p:cNvSpPr>
            <p:nvPr/>
          </p:nvSpPr>
          <p:spPr bwMode="auto">
            <a:xfrm>
              <a:off x="1592264" y="2346325"/>
              <a:ext cx="101600" cy="101600"/>
            </a:xfrm>
            <a:custGeom>
              <a:avLst/>
              <a:gdLst>
                <a:gd name="T0" fmla="*/ 19 w 38"/>
                <a:gd name="T1" fmla="*/ 38 h 38"/>
                <a:gd name="T2" fmla="*/ 0 w 38"/>
                <a:gd name="T3" fmla="*/ 19 h 38"/>
                <a:gd name="T4" fmla="*/ 19 w 38"/>
                <a:gd name="T5" fmla="*/ 0 h 38"/>
                <a:gd name="T6" fmla="*/ 38 w 38"/>
                <a:gd name="T7" fmla="*/ 19 h 38"/>
                <a:gd name="T8" fmla="*/ 19 w 38"/>
                <a:gd name="T9" fmla="*/ 38 h 38"/>
                <a:gd name="T10" fmla="*/ 19 w 38"/>
                <a:gd name="T11" fmla="*/ 4 h 38"/>
                <a:gd name="T12" fmla="*/ 4 w 38"/>
                <a:gd name="T13" fmla="*/ 19 h 38"/>
                <a:gd name="T14" fmla="*/ 19 w 38"/>
                <a:gd name="T15" fmla="*/ 34 h 38"/>
                <a:gd name="T16" fmla="*/ 34 w 38"/>
                <a:gd name="T17" fmla="*/ 19 h 38"/>
                <a:gd name="T18" fmla="*/ 19 w 38"/>
                <a:gd name="T19" fmla="*/ 4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8" h="38">
                  <a:moveTo>
                    <a:pt x="19" y="38"/>
                  </a:moveTo>
                  <a:cubicBezTo>
                    <a:pt x="8" y="38"/>
                    <a:pt x="0" y="30"/>
                    <a:pt x="0" y="19"/>
                  </a:cubicBezTo>
                  <a:cubicBezTo>
                    <a:pt x="0" y="8"/>
                    <a:pt x="8" y="0"/>
                    <a:pt x="19" y="0"/>
                  </a:cubicBezTo>
                  <a:cubicBezTo>
                    <a:pt x="30" y="0"/>
                    <a:pt x="38" y="8"/>
                    <a:pt x="38" y="19"/>
                  </a:cubicBezTo>
                  <a:cubicBezTo>
                    <a:pt x="38" y="30"/>
                    <a:pt x="30" y="38"/>
                    <a:pt x="19" y="38"/>
                  </a:cubicBezTo>
                  <a:close/>
                  <a:moveTo>
                    <a:pt x="19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7"/>
                    <a:pt x="11" y="34"/>
                    <a:pt x="19" y="34"/>
                  </a:cubicBezTo>
                  <a:cubicBezTo>
                    <a:pt x="27" y="34"/>
                    <a:pt x="34" y="27"/>
                    <a:pt x="34" y="19"/>
                  </a:cubicBezTo>
                  <a:cubicBezTo>
                    <a:pt x="34" y="11"/>
                    <a:pt x="27" y="4"/>
                    <a:pt x="19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</p:grpSp>
      <p:grpSp>
        <p:nvGrpSpPr>
          <p:cNvPr id="35" name="Group 37"/>
          <p:cNvGrpSpPr/>
          <p:nvPr/>
        </p:nvGrpSpPr>
        <p:grpSpPr>
          <a:xfrm>
            <a:off x="9536114" y="2590800"/>
            <a:ext cx="544436" cy="519113"/>
            <a:chOff x="2154239" y="2917825"/>
            <a:chExt cx="341313" cy="325438"/>
          </a:xfrm>
          <a:solidFill>
            <a:schemeClr val="bg1"/>
          </a:solidFill>
        </p:grpSpPr>
        <p:sp>
          <p:nvSpPr>
            <p:cNvPr id="36" name="Freeform 96"/>
            <p:cNvSpPr>
              <a:spLocks noEditPoints="1"/>
            </p:cNvSpPr>
            <p:nvPr/>
          </p:nvSpPr>
          <p:spPr bwMode="auto">
            <a:xfrm>
              <a:off x="2154239" y="2917825"/>
              <a:ext cx="341313" cy="325438"/>
            </a:xfrm>
            <a:custGeom>
              <a:avLst/>
              <a:gdLst>
                <a:gd name="T0" fmla="*/ 117 w 128"/>
                <a:gd name="T1" fmla="*/ 0 h 122"/>
                <a:gd name="T2" fmla="*/ 11 w 128"/>
                <a:gd name="T3" fmla="*/ 0 h 122"/>
                <a:gd name="T4" fmla="*/ 0 w 128"/>
                <a:gd name="T5" fmla="*/ 11 h 122"/>
                <a:gd name="T6" fmla="*/ 0 w 128"/>
                <a:gd name="T7" fmla="*/ 93 h 122"/>
                <a:gd name="T8" fmla="*/ 11 w 128"/>
                <a:gd name="T9" fmla="*/ 104 h 122"/>
                <a:gd name="T10" fmla="*/ 43 w 128"/>
                <a:gd name="T11" fmla="*/ 104 h 122"/>
                <a:gd name="T12" fmla="*/ 37 w 128"/>
                <a:gd name="T13" fmla="*/ 110 h 122"/>
                <a:gd name="T14" fmla="*/ 34 w 128"/>
                <a:gd name="T15" fmla="*/ 113 h 122"/>
                <a:gd name="T16" fmla="*/ 34 w 128"/>
                <a:gd name="T17" fmla="*/ 118 h 122"/>
                <a:gd name="T18" fmla="*/ 42 w 128"/>
                <a:gd name="T19" fmla="*/ 122 h 122"/>
                <a:gd name="T20" fmla="*/ 86 w 128"/>
                <a:gd name="T21" fmla="*/ 122 h 122"/>
                <a:gd name="T22" fmla="*/ 94 w 128"/>
                <a:gd name="T23" fmla="*/ 118 h 122"/>
                <a:gd name="T24" fmla="*/ 94 w 128"/>
                <a:gd name="T25" fmla="*/ 113 h 122"/>
                <a:gd name="T26" fmla="*/ 91 w 128"/>
                <a:gd name="T27" fmla="*/ 110 h 122"/>
                <a:gd name="T28" fmla="*/ 85 w 128"/>
                <a:gd name="T29" fmla="*/ 104 h 122"/>
                <a:gd name="T30" fmla="*/ 117 w 128"/>
                <a:gd name="T31" fmla="*/ 104 h 122"/>
                <a:gd name="T32" fmla="*/ 128 w 128"/>
                <a:gd name="T33" fmla="*/ 93 h 122"/>
                <a:gd name="T34" fmla="*/ 128 w 128"/>
                <a:gd name="T35" fmla="*/ 11 h 122"/>
                <a:gd name="T36" fmla="*/ 117 w 128"/>
                <a:gd name="T37" fmla="*/ 0 h 122"/>
                <a:gd name="T38" fmla="*/ 88 w 128"/>
                <a:gd name="T39" fmla="*/ 113 h 122"/>
                <a:gd name="T40" fmla="*/ 90 w 128"/>
                <a:gd name="T41" fmla="*/ 116 h 122"/>
                <a:gd name="T42" fmla="*/ 90 w 128"/>
                <a:gd name="T43" fmla="*/ 116 h 122"/>
                <a:gd name="T44" fmla="*/ 86 w 128"/>
                <a:gd name="T45" fmla="*/ 118 h 122"/>
                <a:gd name="T46" fmla="*/ 42 w 128"/>
                <a:gd name="T47" fmla="*/ 118 h 122"/>
                <a:gd name="T48" fmla="*/ 38 w 128"/>
                <a:gd name="T49" fmla="*/ 116 h 122"/>
                <a:gd name="T50" fmla="*/ 38 w 128"/>
                <a:gd name="T51" fmla="*/ 116 h 122"/>
                <a:gd name="T52" fmla="*/ 38 w 128"/>
                <a:gd name="T53" fmla="*/ 116 h 122"/>
                <a:gd name="T54" fmla="*/ 40 w 128"/>
                <a:gd name="T55" fmla="*/ 113 h 122"/>
                <a:gd name="T56" fmla="*/ 48 w 128"/>
                <a:gd name="T57" fmla="*/ 104 h 122"/>
                <a:gd name="T58" fmla="*/ 80 w 128"/>
                <a:gd name="T59" fmla="*/ 104 h 122"/>
                <a:gd name="T60" fmla="*/ 88 w 128"/>
                <a:gd name="T61" fmla="*/ 113 h 122"/>
                <a:gd name="T62" fmla="*/ 120 w 128"/>
                <a:gd name="T63" fmla="*/ 93 h 122"/>
                <a:gd name="T64" fmla="*/ 117 w 128"/>
                <a:gd name="T65" fmla="*/ 96 h 122"/>
                <a:gd name="T66" fmla="*/ 11 w 128"/>
                <a:gd name="T67" fmla="*/ 96 h 122"/>
                <a:gd name="T68" fmla="*/ 8 w 128"/>
                <a:gd name="T69" fmla="*/ 93 h 122"/>
                <a:gd name="T70" fmla="*/ 8 w 128"/>
                <a:gd name="T71" fmla="*/ 11 h 122"/>
                <a:gd name="T72" fmla="*/ 11 w 128"/>
                <a:gd name="T73" fmla="*/ 8 h 122"/>
                <a:gd name="T74" fmla="*/ 117 w 128"/>
                <a:gd name="T75" fmla="*/ 8 h 122"/>
                <a:gd name="T76" fmla="*/ 120 w 128"/>
                <a:gd name="T77" fmla="*/ 11 h 122"/>
                <a:gd name="T78" fmla="*/ 120 w 128"/>
                <a:gd name="T79" fmla="*/ 93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28" h="122">
                  <a:moveTo>
                    <a:pt x="117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9"/>
                    <a:pt x="5" y="104"/>
                    <a:pt x="11" y="104"/>
                  </a:cubicBezTo>
                  <a:cubicBezTo>
                    <a:pt x="43" y="104"/>
                    <a:pt x="43" y="104"/>
                    <a:pt x="43" y="104"/>
                  </a:cubicBezTo>
                  <a:cubicBezTo>
                    <a:pt x="41" y="106"/>
                    <a:pt x="39" y="109"/>
                    <a:pt x="37" y="110"/>
                  </a:cubicBezTo>
                  <a:cubicBezTo>
                    <a:pt x="36" y="111"/>
                    <a:pt x="35" y="112"/>
                    <a:pt x="34" y="113"/>
                  </a:cubicBezTo>
                  <a:cubicBezTo>
                    <a:pt x="34" y="114"/>
                    <a:pt x="33" y="116"/>
                    <a:pt x="34" y="118"/>
                  </a:cubicBezTo>
                  <a:cubicBezTo>
                    <a:pt x="35" y="120"/>
                    <a:pt x="37" y="122"/>
                    <a:pt x="42" y="122"/>
                  </a:cubicBezTo>
                  <a:cubicBezTo>
                    <a:pt x="86" y="122"/>
                    <a:pt x="86" y="122"/>
                    <a:pt x="86" y="122"/>
                  </a:cubicBezTo>
                  <a:cubicBezTo>
                    <a:pt x="91" y="122"/>
                    <a:pt x="93" y="120"/>
                    <a:pt x="94" y="118"/>
                  </a:cubicBezTo>
                  <a:cubicBezTo>
                    <a:pt x="95" y="116"/>
                    <a:pt x="94" y="114"/>
                    <a:pt x="94" y="113"/>
                  </a:cubicBezTo>
                  <a:cubicBezTo>
                    <a:pt x="93" y="112"/>
                    <a:pt x="92" y="111"/>
                    <a:pt x="91" y="110"/>
                  </a:cubicBezTo>
                  <a:cubicBezTo>
                    <a:pt x="89" y="109"/>
                    <a:pt x="87" y="106"/>
                    <a:pt x="85" y="104"/>
                  </a:cubicBezTo>
                  <a:cubicBezTo>
                    <a:pt x="117" y="104"/>
                    <a:pt x="117" y="104"/>
                    <a:pt x="117" y="104"/>
                  </a:cubicBezTo>
                  <a:cubicBezTo>
                    <a:pt x="123" y="104"/>
                    <a:pt x="128" y="99"/>
                    <a:pt x="128" y="93"/>
                  </a:cubicBezTo>
                  <a:cubicBezTo>
                    <a:pt x="128" y="11"/>
                    <a:pt x="128" y="11"/>
                    <a:pt x="128" y="11"/>
                  </a:cubicBezTo>
                  <a:cubicBezTo>
                    <a:pt x="128" y="5"/>
                    <a:pt x="123" y="0"/>
                    <a:pt x="117" y="0"/>
                  </a:cubicBezTo>
                  <a:close/>
                  <a:moveTo>
                    <a:pt x="88" y="113"/>
                  </a:moveTo>
                  <a:cubicBezTo>
                    <a:pt x="89" y="114"/>
                    <a:pt x="90" y="115"/>
                    <a:pt x="90" y="116"/>
                  </a:cubicBezTo>
                  <a:cubicBezTo>
                    <a:pt x="90" y="116"/>
                    <a:pt x="91" y="116"/>
                    <a:pt x="90" y="116"/>
                  </a:cubicBezTo>
                  <a:cubicBezTo>
                    <a:pt x="90" y="117"/>
                    <a:pt x="88" y="118"/>
                    <a:pt x="86" y="118"/>
                  </a:cubicBezTo>
                  <a:cubicBezTo>
                    <a:pt x="42" y="118"/>
                    <a:pt x="42" y="118"/>
                    <a:pt x="42" y="118"/>
                  </a:cubicBezTo>
                  <a:cubicBezTo>
                    <a:pt x="40" y="118"/>
                    <a:pt x="38" y="117"/>
                    <a:pt x="38" y="116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15"/>
                    <a:pt x="39" y="114"/>
                    <a:pt x="40" y="113"/>
                  </a:cubicBezTo>
                  <a:cubicBezTo>
                    <a:pt x="44" y="109"/>
                    <a:pt x="47" y="106"/>
                    <a:pt x="48" y="104"/>
                  </a:cubicBezTo>
                  <a:cubicBezTo>
                    <a:pt x="80" y="104"/>
                    <a:pt x="80" y="104"/>
                    <a:pt x="80" y="104"/>
                  </a:cubicBezTo>
                  <a:cubicBezTo>
                    <a:pt x="81" y="106"/>
                    <a:pt x="84" y="109"/>
                    <a:pt x="88" y="113"/>
                  </a:cubicBezTo>
                  <a:close/>
                  <a:moveTo>
                    <a:pt x="120" y="93"/>
                  </a:moveTo>
                  <a:cubicBezTo>
                    <a:pt x="120" y="95"/>
                    <a:pt x="119" y="96"/>
                    <a:pt x="117" y="96"/>
                  </a:cubicBezTo>
                  <a:cubicBezTo>
                    <a:pt x="11" y="96"/>
                    <a:pt x="11" y="96"/>
                    <a:pt x="11" y="96"/>
                  </a:cubicBezTo>
                  <a:cubicBezTo>
                    <a:pt x="9" y="96"/>
                    <a:pt x="8" y="95"/>
                    <a:pt x="8" y="93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8" y="9"/>
                    <a:pt x="9" y="8"/>
                    <a:pt x="11" y="8"/>
                  </a:cubicBezTo>
                  <a:cubicBezTo>
                    <a:pt x="117" y="8"/>
                    <a:pt x="117" y="8"/>
                    <a:pt x="117" y="8"/>
                  </a:cubicBezTo>
                  <a:cubicBezTo>
                    <a:pt x="119" y="8"/>
                    <a:pt x="120" y="9"/>
                    <a:pt x="120" y="11"/>
                  </a:cubicBezTo>
                  <a:lnTo>
                    <a:pt x="120" y="9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37" name="Freeform 97"/>
            <p:cNvSpPr>
              <a:spLocks noEditPoints="1"/>
            </p:cNvSpPr>
            <p:nvPr/>
          </p:nvSpPr>
          <p:spPr bwMode="auto">
            <a:xfrm>
              <a:off x="2197101" y="2960688"/>
              <a:ext cx="255588" cy="171450"/>
            </a:xfrm>
            <a:custGeom>
              <a:avLst/>
              <a:gdLst>
                <a:gd name="T0" fmla="*/ 89 w 96"/>
                <a:gd name="T1" fmla="*/ 0 h 64"/>
                <a:gd name="T2" fmla="*/ 7 w 96"/>
                <a:gd name="T3" fmla="*/ 0 h 64"/>
                <a:gd name="T4" fmla="*/ 0 w 96"/>
                <a:gd name="T5" fmla="*/ 7 h 64"/>
                <a:gd name="T6" fmla="*/ 0 w 96"/>
                <a:gd name="T7" fmla="*/ 57 h 64"/>
                <a:gd name="T8" fmla="*/ 7 w 96"/>
                <a:gd name="T9" fmla="*/ 64 h 64"/>
                <a:gd name="T10" fmla="*/ 89 w 96"/>
                <a:gd name="T11" fmla="*/ 64 h 64"/>
                <a:gd name="T12" fmla="*/ 96 w 96"/>
                <a:gd name="T13" fmla="*/ 57 h 64"/>
                <a:gd name="T14" fmla="*/ 96 w 96"/>
                <a:gd name="T15" fmla="*/ 7 h 64"/>
                <a:gd name="T16" fmla="*/ 89 w 96"/>
                <a:gd name="T17" fmla="*/ 0 h 64"/>
                <a:gd name="T18" fmla="*/ 7 w 96"/>
                <a:gd name="T19" fmla="*/ 4 h 64"/>
                <a:gd name="T20" fmla="*/ 89 w 96"/>
                <a:gd name="T21" fmla="*/ 4 h 64"/>
                <a:gd name="T22" fmla="*/ 92 w 96"/>
                <a:gd name="T23" fmla="*/ 7 h 64"/>
                <a:gd name="T24" fmla="*/ 92 w 96"/>
                <a:gd name="T25" fmla="*/ 23 h 64"/>
                <a:gd name="T26" fmla="*/ 76 w 96"/>
                <a:gd name="T27" fmla="*/ 41 h 64"/>
                <a:gd name="T28" fmla="*/ 62 w 96"/>
                <a:gd name="T29" fmla="*/ 23 h 64"/>
                <a:gd name="T30" fmla="*/ 60 w 96"/>
                <a:gd name="T31" fmla="*/ 22 h 64"/>
                <a:gd name="T32" fmla="*/ 58 w 96"/>
                <a:gd name="T33" fmla="*/ 23 h 64"/>
                <a:gd name="T34" fmla="*/ 40 w 96"/>
                <a:gd name="T35" fmla="*/ 49 h 64"/>
                <a:gd name="T36" fmla="*/ 25 w 96"/>
                <a:gd name="T37" fmla="*/ 34 h 64"/>
                <a:gd name="T38" fmla="*/ 23 w 96"/>
                <a:gd name="T39" fmla="*/ 34 h 64"/>
                <a:gd name="T40" fmla="*/ 4 w 96"/>
                <a:gd name="T41" fmla="*/ 51 h 64"/>
                <a:gd name="T42" fmla="*/ 4 w 96"/>
                <a:gd name="T43" fmla="*/ 7 h 64"/>
                <a:gd name="T44" fmla="*/ 7 w 96"/>
                <a:gd name="T45" fmla="*/ 4 h 64"/>
                <a:gd name="T46" fmla="*/ 89 w 96"/>
                <a:gd name="T47" fmla="*/ 60 h 64"/>
                <a:gd name="T48" fmla="*/ 7 w 96"/>
                <a:gd name="T49" fmla="*/ 60 h 64"/>
                <a:gd name="T50" fmla="*/ 4 w 96"/>
                <a:gd name="T51" fmla="*/ 57 h 64"/>
                <a:gd name="T52" fmla="*/ 4 w 96"/>
                <a:gd name="T53" fmla="*/ 57 h 64"/>
                <a:gd name="T54" fmla="*/ 24 w 96"/>
                <a:gd name="T55" fmla="*/ 39 h 64"/>
                <a:gd name="T56" fmla="*/ 39 w 96"/>
                <a:gd name="T57" fmla="*/ 53 h 64"/>
                <a:gd name="T58" fmla="*/ 40 w 96"/>
                <a:gd name="T59" fmla="*/ 54 h 64"/>
                <a:gd name="T60" fmla="*/ 42 w 96"/>
                <a:gd name="T61" fmla="*/ 53 h 64"/>
                <a:gd name="T62" fmla="*/ 60 w 96"/>
                <a:gd name="T63" fmla="*/ 27 h 64"/>
                <a:gd name="T64" fmla="*/ 74 w 96"/>
                <a:gd name="T65" fmla="*/ 46 h 64"/>
                <a:gd name="T66" fmla="*/ 76 w 96"/>
                <a:gd name="T67" fmla="*/ 46 h 64"/>
                <a:gd name="T68" fmla="*/ 77 w 96"/>
                <a:gd name="T69" fmla="*/ 46 h 64"/>
                <a:gd name="T70" fmla="*/ 92 w 96"/>
                <a:gd name="T71" fmla="*/ 29 h 64"/>
                <a:gd name="T72" fmla="*/ 92 w 96"/>
                <a:gd name="T73" fmla="*/ 57 h 64"/>
                <a:gd name="T74" fmla="*/ 89 w 96"/>
                <a:gd name="T75" fmla="*/ 6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6" h="64">
                  <a:moveTo>
                    <a:pt x="89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61"/>
                    <a:pt x="3" y="64"/>
                    <a:pt x="7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93" y="64"/>
                    <a:pt x="96" y="61"/>
                    <a:pt x="96" y="57"/>
                  </a:cubicBezTo>
                  <a:cubicBezTo>
                    <a:pt x="96" y="7"/>
                    <a:pt x="96" y="7"/>
                    <a:pt x="96" y="7"/>
                  </a:cubicBezTo>
                  <a:cubicBezTo>
                    <a:pt x="96" y="3"/>
                    <a:pt x="93" y="0"/>
                    <a:pt x="89" y="0"/>
                  </a:cubicBezTo>
                  <a:close/>
                  <a:moveTo>
                    <a:pt x="7" y="4"/>
                  </a:moveTo>
                  <a:cubicBezTo>
                    <a:pt x="89" y="4"/>
                    <a:pt x="89" y="4"/>
                    <a:pt x="89" y="4"/>
                  </a:cubicBezTo>
                  <a:cubicBezTo>
                    <a:pt x="91" y="4"/>
                    <a:pt x="92" y="5"/>
                    <a:pt x="92" y="7"/>
                  </a:cubicBezTo>
                  <a:cubicBezTo>
                    <a:pt x="92" y="23"/>
                    <a:pt x="92" y="23"/>
                    <a:pt x="92" y="23"/>
                  </a:cubicBezTo>
                  <a:cubicBezTo>
                    <a:pt x="76" y="41"/>
                    <a:pt x="76" y="41"/>
                    <a:pt x="76" y="41"/>
                  </a:cubicBezTo>
                  <a:cubicBezTo>
                    <a:pt x="62" y="23"/>
                    <a:pt x="62" y="23"/>
                    <a:pt x="62" y="23"/>
                  </a:cubicBezTo>
                  <a:cubicBezTo>
                    <a:pt x="61" y="22"/>
                    <a:pt x="61" y="22"/>
                    <a:pt x="60" y="22"/>
                  </a:cubicBezTo>
                  <a:cubicBezTo>
                    <a:pt x="59" y="22"/>
                    <a:pt x="59" y="22"/>
                    <a:pt x="58" y="23"/>
                  </a:cubicBezTo>
                  <a:cubicBezTo>
                    <a:pt x="40" y="49"/>
                    <a:pt x="40" y="49"/>
                    <a:pt x="40" y="49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3" y="34"/>
                    <a:pt x="23" y="34"/>
                  </a:cubicBezTo>
                  <a:cubicBezTo>
                    <a:pt x="4" y="51"/>
                    <a:pt x="4" y="51"/>
                    <a:pt x="4" y="51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5"/>
                    <a:pt x="5" y="4"/>
                    <a:pt x="7" y="4"/>
                  </a:cubicBezTo>
                  <a:close/>
                  <a:moveTo>
                    <a:pt x="89" y="60"/>
                  </a:moveTo>
                  <a:cubicBezTo>
                    <a:pt x="7" y="60"/>
                    <a:pt x="7" y="60"/>
                    <a:pt x="7" y="60"/>
                  </a:cubicBezTo>
                  <a:cubicBezTo>
                    <a:pt x="5" y="60"/>
                    <a:pt x="4" y="59"/>
                    <a:pt x="4" y="57"/>
                  </a:cubicBezTo>
                  <a:cubicBezTo>
                    <a:pt x="4" y="57"/>
                    <a:pt x="4" y="57"/>
                    <a:pt x="4" y="57"/>
                  </a:cubicBezTo>
                  <a:cubicBezTo>
                    <a:pt x="24" y="39"/>
                    <a:pt x="24" y="39"/>
                    <a:pt x="24" y="39"/>
                  </a:cubicBezTo>
                  <a:cubicBezTo>
                    <a:pt x="39" y="53"/>
                    <a:pt x="39" y="53"/>
                    <a:pt x="39" y="53"/>
                  </a:cubicBezTo>
                  <a:cubicBezTo>
                    <a:pt x="39" y="54"/>
                    <a:pt x="40" y="54"/>
                    <a:pt x="40" y="54"/>
                  </a:cubicBezTo>
                  <a:cubicBezTo>
                    <a:pt x="41" y="54"/>
                    <a:pt x="41" y="53"/>
                    <a:pt x="42" y="53"/>
                  </a:cubicBezTo>
                  <a:cubicBezTo>
                    <a:pt x="60" y="27"/>
                    <a:pt x="60" y="27"/>
                    <a:pt x="60" y="27"/>
                  </a:cubicBezTo>
                  <a:cubicBezTo>
                    <a:pt x="74" y="46"/>
                    <a:pt x="74" y="46"/>
                    <a:pt x="74" y="46"/>
                  </a:cubicBezTo>
                  <a:cubicBezTo>
                    <a:pt x="75" y="46"/>
                    <a:pt x="75" y="46"/>
                    <a:pt x="76" y="46"/>
                  </a:cubicBezTo>
                  <a:cubicBezTo>
                    <a:pt x="76" y="46"/>
                    <a:pt x="77" y="46"/>
                    <a:pt x="77" y="46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2" y="57"/>
                    <a:pt x="92" y="57"/>
                    <a:pt x="92" y="57"/>
                  </a:cubicBezTo>
                  <a:cubicBezTo>
                    <a:pt x="92" y="59"/>
                    <a:pt x="91" y="60"/>
                    <a:pt x="89" y="6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38" name="Freeform 98"/>
            <p:cNvSpPr>
              <a:spLocks noEditPoints="1"/>
            </p:cNvSpPr>
            <p:nvPr/>
          </p:nvSpPr>
          <p:spPr bwMode="auto">
            <a:xfrm>
              <a:off x="2308226" y="3136900"/>
              <a:ext cx="33338" cy="31750"/>
            </a:xfrm>
            <a:custGeom>
              <a:avLst/>
              <a:gdLst>
                <a:gd name="T0" fmla="*/ 6 w 12"/>
                <a:gd name="T1" fmla="*/ 0 h 12"/>
                <a:gd name="T2" fmla="*/ 0 w 12"/>
                <a:gd name="T3" fmla="*/ 6 h 12"/>
                <a:gd name="T4" fmla="*/ 6 w 12"/>
                <a:gd name="T5" fmla="*/ 12 h 12"/>
                <a:gd name="T6" fmla="*/ 12 w 12"/>
                <a:gd name="T7" fmla="*/ 6 h 12"/>
                <a:gd name="T8" fmla="*/ 6 w 12"/>
                <a:gd name="T9" fmla="*/ 0 h 12"/>
                <a:gd name="T10" fmla="*/ 6 w 12"/>
                <a:gd name="T11" fmla="*/ 8 h 12"/>
                <a:gd name="T12" fmla="*/ 4 w 12"/>
                <a:gd name="T13" fmla="*/ 6 h 12"/>
                <a:gd name="T14" fmla="*/ 6 w 12"/>
                <a:gd name="T15" fmla="*/ 4 h 12"/>
                <a:gd name="T16" fmla="*/ 8 w 12"/>
                <a:gd name="T17" fmla="*/ 6 h 12"/>
                <a:gd name="T18" fmla="*/ 6 w 12"/>
                <a:gd name="T19" fmla="*/ 8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" h="12">
                  <a:moveTo>
                    <a:pt x="6" y="0"/>
                  </a:moveTo>
                  <a:cubicBezTo>
                    <a:pt x="3" y="0"/>
                    <a:pt x="0" y="3"/>
                    <a:pt x="0" y="6"/>
                  </a:cubicBezTo>
                  <a:cubicBezTo>
                    <a:pt x="0" y="9"/>
                    <a:pt x="3" y="12"/>
                    <a:pt x="6" y="12"/>
                  </a:cubicBezTo>
                  <a:cubicBezTo>
                    <a:pt x="9" y="12"/>
                    <a:pt x="12" y="9"/>
                    <a:pt x="12" y="6"/>
                  </a:cubicBezTo>
                  <a:cubicBezTo>
                    <a:pt x="12" y="3"/>
                    <a:pt x="9" y="0"/>
                    <a:pt x="6" y="0"/>
                  </a:cubicBezTo>
                  <a:close/>
                  <a:moveTo>
                    <a:pt x="6" y="8"/>
                  </a:moveTo>
                  <a:cubicBezTo>
                    <a:pt x="5" y="8"/>
                    <a:pt x="4" y="7"/>
                    <a:pt x="4" y="6"/>
                  </a:cubicBezTo>
                  <a:cubicBezTo>
                    <a:pt x="4" y="5"/>
                    <a:pt x="5" y="4"/>
                    <a:pt x="6" y="4"/>
                  </a:cubicBezTo>
                  <a:cubicBezTo>
                    <a:pt x="7" y="4"/>
                    <a:pt x="8" y="5"/>
                    <a:pt x="8" y="6"/>
                  </a:cubicBezTo>
                  <a:cubicBezTo>
                    <a:pt x="8" y="7"/>
                    <a:pt x="7" y="8"/>
                    <a:pt x="6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</p:grpSp>
      <p:sp>
        <p:nvSpPr>
          <p:cNvPr id="39" name="TextBox 13"/>
          <p:cNvSpPr txBox="1"/>
          <p:nvPr/>
        </p:nvSpPr>
        <p:spPr>
          <a:xfrm>
            <a:off x="1678292" y="2898829"/>
            <a:ext cx="1376899" cy="29546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lnSpc>
                <a:spcPct val="120000"/>
              </a:lnSpc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0" name="TextBox 13"/>
          <p:cNvSpPr txBox="1"/>
          <p:nvPr/>
        </p:nvSpPr>
        <p:spPr>
          <a:xfrm>
            <a:off x="5426724" y="3451226"/>
            <a:ext cx="1376899" cy="29546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lnSpc>
                <a:spcPct val="120000"/>
              </a:lnSpc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1" name="TextBox 13"/>
          <p:cNvSpPr txBox="1"/>
          <p:nvPr/>
        </p:nvSpPr>
        <p:spPr>
          <a:xfrm>
            <a:off x="9093292" y="3363155"/>
            <a:ext cx="1376899" cy="29546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lnSpc>
                <a:spcPct val="120000"/>
              </a:lnSpc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2" name="TextBox 13"/>
          <p:cNvSpPr txBox="1"/>
          <p:nvPr/>
        </p:nvSpPr>
        <p:spPr>
          <a:xfrm>
            <a:off x="1193022" y="4933855"/>
            <a:ext cx="2338080" cy="29546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lnSpc>
                <a:spcPct val="120000"/>
              </a:lnSpc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3" name="TextBox 13"/>
          <p:cNvSpPr txBox="1"/>
          <p:nvPr/>
        </p:nvSpPr>
        <p:spPr>
          <a:xfrm>
            <a:off x="1197103" y="5219760"/>
            <a:ext cx="2333999" cy="44319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lnSpc>
                <a:spcPct val="120000"/>
              </a:lnSpc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4" name="TextBox 13"/>
          <p:cNvSpPr txBox="1"/>
          <p:nvPr/>
        </p:nvSpPr>
        <p:spPr>
          <a:xfrm>
            <a:off x="8612702" y="4933855"/>
            <a:ext cx="2338080" cy="29546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lnSpc>
                <a:spcPct val="120000"/>
              </a:lnSpc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5" name="TextBox 13"/>
          <p:cNvSpPr txBox="1"/>
          <p:nvPr/>
        </p:nvSpPr>
        <p:spPr>
          <a:xfrm>
            <a:off x="8616783" y="5219760"/>
            <a:ext cx="2333999" cy="44319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lnSpc>
                <a:spcPct val="120000"/>
              </a:lnSpc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6" name="TextBox 13"/>
          <p:cNvSpPr txBox="1"/>
          <p:nvPr/>
        </p:nvSpPr>
        <p:spPr>
          <a:xfrm>
            <a:off x="4942417" y="4933855"/>
            <a:ext cx="2338080" cy="29546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lnSpc>
                <a:spcPct val="120000"/>
              </a:lnSpc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7" name="TextBox 13"/>
          <p:cNvSpPr txBox="1"/>
          <p:nvPr/>
        </p:nvSpPr>
        <p:spPr>
          <a:xfrm>
            <a:off x="4946498" y="5219760"/>
            <a:ext cx="2333999" cy="44319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lnSpc>
                <a:spcPct val="120000"/>
              </a:lnSpc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336085" y="461265"/>
            <a:ext cx="27525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点击此处添加标题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5" name="Group 2"/>
          <p:cNvGrpSpPr/>
          <p:nvPr/>
        </p:nvGrpSpPr>
        <p:grpSpPr>
          <a:xfrm>
            <a:off x="4474765" y="2107318"/>
            <a:ext cx="3462362" cy="3798783"/>
            <a:chOff x="4474765" y="2107318"/>
            <a:chExt cx="3462362" cy="3798783"/>
          </a:xfrm>
          <a:effectLst>
            <a:outerShdw blurRad="152400" dist="76200" dir="5400000" sx="90000" sy="-19000" rotWithShape="0">
              <a:prstClr val="black">
                <a:alpha val="5000"/>
              </a:prstClr>
            </a:outerShdw>
          </a:effectLst>
        </p:grpSpPr>
        <p:sp>
          <p:nvSpPr>
            <p:cNvPr id="6" name="Oval 3"/>
            <p:cNvSpPr>
              <a:spLocks noChangeArrowheads="1"/>
            </p:cNvSpPr>
            <p:nvPr/>
          </p:nvSpPr>
          <p:spPr bwMode="auto">
            <a:xfrm rot="19890794">
              <a:off x="5447058" y="2122743"/>
              <a:ext cx="1233488" cy="3379788"/>
            </a:xfrm>
            <a:prstGeom prst="ellipse">
              <a:avLst/>
            </a:prstGeom>
            <a:gradFill>
              <a:gsLst>
                <a:gs pos="0">
                  <a:schemeClr val="accent1">
                    <a:lumMod val="50000"/>
                  </a:schemeClr>
                </a:gs>
                <a:gs pos="100000">
                  <a:schemeClr val="accent1">
                    <a:lumMod val="75000"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7" name="Freeform 4"/>
            <p:cNvSpPr/>
            <p:nvPr/>
          </p:nvSpPr>
          <p:spPr bwMode="auto">
            <a:xfrm rot="19890794">
              <a:off x="5534347" y="3081979"/>
              <a:ext cx="2035175" cy="960438"/>
            </a:xfrm>
            <a:custGeom>
              <a:avLst/>
              <a:gdLst>
                <a:gd name="T0" fmla="*/ 1043 w 1309"/>
                <a:gd name="T1" fmla="*/ 95 h 618"/>
                <a:gd name="T2" fmla="*/ 602 w 1309"/>
                <a:gd name="T3" fmla="*/ 0 h 618"/>
                <a:gd name="T4" fmla="*/ 0 w 1309"/>
                <a:gd name="T5" fmla="*/ 602 h 618"/>
                <a:gd name="T6" fmla="*/ 301 w 1309"/>
                <a:gd name="T7" fmla="*/ 618 h 618"/>
                <a:gd name="T8" fmla="*/ 1043 w 1309"/>
                <a:gd name="T9" fmla="*/ 506 h 618"/>
                <a:gd name="T10" fmla="*/ 1309 w 1309"/>
                <a:gd name="T11" fmla="*/ 301 h 618"/>
                <a:gd name="T12" fmla="*/ 1043 w 1309"/>
                <a:gd name="T13" fmla="*/ 95 h 6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09" h="618">
                  <a:moveTo>
                    <a:pt x="1043" y="95"/>
                  </a:moveTo>
                  <a:cubicBezTo>
                    <a:pt x="918" y="50"/>
                    <a:pt x="767" y="18"/>
                    <a:pt x="602" y="0"/>
                  </a:cubicBezTo>
                  <a:cubicBezTo>
                    <a:pt x="0" y="602"/>
                    <a:pt x="0" y="602"/>
                    <a:pt x="0" y="602"/>
                  </a:cubicBezTo>
                  <a:cubicBezTo>
                    <a:pt x="97" y="612"/>
                    <a:pt x="198" y="618"/>
                    <a:pt x="301" y="618"/>
                  </a:cubicBezTo>
                  <a:cubicBezTo>
                    <a:pt x="583" y="618"/>
                    <a:pt x="846" y="578"/>
                    <a:pt x="1043" y="506"/>
                  </a:cubicBezTo>
                  <a:cubicBezTo>
                    <a:pt x="1239" y="435"/>
                    <a:pt x="1309" y="353"/>
                    <a:pt x="1309" y="301"/>
                  </a:cubicBezTo>
                  <a:cubicBezTo>
                    <a:pt x="1309" y="248"/>
                    <a:pt x="1239" y="167"/>
                    <a:pt x="1043" y="95"/>
                  </a:cubicBezTo>
                  <a:close/>
                </a:path>
              </a:pathLst>
            </a:custGeom>
            <a:gradFill>
              <a:gsLst>
                <a:gs pos="38000">
                  <a:schemeClr val="accent4"/>
                </a:gs>
                <a:gs pos="100000">
                  <a:schemeClr val="accent4">
                    <a:lumMod val="75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8" name="Freeform 5"/>
            <p:cNvSpPr/>
            <p:nvPr/>
          </p:nvSpPr>
          <p:spPr bwMode="auto">
            <a:xfrm rot="19890794">
              <a:off x="5664173" y="2107318"/>
              <a:ext cx="1443038" cy="1574800"/>
            </a:xfrm>
            <a:custGeom>
              <a:avLst/>
              <a:gdLst>
                <a:gd name="T0" fmla="*/ 552 w 928"/>
                <a:gd name="T1" fmla="*/ 303 h 1013"/>
                <a:gd name="T2" fmla="*/ 816 w 928"/>
                <a:gd name="T3" fmla="*/ 1013 h 1013"/>
                <a:gd name="T4" fmla="*/ 927 w 928"/>
                <a:gd name="T5" fmla="*/ 927 h 1013"/>
                <a:gd name="T6" fmla="*/ 928 w 928"/>
                <a:gd name="T7" fmla="*/ 927 h 1013"/>
                <a:gd name="T8" fmla="*/ 656 w 928"/>
                <a:gd name="T9" fmla="*/ 271 h 1013"/>
                <a:gd name="T10" fmla="*/ 0 w 928"/>
                <a:gd name="T11" fmla="*/ 0 h 1013"/>
                <a:gd name="T12" fmla="*/ 552 w 928"/>
                <a:gd name="T13" fmla="*/ 303 h 10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28" h="1013">
                  <a:moveTo>
                    <a:pt x="552" y="303"/>
                  </a:moveTo>
                  <a:cubicBezTo>
                    <a:pt x="703" y="499"/>
                    <a:pt x="816" y="766"/>
                    <a:pt x="816" y="1013"/>
                  </a:cubicBezTo>
                  <a:cubicBezTo>
                    <a:pt x="891" y="974"/>
                    <a:pt x="920" y="941"/>
                    <a:pt x="927" y="927"/>
                  </a:cubicBezTo>
                  <a:cubicBezTo>
                    <a:pt x="928" y="927"/>
                    <a:pt x="928" y="927"/>
                    <a:pt x="928" y="927"/>
                  </a:cubicBezTo>
                  <a:cubicBezTo>
                    <a:pt x="928" y="679"/>
                    <a:pt x="831" y="446"/>
                    <a:pt x="656" y="271"/>
                  </a:cubicBezTo>
                  <a:cubicBezTo>
                    <a:pt x="481" y="96"/>
                    <a:pt x="248" y="0"/>
                    <a:pt x="0" y="0"/>
                  </a:cubicBezTo>
                  <a:cubicBezTo>
                    <a:pt x="248" y="0"/>
                    <a:pt x="503" y="239"/>
                    <a:pt x="552" y="303"/>
                  </a:cubicBezTo>
                  <a:close/>
                </a:path>
              </a:pathLst>
            </a:custGeom>
            <a:gradFill>
              <a:gsLst>
                <a:gs pos="38000">
                  <a:schemeClr val="accent2"/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  <a:lin ang="189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9" name="Freeform 6"/>
            <p:cNvSpPr/>
            <p:nvPr/>
          </p:nvSpPr>
          <p:spPr bwMode="auto">
            <a:xfrm rot="19890794">
              <a:off x="5674744" y="2148962"/>
              <a:ext cx="1268413" cy="1574800"/>
            </a:xfrm>
            <a:custGeom>
              <a:avLst/>
              <a:gdLst>
                <a:gd name="T0" fmla="*/ 0 w 816"/>
                <a:gd name="T1" fmla="*/ 0 h 1013"/>
                <a:gd name="T2" fmla="*/ 0 w 816"/>
                <a:gd name="T3" fmla="*/ 927 h 1013"/>
                <a:gd name="T4" fmla="*/ 816 w 816"/>
                <a:gd name="T5" fmla="*/ 1013 h 1013"/>
                <a:gd name="T6" fmla="*/ 552 w 816"/>
                <a:gd name="T7" fmla="*/ 285 h 1013"/>
                <a:gd name="T8" fmla="*/ 0 w 816"/>
                <a:gd name="T9" fmla="*/ 0 h 10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6" h="1013">
                  <a:moveTo>
                    <a:pt x="0" y="0"/>
                  </a:moveTo>
                  <a:cubicBezTo>
                    <a:pt x="0" y="927"/>
                    <a:pt x="0" y="927"/>
                    <a:pt x="0" y="927"/>
                  </a:cubicBezTo>
                  <a:cubicBezTo>
                    <a:pt x="816" y="1013"/>
                    <a:pt x="816" y="1013"/>
                    <a:pt x="816" y="1013"/>
                  </a:cubicBezTo>
                  <a:cubicBezTo>
                    <a:pt x="816" y="766"/>
                    <a:pt x="727" y="461"/>
                    <a:pt x="552" y="285"/>
                  </a:cubicBezTo>
                  <a:cubicBezTo>
                    <a:pt x="412" y="145"/>
                    <a:pt x="248" y="0"/>
                    <a:pt x="0" y="0"/>
                  </a:cubicBezTo>
                  <a:close/>
                </a:path>
              </a:pathLst>
            </a:custGeom>
            <a:gradFill>
              <a:gsLst>
                <a:gs pos="38000">
                  <a:schemeClr val="accent2">
                    <a:lumMod val="75000"/>
                  </a:schemeClr>
                </a:gs>
                <a:gs pos="100000">
                  <a:schemeClr val="accent2">
                    <a:lumMod val="50000"/>
                  </a:schemeClr>
                </a:gs>
              </a:gsLst>
              <a:lin ang="189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10" name="Freeform 7"/>
            <p:cNvSpPr/>
            <p:nvPr/>
          </p:nvSpPr>
          <p:spPr bwMode="auto">
            <a:xfrm rot="19890794">
              <a:off x="5532930" y="2437593"/>
              <a:ext cx="1247775" cy="1498600"/>
            </a:xfrm>
            <a:custGeom>
              <a:avLst/>
              <a:gdLst>
                <a:gd name="T0" fmla="*/ 803 w 803"/>
                <a:gd name="T1" fmla="*/ 876 h 964"/>
                <a:gd name="T2" fmla="*/ 589 w 803"/>
                <a:gd name="T3" fmla="*/ 279 h 964"/>
                <a:gd name="T4" fmla="*/ 156 w 803"/>
                <a:gd name="T5" fmla="*/ 0 h 964"/>
                <a:gd name="T6" fmla="*/ 101 w 803"/>
                <a:gd name="T7" fmla="*/ 120 h 964"/>
                <a:gd name="T8" fmla="*/ 4 w 803"/>
                <a:gd name="T9" fmla="*/ 654 h 964"/>
                <a:gd name="T10" fmla="*/ 0 w 803"/>
                <a:gd name="T11" fmla="*/ 807 h 964"/>
                <a:gd name="T12" fmla="*/ 4 w 803"/>
                <a:gd name="T13" fmla="*/ 959 h 964"/>
                <a:gd name="T14" fmla="*/ 156 w 803"/>
                <a:gd name="T15" fmla="*/ 964 h 964"/>
                <a:gd name="T16" fmla="*/ 309 w 803"/>
                <a:gd name="T17" fmla="*/ 959 h 964"/>
                <a:gd name="T18" fmla="*/ 803 w 803"/>
                <a:gd name="T19" fmla="*/ 876 h 964"/>
                <a:gd name="T20" fmla="*/ 803 w 803"/>
                <a:gd name="T21" fmla="*/ 876 h 9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3" h="964">
                  <a:moveTo>
                    <a:pt x="803" y="876"/>
                  </a:moveTo>
                  <a:cubicBezTo>
                    <a:pt x="784" y="654"/>
                    <a:pt x="705" y="419"/>
                    <a:pt x="589" y="279"/>
                  </a:cubicBezTo>
                  <a:cubicBezTo>
                    <a:pt x="455" y="120"/>
                    <a:pt x="322" y="25"/>
                    <a:pt x="156" y="0"/>
                  </a:cubicBezTo>
                  <a:cubicBezTo>
                    <a:pt x="140" y="27"/>
                    <a:pt x="121" y="66"/>
                    <a:pt x="101" y="120"/>
                  </a:cubicBezTo>
                  <a:cubicBezTo>
                    <a:pt x="49" y="265"/>
                    <a:pt x="15" y="450"/>
                    <a:pt x="4" y="654"/>
                  </a:cubicBezTo>
                  <a:cubicBezTo>
                    <a:pt x="1" y="704"/>
                    <a:pt x="0" y="755"/>
                    <a:pt x="0" y="807"/>
                  </a:cubicBezTo>
                  <a:cubicBezTo>
                    <a:pt x="0" y="859"/>
                    <a:pt x="1" y="910"/>
                    <a:pt x="4" y="959"/>
                  </a:cubicBezTo>
                  <a:cubicBezTo>
                    <a:pt x="54" y="962"/>
                    <a:pt x="105" y="964"/>
                    <a:pt x="156" y="964"/>
                  </a:cubicBezTo>
                  <a:cubicBezTo>
                    <a:pt x="208" y="964"/>
                    <a:pt x="259" y="962"/>
                    <a:pt x="309" y="959"/>
                  </a:cubicBezTo>
                  <a:cubicBezTo>
                    <a:pt x="495" y="949"/>
                    <a:pt x="665" y="920"/>
                    <a:pt x="803" y="876"/>
                  </a:cubicBezTo>
                  <a:cubicBezTo>
                    <a:pt x="803" y="876"/>
                    <a:pt x="803" y="876"/>
                    <a:pt x="803" y="876"/>
                  </a:cubicBezTo>
                  <a:close/>
                </a:path>
              </a:pathLst>
            </a:custGeom>
            <a:gradFill>
              <a:gsLst>
                <a:gs pos="38000">
                  <a:schemeClr val="accent3"/>
                </a:gs>
                <a:gs pos="100000">
                  <a:schemeClr val="accent3">
                    <a:lumMod val="60000"/>
                    <a:lumOff val="40000"/>
                  </a:schemeClr>
                </a:gs>
              </a:gsLst>
              <a:lin ang="189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11" name="Freeform 8"/>
            <p:cNvSpPr/>
            <p:nvPr/>
          </p:nvSpPr>
          <p:spPr bwMode="auto">
            <a:xfrm rot="19890794">
              <a:off x="4474765" y="2526313"/>
              <a:ext cx="1690688" cy="3379788"/>
            </a:xfrm>
            <a:custGeom>
              <a:avLst/>
              <a:gdLst>
                <a:gd name="T0" fmla="*/ 1087 w 1087"/>
                <a:gd name="T1" fmla="*/ 0 h 2174"/>
                <a:gd name="T2" fmla="*/ 0 w 1087"/>
                <a:gd name="T3" fmla="*/ 1087 h 2174"/>
                <a:gd name="T4" fmla="*/ 1087 w 1087"/>
                <a:gd name="T5" fmla="*/ 2174 h 2174"/>
                <a:gd name="T6" fmla="*/ 1087 w 1087"/>
                <a:gd name="T7" fmla="*/ 2174 h 2174"/>
                <a:gd name="T8" fmla="*/ 691 w 1087"/>
                <a:gd name="T9" fmla="*/ 1087 h 2174"/>
                <a:gd name="T10" fmla="*/ 1087 w 1087"/>
                <a:gd name="T11" fmla="*/ 0 h 2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87" h="2174">
                  <a:moveTo>
                    <a:pt x="1087" y="0"/>
                  </a:moveTo>
                  <a:cubicBezTo>
                    <a:pt x="487" y="0"/>
                    <a:pt x="0" y="486"/>
                    <a:pt x="0" y="1087"/>
                  </a:cubicBezTo>
                  <a:cubicBezTo>
                    <a:pt x="0" y="1687"/>
                    <a:pt x="487" y="2174"/>
                    <a:pt x="1087" y="2174"/>
                  </a:cubicBezTo>
                  <a:cubicBezTo>
                    <a:pt x="1087" y="2174"/>
                    <a:pt x="1087" y="2174"/>
                    <a:pt x="1087" y="2174"/>
                  </a:cubicBezTo>
                  <a:cubicBezTo>
                    <a:pt x="868" y="2174"/>
                    <a:pt x="691" y="1687"/>
                    <a:pt x="691" y="1087"/>
                  </a:cubicBezTo>
                  <a:cubicBezTo>
                    <a:pt x="691" y="486"/>
                    <a:pt x="868" y="0"/>
                    <a:pt x="1087" y="0"/>
                  </a:cubicBezTo>
                  <a:close/>
                </a:path>
              </a:pathLst>
            </a:custGeom>
            <a:gradFill flip="none" rotWithShape="1">
              <a:gsLst>
                <a:gs pos="38000">
                  <a:schemeClr val="accent1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8900000" scaled="1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12" name="Freeform 9"/>
            <p:cNvSpPr/>
            <p:nvPr/>
          </p:nvSpPr>
          <p:spPr bwMode="auto">
            <a:xfrm rot="19890794">
              <a:off x="5901952" y="3456977"/>
              <a:ext cx="2035175" cy="1565275"/>
            </a:xfrm>
            <a:custGeom>
              <a:avLst/>
              <a:gdLst>
                <a:gd name="T0" fmla="*/ 1309 w 1309"/>
                <a:gd name="T1" fmla="*/ 0 h 1007"/>
                <a:gd name="T2" fmla="*/ 1043 w 1309"/>
                <a:gd name="T3" fmla="*/ 205 h 1007"/>
                <a:gd name="T4" fmla="*/ 301 w 1309"/>
                <a:gd name="T5" fmla="*/ 317 h 1007"/>
                <a:gd name="T6" fmla="*/ 0 w 1309"/>
                <a:gd name="T7" fmla="*/ 301 h 1007"/>
                <a:gd name="T8" fmla="*/ 96 w 1309"/>
                <a:gd name="T9" fmla="*/ 741 h 1007"/>
                <a:gd name="T10" fmla="*/ 301 w 1309"/>
                <a:gd name="T11" fmla="*/ 1007 h 1007"/>
                <a:gd name="T12" fmla="*/ 301 w 1309"/>
                <a:gd name="T13" fmla="*/ 1007 h 1007"/>
                <a:gd name="T14" fmla="*/ 1013 w 1309"/>
                <a:gd name="T15" fmla="*/ 712 h 1007"/>
                <a:gd name="T16" fmla="*/ 1309 w 1309"/>
                <a:gd name="T17" fmla="*/ 0 h 10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09" h="1007">
                  <a:moveTo>
                    <a:pt x="1309" y="0"/>
                  </a:moveTo>
                  <a:cubicBezTo>
                    <a:pt x="1308" y="52"/>
                    <a:pt x="1238" y="134"/>
                    <a:pt x="1043" y="205"/>
                  </a:cubicBezTo>
                  <a:cubicBezTo>
                    <a:pt x="846" y="277"/>
                    <a:pt x="583" y="317"/>
                    <a:pt x="301" y="317"/>
                  </a:cubicBezTo>
                  <a:cubicBezTo>
                    <a:pt x="198" y="317"/>
                    <a:pt x="97" y="311"/>
                    <a:pt x="0" y="301"/>
                  </a:cubicBezTo>
                  <a:cubicBezTo>
                    <a:pt x="18" y="466"/>
                    <a:pt x="51" y="617"/>
                    <a:pt x="96" y="741"/>
                  </a:cubicBezTo>
                  <a:cubicBezTo>
                    <a:pt x="167" y="937"/>
                    <a:pt x="249" y="1007"/>
                    <a:pt x="301" y="1007"/>
                  </a:cubicBezTo>
                  <a:cubicBezTo>
                    <a:pt x="301" y="1007"/>
                    <a:pt x="301" y="1007"/>
                    <a:pt x="301" y="1007"/>
                  </a:cubicBezTo>
                  <a:cubicBezTo>
                    <a:pt x="570" y="1007"/>
                    <a:pt x="823" y="902"/>
                    <a:pt x="1013" y="712"/>
                  </a:cubicBezTo>
                  <a:cubicBezTo>
                    <a:pt x="1204" y="522"/>
                    <a:pt x="1308" y="269"/>
                    <a:pt x="1309" y="0"/>
                  </a:cubicBezTo>
                  <a:close/>
                </a:path>
              </a:pathLst>
            </a:custGeom>
            <a:gradFill flip="none" rotWithShape="1">
              <a:gsLst>
                <a:gs pos="38000">
                  <a:schemeClr val="accent4"/>
                </a:gs>
                <a:gs pos="100000">
                  <a:schemeClr val="accent4">
                    <a:lumMod val="60000"/>
                    <a:lumOff val="40000"/>
                  </a:schemeClr>
                </a:gs>
              </a:gsLst>
              <a:lin ang="13500000" scaled="1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</p:grpSp>
      <p:cxnSp>
        <p:nvCxnSpPr>
          <p:cNvPr id="13" name="Straight Connector 10"/>
          <p:cNvCxnSpPr/>
          <p:nvPr/>
        </p:nvCxnSpPr>
        <p:spPr>
          <a:xfrm flipV="1">
            <a:off x="6718951" y="2110197"/>
            <a:ext cx="499961" cy="499961"/>
          </a:xfrm>
          <a:prstGeom prst="line">
            <a:avLst/>
          </a:prstGeom>
          <a:ln w="19050">
            <a:solidFill>
              <a:schemeClr val="tx2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1"/>
          <p:cNvCxnSpPr/>
          <p:nvPr/>
        </p:nvCxnSpPr>
        <p:spPr>
          <a:xfrm>
            <a:off x="7214149" y="2111459"/>
            <a:ext cx="999332" cy="0"/>
          </a:xfrm>
          <a:prstGeom prst="straightConnector1">
            <a:avLst/>
          </a:prstGeom>
          <a:ln w="19050">
            <a:solidFill>
              <a:schemeClr val="tx2"/>
            </a:solidFill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2"/>
          <p:cNvCxnSpPr/>
          <p:nvPr/>
        </p:nvCxnSpPr>
        <p:spPr>
          <a:xfrm rot="10800000" flipV="1">
            <a:off x="4189498" y="4469620"/>
            <a:ext cx="499961" cy="499961"/>
          </a:xfrm>
          <a:prstGeom prst="line">
            <a:avLst/>
          </a:prstGeom>
          <a:ln w="19050">
            <a:solidFill>
              <a:schemeClr val="tx2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3"/>
          <p:cNvCxnSpPr/>
          <p:nvPr/>
        </p:nvCxnSpPr>
        <p:spPr>
          <a:xfrm rot="8100000">
            <a:off x="3858591" y="4828062"/>
            <a:ext cx="280513" cy="280513"/>
          </a:xfrm>
          <a:prstGeom prst="straightConnector1">
            <a:avLst/>
          </a:prstGeom>
          <a:ln w="19050">
            <a:solidFill>
              <a:schemeClr val="tx2"/>
            </a:solidFill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4"/>
          <p:cNvCxnSpPr/>
          <p:nvPr/>
        </p:nvCxnSpPr>
        <p:spPr>
          <a:xfrm flipH="1" flipV="1">
            <a:off x="4936618" y="2137537"/>
            <a:ext cx="685507" cy="685507"/>
          </a:xfrm>
          <a:prstGeom prst="line">
            <a:avLst/>
          </a:prstGeom>
          <a:ln w="19050">
            <a:solidFill>
              <a:schemeClr val="tx2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5"/>
          <p:cNvCxnSpPr/>
          <p:nvPr/>
        </p:nvCxnSpPr>
        <p:spPr>
          <a:xfrm flipH="1">
            <a:off x="3572944" y="2139267"/>
            <a:ext cx="1370205" cy="0"/>
          </a:xfrm>
          <a:prstGeom prst="straightConnector1">
            <a:avLst/>
          </a:prstGeom>
          <a:ln w="19050">
            <a:solidFill>
              <a:schemeClr val="tx2"/>
            </a:solidFill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6"/>
          <p:cNvCxnSpPr/>
          <p:nvPr/>
        </p:nvCxnSpPr>
        <p:spPr>
          <a:xfrm rot="10800000" flipH="1" flipV="1">
            <a:off x="7298381" y="4323630"/>
            <a:ext cx="499961" cy="499961"/>
          </a:xfrm>
          <a:prstGeom prst="line">
            <a:avLst/>
          </a:prstGeom>
          <a:ln w="19050">
            <a:solidFill>
              <a:schemeClr val="tx2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7"/>
          <p:cNvCxnSpPr/>
          <p:nvPr/>
        </p:nvCxnSpPr>
        <p:spPr>
          <a:xfrm rot="13500000" flipH="1">
            <a:off x="7848736" y="4682072"/>
            <a:ext cx="280513" cy="280513"/>
          </a:xfrm>
          <a:prstGeom prst="straightConnector1">
            <a:avLst/>
          </a:prstGeom>
          <a:ln w="19050">
            <a:solidFill>
              <a:schemeClr val="tx2"/>
            </a:solidFill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Group 26"/>
          <p:cNvGrpSpPr/>
          <p:nvPr/>
        </p:nvGrpSpPr>
        <p:grpSpPr>
          <a:xfrm>
            <a:off x="3259822" y="4731021"/>
            <a:ext cx="411732" cy="405933"/>
            <a:chOff x="9934575" y="-392112"/>
            <a:chExt cx="450850" cy="444500"/>
          </a:xfrm>
          <a:solidFill>
            <a:schemeClr val="accent1"/>
          </a:solidFill>
        </p:grpSpPr>
        <p:sp>
          <p:nvSpPr>
            <p:cNvPr id="30" name="Freeform 5"/>
            <p:cNvSpPr>
              <a:spLocks noEditPoints="1"/>
            </p:cNvSpPr>
            <p:nvPr/>
          </p:nvSpPr>
          <p:spPr bwMode="auto">
            <a:xfrm>
              <a:off x="9934575" y="-392112"/>
              <a:ext cx="450850" cy="444500"/>
            </a:xfrm>
            <a:custGeom>
              <a:avLst/>
              <a:gdLst>
                <a:gd name="T0" fmla="*/ 111 w 120"/>
                <a:gd name="T1" fmla="*/ 0 h 118"/>
                <a:gd name="T2" fmla="*/ 9 w 120"/>
                <a:gd name="T3" fmla="*/ 0 h 118"/>
                <a:gd name="T4" fmla="*/ 0 w 120"/>
                <a:gd name="T5" fmla="*/ 9 h 118"/>
                <a:gd name="T6" fmla="*/ 0 w 120"/>
                <a:gd name="T7" fmla="*/ 103 h 118"/>
                <a:gd name="T8" fmla="*/ 9 w 120"/>
                <a:gd name="T9" fmla="*/ 112 h 118"/>
                <a:gd name="T10" fmla="*/ 16 w 120"/>
                <a:gd name="T11" fmla="*/ 112 h 118"/>
                <a:gd name="T12" fmla="*/ 16 w 120"/>
                <a:gd name="T13" fmla="*/ 112 h 118"/>
                <a:gd name="T14" fmla="*/ 22 w 120"/>
                <a:gd name="T15" fmla="*/ 118 h 118"/>
                <a:gd name="T16" fmla="*/ 28 w 120"/>
                <a:gd name="T17" fmla="*/ 112 h 118"/>
                <a:gd name="T18" fmla="*/ 28 w 120"/>
                <a:gd name="T19" fmla="*/ 112 h 118"/>
                <a:gd name="T20" fmla="*/ 92 w 120"/>
                <a:gd name="T21" fmla="*/ 112 h 118"/>
                <a:gd name="T22" fmla="*/ 92 w 120"/>
                <a:gd name="T23" fmla="*/ 112 h 118"/>
                <a:gd name="T24" fmla="*/ 98 w 120"/>
                <a:gd name="T25" fmla="*/ 118 h 118"/>
                <a:gd name="T26" fmla="*/ 104 w 120"/>
                <a:gd name="T27" fmla="*/ 112 h 118"/>
                <a:gd name="T28" fmla="*/ 104 w 120"/>
                <a:gd name="T29" fmla="*/ 112 h 118"/>
                <a:gd name="T30" fmla="*/ 111 w 120"/>
                <a:gd name="T31" fmla="*/ 112 h 118"/>
                <a:gd name="T32" fmla="*/ 120 w 120"/>
                <a:gd name="T33" fmla="*/ 103 h 118"/>
                <a:gd name="T34" fmla="*/ 120 w 120"/>
                <a:gd name="T35" fmla="*/ 9 h 118"/>
                <a:gd name="T36" fmla="*/ 111 w 120"/>
                <a:gd name="T37" fmla="*/ 0 h 118"/>
                <a:gd name="T38" fmla="*/ 112 w 120"/>
                <a:gd name="T39" fmla="*/ 103 h 118"/>
                <a:gd name="T40" fmla="*/ 111 w 120"/>
                <a:gd name="T41" fmla="*/ 104 h 118"/>
                <a:gd name="T42" fmla="*/ 9 w 120"/>
                <a:gd name="T43" fmla="*/ 104 h 118"/>
                <a:gd name="T44" fmla="*/ 8 w 120"/>
                <a:gd name="T45" fmla="*/ 103 h 118"/>
                <a:gd name="T46" fmla="*/ 8 w 120"/>
                <a:gd name="T47" fmla="*/ 9 h 118"/>
                <a:gd name="T48" fmla="*/ 9 w 120"/>
                <a:gd name="T49" fmla="*/ 8 h 118"/>
                <a:gd name="T50" fmla="*/ 111 w 120"/>
                <a:gd name="T51" fmla="*/ 8 h 118"/>
                <a:gd name="T52" fmla="*/ 112 w 120"/>
                <a:gd name="T53" fmla="*/ 9 h 118"/>
                <a:gd name="T54" fmla="*/ 112 w 120"/>
                <a:gd name="T55" fmla="*/ 103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20" h="118">
                  <a:moveTo>
                    <a:pt x="111" y="0"/>
                  </a:moveTo>
                  <a:cubicBezTo>
                    <a:pt x="9" y="0"/>
                    <a:pt x="9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08"/>
                    <a:pt x="4" y="112"/>
                    <a:pt x="9" y="112"/>
                  </a:cubicBezTo>
                  <a:cubicBezTo>
                    <a:pt x="16" y="112"/>
                    <a:pt x="16" y="112"/>
                    <a:pt x="16" y="112"/>
                  </a:cubicBezTo>
                  <a:cubicBezTo>
                    <a:pt x="16" y="112"/>
                    <a:pt x="16" y="112"/>
                    <a:pt x="16" y="112"/>
                  </a:cubicBezTo>
                  <a:cubicBezTo>
                    <a:pt x="16" y="115"/>
                    <a:pt x="19" y="118"/>
                    <a:pt x="22" y="118"/>
                  </a:cubicBezTo>
                  <a:cubicBezTo>
                    <a:pt x="25" y="118"/>
                    <a:pt x="28" y="115"/>
                    <a:pt x="28" y="112"/>
                  </a:cubicBezTo>
                  <a:cubicBezTo>
                    <a:pt x="28" y="112"/>
                    <a:pt x="28" y="112"/>
                    <a:pt x="28" y="112"/>
                  </a:cubicBezTo>
                  <a:cubicBezTo>
                    <a:pt x="92" y="112"/>
                    <a:pt x="92" y="112"/>
                    <a:pt x="92" y="112"/>
                  </a:cubicBezTo>
                  <a:cubicBezTo>
                    <a:pt x="92" y="112"/>
                    <a:pt x="92" y="112"/>
                    <a:pt x="92" y="112"/>
                  </a:cubicBezTo>
                  <a:cubicBezTo>
                    <a:pt x="92" y="115"/>
                    <a:pt x="95" y="118"/>
                    <a:pt x="98" y="118"/>
                  </a:cubicBezTo>
                  <a:cubicBezTo>
                    <a:pt x="101" y="118"/>
                    <a:pt x="104" y="115"/>
                    <a:pt x="104" y="112"/>
                  </a:cubicBezTo>
                  <a:cubicBezTo>
                    <a:pt x="104" y="112"/>
                    <a:pt x="104" y="112"/>
                    <a:pt x="104" y="112"/>
                  </a:cubicBezTo>
                  <a:cubicBezTo>
                    <a:pt x="111" y="112"/>
                    <a:pt x="111" y="112"/>
                    <a:pt x="111" y="112"/>
                  </a:cubicBezTo>
                  <a:cubicBezTo>
                    <a:pt x="116" y="112"/>
                    <a:pt x="120" y="108"/>
                    <a:pt x="120" y="103"/>
                  </a:cubicBezTo>
                  <a:cubicBezTo>
                    <a:pt x="120" y="9"/>
                    <a:pt x="120" y="9"/>
                    <a:pt x="120" y="9"/>
                  </a:cubicBezTo>
                  <a:cubicBezTo>
                    <a:pt x="120" y="4"/>
                    <a:pt x="116" y="0"/>
                    <a:pt x="111" y="0"/>
                  </a:cubicBezTo>
                  <a:close/>
                  <a:moveTo>
                    <a:pt x="112" y="103"/>
                  </a:moveTo>
                  <a:cubicBezTo>
                    <a:pt x="112" y="104"/>
                    <a:pt x="112" y="104"/>
                    <a:pt x="111" y="104"/>
                  </a:cubicBezTo>
                  <a:cubicBezTo>
                    <a:pt x="9" y="104"/>
                    <a:pt x="9" y="104"/>
                    <a:pt x="9" y="104"/>
                  </a:cubicBezTo>
                  <a:cubicBezTo>
                    <a:pt x="8" y="104"/>
                    <a:pt x="8" y="104"/>
                    <a:pt x="8" y="103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8" y="8"/>
                    <a:pt x="8" y="8"/>
                    <a:pt x="9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2" y="8"/>
                    <a:pt x="112" y="8"/>
                    <a:pt x="112" y="9"/>
                  </a:cubicBezTo>
                  <a:lnTo>
                    <a:pt x="112" y="1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31" name="Freeform 6"/>
            <p:cNvSpPr>
              <a:spLocks noEditPoints="1"/>
            </p:cNvSpPr>
            <p:nvPr/>
          </p:nvSpPr>
          <p:spPr bwMode="auto">
            <a:xfrm>
              <a:off x="10061575" y="-279400"/>
              <a:ext cx="195263" cy="196850"/>
            </a:xfrm>
            <a:custGeom>
              <a:avLst/>
              <a:gdLst>
                <a:gd name="T0" fmla="*/ 26 w 52"/>
                <a:gd name="T1" fmla="*/ 0 h 52"/>
                <a:gd name="T2" fmla="*/ 0 w 52"/>
                <a:gd name="T3" fmla="*/ 26 h 52"/>
                <a:gd name="T4" fmla="*/ 26 w 52"/>
                <a:gd name="T5" fmla="*/ 52 h 52"/>
                <a:gd name="T6" fmla="*/ 52 w 52"/>
                <a:gd name="T7" fmla="*/ 26 h 52"/>
                <a:gd name="T8" fmla="*/ 26 w 52"/>
                <a:gd name="T9" fmla="*/ 0 h 52"/>
                <a:gd name="T10" fmla="*/ 26 w 52"/>
                <a:gd name="T11" fmla="*/ 48 h 52"/>
                <a:gd name="T12" fmla="*/ 4 w 52"/>
                <a:gd name="T13" fmla="*/ 26 h 52"/>
                <a:gd name="T14" fmla="*/ 26 w 52"/>
                <a:gd name="T15" fmla="*/ 4 h 52"/>
                <a:gd name="T16" fmla="*/ 48 w 52"/>
                <a:gd name="T17" fmla="*/ 26 h 52"/>
                <a:gd name="T18" fmla="*/ 26 w 52"/>
                <a:gd name="T19" fmla="*/ 48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2" h="52">
                  <a:moveTo>
                    <a:pt x="26" y="0"/>
                  </a:moveTo>
                  <a:cubicBezTo>
                    <a:pt x="12" y="0"/>
                    <a:pt x="0" y="12"/>
                    <a:pt x="0" y="26"/>
                  </a:cubicBezTo>
                  <a:cubicBezTo>
                    <a:pt x="0" y="40"/>
                    <a:pt x="12" y="52"/>
                    <a:pt x="26" y="52"/>
                  </a:cubicBezTo>
                  <a:cubicBezTo>
                    <a:pt x="40" y="52"/>
                    <a:pt x="52" y="40"/>
                    <a:pt x="52" y="26"/>
                  </a:cubicBezTo>
                  <a:cubicBezTo>
                    <a:pt x="52" y="12"/>
                    <a:pt x="40" y="0"/>
                    <a:pt x="26" y="0"/>
                  </a:cubicBezTo>
                  <a:close/>
                  <a:moveTo>
                    <a:pt x="26" y="48"/>
                  </a:moveTo>
                  <a:cubicBezTo>
                    <a:pt x="14" y="48"/>
                    <a:pt x="4" y="38"/>
                    <a:pt x="4" y="26"/>
                  </a:cubicBezTo>
                  <a:cubicBezTo>
                    <a:pt x="4" y="14"/>
                    <a:pt x="14" y="4"/>
                    <a:pt x="26" y="4"/>
                  </a:cubicBezTo>
                  <a:cubicBezTo>
                    <a:pt x="38" y="4"/>
                    <a:pt x="48" y="14"/>
                    <a:pt x="48" y="26"/>
                  </a:cubicBezTo>
                  <a:cubicBezTo>
                    <a:pt x="48" y="38"/>
                    <a:pt x="38" y="48"/>
                    <a:pt x="26" y="4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32" name="Freeform 7"/>
            <p:cNvSpPr>
              <a:spLocks noEditPoints="1"/>
            </p:cNvSpPr>
            <p:nvPr/>
          </p:nvSpPr>
          <p:spPr bwMode="auto">
            <a:xfrm>
              <a:off x="10121900" y="-246062"/>
              <a:ext cx="74613" cy="103188"/>
            </a:xfrm>
            <a:custGeom>
              <a:avLst/>
              <a:gdLst>
                <a:gd name="T0" fmla="*/ 12 w 20"/>
                <a:gd name="T1" fmla="*/ 7 h 27"/>
                <a:gd name="T2" fmla="*/ 12 w 20"/>
                <a:gd name="T3" fmla="*/ 2 h 27"/>
                <a:gd name="T4" fmla="*/ 10 w 20"/>
                <a:gd name="T5" fmla="*/ 0 h 27"/>
                <a:gd name="T6" fmla="*/ 8 w 20"/>
                <a:gd name="T7" fmla="*/ 2 h 27"/>
                <a:gd name="T8" fmla="*/ 8 w 20"/>
                <a:gd name="T9" fmla="*/ 7 h 27"/>
                <a:gd name="T10" fmla="*/ 0 w 20"/>
                <a:gd name="T11" fmla="*/ 17 h 27"/>
                <a:gd name="T12" fmla="*/ 10 w 20"/>
                <a:gd name="T13" fmla="*/ 27 h 27"/>
                <a:gd name="T14" fmla="*/ 20 w 20"/>
                <a:gd name="T15" fmla="*/ 17 h 27"/>
                <a:gd name="T16" fmla="*/ 12 w 20"/>
                <a:gd name="T17" fmla="*/ 7 h 27"/>
                <a:gd name="T18" fmla="*/ 10 w 20"/>
                <a:gd name="T19" fmla="*/ 23 h 27"/>
                <a:gd name="T20" fmla="*/ 4 w 20"/>
                <a:gd name="T21" fmla="*/ 17 h 27"/>
                <a:gd name="T22" fmla="*/ 8 w 20"/>
                <a:gd name="T23" fmla="*/ 11 h 27"/>
                <a:gd name="T24" fmla="*/ 8 w 20"/>
                <a:gd name="T25" fmla="*/ 14 h 27"/>
                <a:gd name="T26" fmla="*/ 10 w 20"/>
                <a:gd name="T27" fmla="*/ 16 h 27"/>
                <a:gd name="T28" fmla="*/ 12 w 20"/>
                <a:gd name="T29" fmla="*/ 14 h 27"/>
                <a:gd name="T30" fmla="*/ 12 w 20"/>
                <a:gd name="T31" fmla="*/ 11 h 27"/>
                <a:gd name="T32" fmla="*/ 16 w 20"/>
                <a:gd name="T33" fmla="*/ 17 h 27"/>
                <a:gd name="T34" fmla="*/ 10 w 20"/>
                <a:gd name="T35" fmla="*/ 23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0" h="27">
                  <a:moveTo>
                    <a:pt x="12" y="7"/>
                  </a:moveTo>
                  <a:cubicBezTo>
                    <a:pt x="12" y="2"/>
                    <a:pt x="12" y="2"/>
                    <a:pt x="12" y="2"/>
                  </a:cubicBezTo>
                  <a:cubicBezTo>
                    <a:pt x="12" y="1"/>
                    <a:pt x="11" y="0"/>
                    <a:pt x="10" y="0"/>
                  </a:cubicBezTo>
                  <a:cubicBezTo>
                    <a:pt x="9" y="0"/>
                    <a:pt x="8" y="1"/>
                    <a:pt x="8" y="2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3" y="8"/>
                    <a:pt x="0" y="12"/>
                    <a:pt x="0" y="17"/>
                  </a:cubicBezTo>
                  <a:cubicBezTo>
                    <a:pt x="0" y="23"/>
                    <a:pt x="4" y="27"/>
                    <a:pt x="10" y="27"/>
                  </a:cubicBezTo>
                  <a:cubicBezTo>
                    <a:pt x="16" y="27"/>
                    <a:pt x="20" y="23"/>
                    <a:pt x="20" y="17"/>
                  </a:cubicBezTo>
                  <a:cubicBezTo>
                    <a:pt x="20" y="12"/>
                    <a:pt x="17" y="8"/>
                    <a:pt x="12" y="7"/>
                  </a:cubicBezTo>
                  <a:close/>
                  <a:moveTo>
                    <a:pt x="10" y="23"/>
                  </a:moveTo>
                  <a:cubicBezTo>
                    <a:pt x="7" y="23"/>
                    <a:pt x="4" y="20"/>
                    <a:pt x="4" y="17"/>
                  </a:cubicBezTo>
                  <a:cubicBezTo>
                    <a:pt x="4" y="14"/>
                    <a:pt x="6" y="12"/>
                    <a:pt x="8" y="11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8" y="15"/>
                    <a:pt x="9" y="16"/>
                    <a:pt x="10" y="16"/>
                  </a:cubicBezTo>
                  <a:cubicBezTo>
                    <a:pt x="11" y="16"/>
                    <a:pt x="12" y="15"/>
                    <a:pt x="12" y="14"/>
                  </a:cubicBezTo>
                  <a:cubicBezTo>
                    <a:pt x="12" y="11"/>
                    <a:pt x="12" y="11"/>
                    <a:pt x="12" y="11"/>
                  </a:cubicBezTo>
                  <a:cubicBezTo>
                    <a:pt x="14" y="12"/>
                    <a:pt x="16" y="14"/>
                    <a:pt x="16" y="17"/>
                  </a:cubicBezTo>
                  <a:cubicBezTo>
                    <a:pt x="16" y="20"/>
                    <a:pt x="13" y="23"/>
                    <a:pt x="10" y="2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33" name="Freeform 8"/>
            <p:cNvSpPr>
              <a:spLocks noEditPoints="1"/>
            </p:cNvSpPr>
            <p:nvPr/>
          </p:nvSpPr>
          <p:spPr bwMode="auto">
            <a:xfrm>
              <a:off x="9994900" y="-331787"/>
              <a:ext cx="344488" cy="301625"/>
            </a:xfrm>
            <a:custGeom>
              <a:avLst/>
              <a:gdLst>
                <a:gd name="T0" fmla="*/ 88 w 92"/>
                <a:gd name="T1" fmla="*/ 13 h 80"/>
                <a:gd name="T2" fmla="*/ 88 w 92"/>
                <a:gd name="T3" fmla="*/ 5 h 80"/>
                <a:gd name="T4" fmla="*/ 83 w 92"/>
                <a:gd name="T5" fmla="*/ 0 h 80"/>
                <a:gd name="T6" fmla="*/ 5 w 92"/>
                <a:gd name="T7" fmla="*/ 0 h 80"/>
                <a:gd name="T8" fmla="*/ 0 w 92"/>
                <a:gd name="T9" fmla="*/ 5 h 80"/>
                <a:gd name="T10" fmla="*/ 0 w 92"/>
                <a:gd name="T11" fmla="*/ 75 h 80"/>
                <a:gd name="T12" fmla="*/ 5 w 92"/>
                <a:gd name="T13" fmla="*/ 80 h 80"/>
                <a:gd name="T14" fmla="*/ 83 w 92"/>
                <a:gd name="T15" fmla="*/ 80 h 80"/>
                <a:gd name="T16" fmla="*/ 88 w 92"/>
                <a:gd name="T17" fmla="*/ 75 h 80"/>
                <a:gd name="T18" fmla="*/ 88 w 92"/>
                <a:gd name="T19" fmla="*/ 69 h 80"/>
                <a:gd name="T20" fmla="*/ 92 w 92"/>
                <a:gd name="T21" fmla="*/ 63 h 80"/>
                <a:gd name="T22" fmla="*/ 92 w 92"/>
                <a:gd name="T23" fmla="*/ 59 h 80"/>
                <a:gd name="T24" fmla="*/ 88 w 92"/>
                <a:gd name="T25" fmla="*/ 53 h 80"/>
                <a:gd name="T26" fmla="*/ 88 w 92"/>
                <a:gd name="T27" fmla="*/ 29 h 80"/>
                <a:gd name="T28" fmla="*/ 92 w 92"/>
                <a:gd name="T29" fmla="*/ 23 h 80"/>
                <a:gd name="T30" fmla="*/ 92 w 92"/>
                <a:gd name="T31" fmla="*/ 19 h 80"/>
                <a:gd name="T32" fmla="*/ 88 w 92"/>
                <a:gd name="T33" fmla="*/ 13 h 80"/>
                <a:gd name="T34" fmla="*/ 83 w 92"/>
                <a:gd name="T35" fmla="*/ 76 h 80"/>
                <a:gd name="T36" fmla="*/ 5 w 92"/>
                <a:gd name="T37" fmla="*/ 76 h 80"/>
                <a:gd name="T38" fmla="*/ 4 w 92"/>
                <a:gd name="T39" fmla="*/ 75 h 80"/>
                <a:gd name="T40" fmla="*/ 4 w 92"/>
                <a:gd name="T41" fmla="*/ 5 h 80"/>
                <a:gd name="T42" fmla="*/ 5 w 92"/>
                <a:gd name="T43" fmla="*/ 4 h 80"/>
                <a:gd name="T44" fmla="*/ 83 w 92"/>
                <a:gd name="T45" fmla="*/ 4 h 80"/>
                <a:gd name="T46" fmla="*/ 84 w 92"/>
                <a:gd name="T47" fmla="*/ 5 h 80"/>
                <a:gd name="T48" fmla="*/ 84 w 92"/>
                <a:gd name="T49" fmla="*/ 13 h 80"/>
                <a:gd name="T50" fmla="*/ 80 w 92"/>
                <a:gd name="T51" fmla="*/ 19 h 80"/>
                <a:gd name="T52" fmla="*/ 80 w 92"/>
                <a:gd name="T53" fmla="*/ 23 h 80"/>
                <a:gd name="T54" fmla="*/ 84 w 92"/>
                <a:gd name="T55" fmla="*/ 29 h 80"/>
                <a:gd name="T56" fmla="*/ 84 w 92"/>
                <a:gd name="T57" fmla="*/ 53 h 80"/>
                <a:gd name="T58" fmla="*/ 80 w 92"/>
                <a:gd name="T59" fmla="*/ 59 h 80"/>
                <a:gd name="T60" fmla="*/ 80 w 92"/>
                <a:gd name="T61" fmla="*/ 63 h 80"/>
                <a:gd name="T62" fmla="*/ 84 w 92"/>
                <a:gd name="T63" fmla="*/ 69 h 80"/>
                <a:gd name="T64" fmla="*/ 84 w 92"/>
                <a:gd name="T65" fmla="*/ 75 h 80"/>
                <a:gd name="T66" fmla="*/ 83 w 92"/>
                <a:gd name="T67" fmla="*/ 76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2" h="80">
                  <a:moveTo>
                    <a:pt x="88" y="13"/>
                  </a:moveTo>
                  <a:cubicBezTo>
                    <a:pt x="88" y="5"/>
                    <a:pt x="88" y="5"/>
                    <a:pt x="88" y="5"/>
                  </a:cubicBezTo>
                  <a:cubicBezTo>
                    <a:pt x="88" y="2"/>
                    <a:pt x="86" y="0"/>
                    <a:pt x="83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8"/>
                    <a:pt x="2" y="80"/>
                    <a:pt x="5" y="80"/>
                  </a:cubicBezTo>
                  <a:cubicBezTo>
                    <a:pt x="83" y="80"/>
                    <a:pt x="83" y="80"/>
                    <a:pt x="83" y="80"/>
                  </a:cubicBezTo>
                  <a:cubicBezTo>
                    <a:pt x="86" y="80"/>
                    <a:pt x="88" y="78"/>
                    <a:pt x="88" y="75"/>
                  </a:cubicBezTo>
                  <a:cubicBezTo>
                    <a:pt x="88" y="69"/>
                    <a:pt x="88" y="69"/>
                    <a:pt x="88" y="69"/>
                  </a:cubicBezTo>
                  <a:cubicBezTo>
                    <a:pt x="90" y="68"/>
                    <a:pt x="92" y="66"/>
                    <a:pt x="92" y="63"/>
                  </a:cubicBezTo>
                  <a:cubicBezTo>
                    <a:pt x="92" y="59"/>
                    <a:pt x="92" y="59"/>
                    <a:pt x="92" y="59"/>
                  </a:cubicBezTo>
                  <a:cubicBezTo>
                    <a:pt x="92" y="56"/>
                    <a:pt x="90" y="54"/>
                    <a:pt x="88" y="53"/>
                  </a:cubicBezTo>
                  <a:cubicBezTo>
                    <a:pt x="88" y="29"/>
                    <a:pt x="88" y="29"/>
                    <a:pt x="88" y="29"/>
                  </a:cubicBezTo>
                  <a:cubicBezTo>
                    <a:pt x="90" y="28"/>
                    <a:pt x="92" y="26"/>
                    <a:pt x="92" y="23"/>
                  </a:cubicBezTo>
                  <a:cubicBezTo>
                    <a:pt x="92" y="19"/>
                    <a:pt x="92" y="19"/>
                    <a:pt x="92" y="19"/>
                  </a:cubicBezTo>
                  <a:cubicBezTo>
                    <a:pt x="92" y="16"/>
                    <a:pt x="90" y="14"/>
                    <a:pt x="88" y="13"/>
                  </a:cubicBezTo>
                  <a:close/>
                  <a:moveTo>
                    <a:pt x="83" y="76"/>
                  </a:moveTo>
                  <a:cubicBezTo>
                    <a:pt x="5" y="76"/>
                    <a:pt x="5" y="76"/>
                    <a:pt x="5" y="76"/>
                  </a:cubicBezTo>
                  <a:cubicBezTo>
                    <a:pt x="4" y="76"/>
                    <a:pt x="4" y="76"/>
                    <a:pt x="4" y="75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4"/>
                    <a:pt x="4" y="4"/>
                    <a:pt x="5" y="4"/>
                  </a:cubicBezTo>
                  <a:cubicBezTo>
                    <a:pt x="83" y="4"/>
                    <a:pt x="83" y="4"/>
                    <a:pt x="83" y="4"/>
                  </a:cubicBezTo>
                  <a:cubicBezTo>
                    <a:pt x="84" y="4"/>
                    <a:pt x="84" y="4"/>
                    <a:pt x="84" y="5"/>
                  </a:cubicBezTo>
                  <a:cubicBezTo>
                    <a:pt x="84" y="13"/>
                    <a:pt x="84" y="13"/>
                    <a:pt x="84" y="13"/>
                  </a:cubicBezTo>
                  <a:cubicBezTo>
                    <a:pt x="82" y="14"/>
                    <a:pt x="80" y="16"/>
                    <a:pt x="80" y="19"/>
                  </a:cubicBezTo>
                  <a:cubicBezTo>
                    <a:pt x="80" y="23"/>
                    <a:pt x="80" y="23"/>
                    <a:pt x="80" y="23"/>
                  </a:cubicBezTo>
                  <a:cubicBezTo>
                    <a:pt x="80" y="26"/>
                    <a:pt x="82" y="28"/>
                    <a:pt x="84" y="29"/>
                  </a:cubicBezTo>
                  <a:cubicBezTo>
                    <a:pt x="84" y="53"/>
                    <a:pt x="84" y="53"/>
                    <a:pt x="84" y="53"/>
                  </a:cubicBezTo>
                  <a:cubicBezTo>
                    <a:pt x="82" y="54"/>
                    <a:pt x="80" y="56"/>
                    <a:pt x="80" y="59"/>
                  </a:cubicBezTo>
                  <a:cubicBezTo>
                    <a:pt x="80" y="63"/>
                    <a:pt x="80" y="63"/>
                    <a:pt x="80" y="63"/>
                  </a:cubicBezTo>
                  <a:cubicBezTo>
                    <a:pt x="80" y="66"/>
                    <a:pt x="82" y="68"/>
                    <a:pt x="84" y="69"/>
                  </a:cubicBezTo>
                  <a:cubicBezTo>
                    <a:pt x="84" y="75"/>
                    <a:pt x="84" y="75"/>
                    <a:pt x="84" y="75"/>
                  </a:cubicBezTo>
                  <a:cubicBezTo>
                    <a:pt x="84" y="76"/>
                    <a:pt x="84" y="76"/>
                    <a:pt x="83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</p:grpSp>
      <p:sp>
        <p:nvSpPr>
          <p:cNvPr id="34" name="Freeform 22"/>
          <p:cNvSpPr>
            <a:spLocks noEditPoints="1"/>
          </p:cNvSpPr>
          <p:nvPr/>
        </p:nvSpPr>
        <p:spPr bwMode="auto">
          <a:xfrm>
            <a:off x="8385483" y="1934848"/>
            <a:ext cx="450225" cy="324473"/>
          </a:xfrm>
          <a:custGeom>
            <a:avLst/>
            <a:gdLst>
              <a:gd name="T0" fmla="*/ 298 w 368"/>
              <a:gd name="T1" fmla="*/ 94 h 265"/>
              <a:gd name="T2" fmla="*/ 196 w 368"/>
              <a:gd name="T3" fmla="*/ 0 h 265"/>
              <a:gd name="T4" fmla="*/ 102 w 368"/>
              <a:gd name="T5" fmla="*/ 60 h 265"/>
              <a:gd name="T6" fmla="*/ 86 w 368"/>
              <a:gd name="T7" fmla="*/ 58 h 265"/>
              <a:gd name="T8" fmla="*/ 35 w 368"/>
              <a:gd name="T9" fmla="*/ 109 h 265"/>
              <a:gd name="T10" fmla="*/ 37 w 368"/>
              <a:gd name="T11" fmla="*/ 126 h 265"/>
              <a:gd name="T12" fmla="*/ 0 w 368"/>
              <a:gd name="T13" fmla="*/ 190 h 265"/>
              <a:gd name="T14" fmla="*/ 75 w 368"/>
              <a:gd name="T15" fmla="*/ 265 h 265"/>
              <a:gd name="T16" fmla="*/ 75 w 368"/>
              <a:gd name="T17" fmla="*/ 265 h 265"/>
              <a:gd name="T18" fmla="*/ 282 w 368"/>
              <a:gd name="T19" fmla="*/ 265 h 265"/>
              <a:gd name="T20" fmla="*/ 282 w 368"/>
              <a:gd name="T21" fmla="*/ 265 h 265"/>
              <a:gd name="T22" fmla="*/ 368 w 368"/>
              <a:gd name="T23" fmla="*/ 178 h 265"/>
              <a:gd name="T24" fmla="*/ 298 w 368"/>
              <a:gd name="T25" fmla="*/ 94 h 265"/>
              <a:gd name="T26" fmla="*/ 282 w 368"/>
              <a:gd name="T27" fmla="*/ 242 h 265"/>
              <a:gd name="T28" fmla="*/ 282 w 368"/>
              <a:gd name="T29" fmla="*/ 242 h 265"/>
              <a:gd name="T30" fmla="*/ 75 w 368"/>
              <a:gd name="T31" fmla="*/ 242 h 265"/>
              <a:gd name="T32" fmla="*/ 23 w 368"/>
              <a:gd name="T33" fmla="*/ 190 h 265"/>
              <a:gd name="T34" fmla="*/ 49 w 368"/>
              <a:gd name="T35" fmla="*/ 145 h 265"/>
              <a:gd name="T36" fmla="*/ 59 w 368"/>
              <a:gd name="T37" fmla="*/ 118 h 265"/>
              <a:gd name="T38" fmla="*/ 58 w 368"/>
              <a:gd name="T39" fmla="*/ 109 h 265"/>
              <a:gd name="T40" fmla="*/ 86 w 368"/>
              <a:gd name="T41" fmla="*/ 81 h 265"/>
              <a:gd name="T42" fmla="*/ 102 w 368"/>
              <a:gd name="T43" fmla="*/ 83 h 265"/>
              <a:gd name="T44" fmla="*/ 123 w 368"/>
              <a:gd name="T45" fmla="*/ 70 h 265"/>
              <a:gd name="T46" fmla="*/ 196 w 368"/>
              <a:gd name="T47" fmla="*/ 23 h 265"/>
              <a:gd name="T48" fmla="*/ 275 w 368"/>
              <a:gd name="T49" fmla="*/ 96 h 265"/>
              <a:gd name="T50" fmla="*/ 294 w 368"/>
              <a:gd name="T51" fmla="*/ 116 h 265"/>
              <a:gd name="T52" fmla="*/ 345 w 368"/>
              <a:gd name="T53" fmla="*/ 178 h 265"/>
              <a:gd name="T54" fmla="*/ 282 w 368"/>
              <a:gd name="T55" fmla="*/ 242 h 2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368" h="265">
                <a:moveTo>
                  <a:pt x="298" y="94"/>
                </a:moveTo>
                <a:cubicBezTo>
                  <a:pt x="293" y="41"/>
                  <a:pt x="250" y="0"/>
                  <a:pt x="196" y="0"/>
                </a:cubicBezTo>
                <a:cubicBezTo>
                  <a:pt x="154" y="0"/>
                  <a:pt x="118" y="25"/>
                  <a:pt x="102" y="60"/>
                </a:cubicBezTo>
                <a:cubicBezTo>
                  <a:pt x="97" y="59"/>
                  <a:pt x="92" y="58"/>
                  <a:pt x="86" y="58"/>
                </a:cubicBezTo>
                <a:cubicBezTo>
                  <a:pt x="58" y="58"/>
                  <a:pt x="35" y="81"/>
                  <a:pt x="35" y="109"/>
                </a:cubicBezTo>
                <a:cubicBezTo>
                  <a:pt x="35" y="115"/>
                  <a:pt x="36" y="120"/>
                  <a:pt x="37" y="126"/>
                </a:cubicBezTo>
                <a:cubicBezTo>
                  <a:pt x="15" y="139"/>
                  <a:pt x="0" y="162"/>
                  <a:pt x="0" y="190"/>
                </a:cubicBezTo>
                <a:cubicBezTo>
                  <a:pt x="0" y="231"/>
                  <a:pt x="34" y="265"/>
                  <a:pt x="75" y="265"/>
                </a:cubicBezTo>
                <a:cubicBezTo>
                  <a:pt x="75" y="265"/>
                  <a:pt x="75" y="265"/>
                  <a:pt x="75" y="265"/>
                </a:cubicBezTo>
                <a:cubicBezTo>
                  <a:pt x="282" y="265"/>
                  <a:pt x="282" y="265"/>
                  <a:pt x="282" y="265"/>
                </a:cubicBezTo>
                <a:cubicBezTo>
                  <a:pt x="282" y="265"/>
                  <a:pt x="282" y="265"/>
                  <a:pt x="282" y="265"/>
                </a:cubicBezTo>
                <a:cubicBezTo>
                  <a:pt x="330" y="265"/>
                  <a:pt x="368" y="226"/>
                  <a:pt x="368" y="178"/>
                </a:cubicBezTo>
                <a:cubicBezTo>
                  <a:pt x="368" y="136"/>
                  <a:pt x="338" y="101"/>
                  <a:pt x="298" y="94"/>
                </a:cubicBezTo>
                <a:close/>
                <a:moveTo>
                  <a:pt x="282" y="242"/>
                </a:moveTo>
                <a:cubicBezTo>
                  <a:pt x="282" y="242"/>
                  <a:pt x="282" y="242"/>
                  <a:pt x="282" y="242"/>
                </a:cubicBezTo>
                <a:cubicBezTo>
                  <a:pt x="75" y="242"/>
                  <a:pt x="75" y="242"/>
                  <a:pt x="75" y="242"/>
                </a:cubicBezTo>
                <a:cubicBezTo>
                  <a:pt x="46" y="242"/>
                  <a:pt x="23" y="219"/>
                  <a:pt x="23" y="190"/>
                </a:cubicBezTo>
                <a:cubicBezTo>
                  <a:pt x="23" y="172"/>
                  <a:pt x="33" y="155"/>
                  <a:pt x="49" y="145"/>
                </a:cubicBezTo>
                <a:cubicBezTo>
                  <a:pt x="65" y="136"/>
                  <a:pt x="66" y="135"/>
                  <a:pt x="59" y="118"/>
                </a:cubicBezTo>
                <a:cubicBezTo>
                  <a:pt x="58" y="115"/>
                  <a:pt x="58" y="112"/>
                  <a:pt x="58" y="109"/>
                </a:cubicBezTo>
                <a:cubicBezTo>
                  <a:pt x="58" y="94"/>
                  <a:pt x="70" y="81"/>
                  <a:pt x="86" y="81"/>
                </a:cubicBezTo>
                <a:cubicBezTo>
                  <a:pt x="86" y="81"/>
                  <a:pt x="94" y="80"/>
                  <a:pt x="102" y="83"/>
                </a:cubicBezTo>
                <a:cubicBezTo>
                  <a:pt x="115" y="89"/>
                  <a:pt x="117" y="83"/>
                  <a:pt x="123" y="70"/>
                </a:cubicBezTo>
                <a:cubicBezTo>
                  <a:pt x="136" y="41"/>
                  <a:pt x="165" y="23"/>
                  <a:pt x="196" y="23"/>
                </a:cubicBezTo>
                <a:cubicBezTo>
                  <a:pt x="237" y="23"/>
                  <a:pt x="271" y="54"/>
                  <a:pt x="275" y="96"/>
                </a:cubicBezTo>
                <a:cubicBezTo>
                  <a:pt x="277" y="112"/>
                  <a:pt x="277" y="112"/>
                  <a:pt x="294" y="116"/>
                </a:cubicBezTo>
                <a:cubicBezTo>
                  <a:pt x="324" y="122"/>
                  <a:pt x="345" y="148"/>
                  <a:pt x="345" y="178"/>
                </a:cubicBezTo>
                <a:cubicBezTo>
                  <a:pt x="345" y="213"/>
                  <a:pt x="317" y="242"/>
                  <a:pt x="282" y="242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id-ID"/>
          </a:p>
        </p:txBody>
      </p:sp>
      <p:grpSp>
        <p:nvGrpSpPr>
          <p:cNvPr id="35" name="Group 32"/>
          <p:cNvGrpSpPr/>
          <p:nvPr/>
        </p:nvGrpSpPr>
        <p:grpSpPr>
          <a:xfrm>
            <a:off x="8341785" y="4567079"/>
            <a:ext cx="392640" cy="391555"/>
            <a:chOff x="8521700" y="4130676"/>
            <a:chExt cx="574675" cy="573087"/>
          </a:xfrm>
          <a:solidFill>
            <a:schemeClr val="accent4"/>
          </a:solidFill>
        </p:grpSpPr>
        <p:sp>
          <p:nvSpPr>
            <p:cNvPr id="36" name="Freeform 32"/>
            <p:cNvSpPr/>
            <p:nvPr/>
          </p:nvSpPr>
          <p:spPr bwMode="auto">
            <a:xfrm>
              <a:off x="8521700" y="4322763"/>
              <a:ext cx="360363" cy="381000"/>
            </a:xfrm>
            <a:custGeom>
              <a:avLst/>
              <a:gdLst>
                <a:gd name="T0" fmla="*/ 47 w 121"/>
                <a:gd name="T1" fmla="*/ 128 h 128"/>
                <a:gd name="T2" fmla="*/ 22 w 121"/>
                <a:gd name="T3" fmla="*/ 118 h 128"/>
                <a:gd name="T4" fmla="*/ 14 w 121"/>
                <a:gd name="T5" fmla="*/ 110 h 128"/>
                <a:gd name="T6" fmla="*/ 14 w 121"/>
                <a:gd name="T7" fmla="*/ 58 h 128"/>
                <a:gd name="T8" fmla="*/ 58 w 121"/>
                <a:gd name="T9" fmla="*/ 14 h 128"/>
                <a:gd name="T10" fmla="*/ 89 w 121"/>
                <a:gd name="T11" fmla="*/ 0 h 128"/>
                <a:gd name="T12" fmla="*/ 119 w 121"/>
                <a:gd name="T13" fmla="*/ 18 h 128"/>
                <a:gd name="T14" fmla="*/ 118 w 121"/>
                <a:gd name="T15" fmla="*/ 27 h 128"/>
                <a:gd name="T16" fmla="*/ 109 w 121"/>
                <a:gd name="T17" fmla="*/ 26 h 128"/>
                <a:gd name="T18" fmla="*/ 88 w 121"/>
                <a:gd name="T19" fmla="*/ 12 h 128"/>
                <a:gd name="T20" fmla="*/ 66 w 121"/>
                <a:gd name="T21" fmla="*/ 22 h 128"/>
                <a:gd name="T22" fmla="*/ 22 w 121"/>
                <a:gd name="T23" fmla="*/ 66 h 128"/>
                <a:gd name="T24" fmla="*/ 22 w 121"/>
                <a:gd name="T25" fmla="*/ 102 h 128"/>
                <a:gd name="T26" fmla="*/ 30 w 121"/>
                <a:gd name="T27" fmla="*/ 110 h 128"/>
                <a:gd name="T28" fmla="*/ 48 w 121"/>
                <a:gd name="T29" fmla="*/ 116 h 128"/>
                <a:gd name="T30" fmla="*/ 70 w 121"/>
                <a:gd name="T31" fmla="*/ 106 h 128"/>
                <a:gd name="T32" fmla="*/ 102 w 121"/>
                <a:gd name="T33" fmla="*/ 74 h 128"/>
                <a:gd name="T34" fmla="*/ 110 w 121"/>
                <a:gd name="T35" fmla="*/ 74 h 128"/>
                <a:gd name="T36" fmla="*/ 110 w 121"/>
                <a:gd name="T37" fmla="*/ 82 h 128"/>
                <a:gd name="T38" fmla="*/ 78 w 121"/>
                <a:gd name="T39" fmla="*/ 114 h 128"/>
                <a:gd name="T40" fmla="*/ 49 w 121"/>
                <a:gd name="T41" fmla="*/ 128 h 128"/>
                <a:gd name="T42" fmla="*/ 47 w 121"/>
                <a:gd name="T43" fmla="*/ 128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21" h="128">
                  <a:moveTo>
                    <a:pt x="47" y="128"/>
                  </a:moveTo>
                  <a:cubicBezTo>
                    <a:pt x="37" y="128"/>
                    <a:pt x="28" y="125"/>
                    <a:pt x="22" y="118"/>
                  </a:cubicBezTo>
                  <a:cubicBezTo>
                    <a:pt x="14" y="110"/>
                    <a:pt x="14" y="110"/>
                    <a:pt x="14" y="110"/>
                  </a:cubicBezTo>
                  <a:cubicBezTo>
                    <a:pt x="0" y="96"/>
                    <a:pt x="0" y="72"/>
                    <a:pt x="14" y="58"/>
                  </a:cubicBezTo>
                  <a:cubicBezTo>
                    <a:pt x="58" y="14"/>
                    <a:pt x="58" y="14"/>
                    <a:pt x="58" y="14"/>
                  </a:cubicBezTo>
                  <a:cubicBezTo>
                    <a:pt x="70" y="2"/>
                    <a:pt x="81" y="0"/>
                    <a:pt x="89" y="0"/>
                  </a:cubicBezTo>
                  <a:cubicBezTo>
                    <a:pt x="100" y="1"/>
                    <a:pt x="111" y="7"/>
                    <a:pt x="119" y="18"/>
                  </a:cubicBezTo>
                  <a:cubicBezTo>
                    <a:pt x="121" y="21"/>
                    <a:pt x="120" y="25"/>
                    <a:pt x="118" y="27"/>
                  </a:cubicBezTo>
                  <a:cubicBezTo>
                    <a:pt x="115" y="29"/>
                    <a:pt x="111" y="28"/>
                    <a:pt x="109" y="26"/>
                  </a:cubicBezTo>
                  <a:cubicBezTo>
                    <a:pt x="103" y="17"/>
                    <a:pt x="96" y="13"/>
                    <a:pt x="88" y="12"/>
                  </a:cubicBezTo>
                  <a:cubicBezTo>
                    <a:pt x="81" y="12"/>
                    <a:pt x="73" y="15"/>
                    <a:pt x="66" y="22"/>
                  </a:cubicBezTo>
                  <a:cubicBezTo>
                    <a:pt x="22" y="66"/>
                    <a:pt x="22" y="66"/>
                    <a:pt x="22" y="66"/>
                  </a:cubicBezTo>
                  <a:cubicBezTo>
                    <a:pt x="13" y="76"/>
                    <a:pt x="13" y="92"/>
                    <a:pt x="22" y="102"/>
                  </a:cubicBezTo>
                  <a:cubicBezTo>
                    <a:pt x="30" y="110"/>
                    <a:pt x="30" y="110"/>
                    <a:pt x="30" y="110"/>
                  </a:cubicBezTo>
                  <a:cubicBezTo>
                    <a:pt x="35" y="114"/>
                    <a:pt x="41" y="117"/>
                    <a:pt x="48" y="116"/>
                  </a:cubicBezTo>
                  <a:cubicBezTo>
                    <a:pt x="56" y="116"/>
                    <a:pt x="63" y="112"/>
                    <a:pt x="70" y="106"/>
                  </a:cubicBezTo>
                  <a:cubicBezTo>
                    <a:pt x="102" y="74"/>
                    <a:pt x="102" y="74"/>
                    <a:pt x="102" y="74"/>
                  </a:cubicBezTo>
                  <a:cubicBezTo>
                    <a:pt x="104" y="71"/>
                    <a:pt x="108" y="71"/>
                    <a:pt x="110" y="74"/>
                  </a:cubicBezTo>
                  <a:cubicBezTo>
                    <a:pt x="113" y="76"/>
                    <a:pt x="113" y="80"/>
                    <a:pt x="110" y="82"/>
                  </a:cubicBezTo>
                  <a:cubicBezTo>
                    <a:pt x="78" y="114"/>
                    <a:pt x="78" y="114"/>
                    <a:pt x="78" y="114"/>
                  </a:cubicBezTo>
                  <a:cubicBezTo>
                    <a:pt x="70" y="123"/>
                    <a:pt x="59" y="128"/>
                    <a:pt x="49" y="128"/>
                  </a:cubicBezTo>
                  <a:cubicBezTo>
                    <a:pt x="48" y="128"/>
                    <a:pt x="47" y="128"/>
                    <a:pt x="47" y="12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37" name="Freeform 33"/>
            <p:cNvSpPr/>
            <p:nvPr/>
          </p:nvSpPr>
          <p:spPr bwMode="auto">
            <a:xfrm>
              <a:off x="8769350" y="4130676"/>
              <a:ext cx="327025" cy="392113"/>
            </a:xfrm>
            <a:custGeom>
              <a:avLst/>
              <a:gdLst>
                <a:gd name="T0" fmla="*/ 29 w 110"/>
                <a:gd name="T1" fmla="*/ 132 h 132"/>
                <a:gd name="T2" fmla="*/ 26 w 110"/>
                <a:gd name="T3" fmla="*/ 132 h 132"/>
                <a:gd name="T4" fmla="*/ 2 w 110"/>
                <a:gd name="T5" fmla="*/ 118 h 132"/>
                <a:gd name="T6" fmla="*/ 4 w 110"/>
                <a:gd name="T7" fmla="*/ 110 h 132"/>
                <a:gd name="T8" fmla="*/ 12 w 110"/>
                <a:gd name="T9" fmla="*/ 112 h 132"/>
                <a:gd name="T10" fmla="*/ 27 w 110"/>
                <a:gd name="T11" fmla="*/ 120 h 132"/>
                <a:gd name="T12" fmla="*/ 43 w 110"/>
                <a:gd name="T13" fmla="*/ 115 h 132"/>
                <a:gd name="T14" fmla="*/ 91 w 110"/>
                <a:gd name="T15" fmla="*/ 67 h 132"/>
                <a:gd name="T16" fmla="*/ 98 w 110"/>
                <a:gd name="T17" fmla="*/ 51 h 132"/>
                <a:gd name="T18" fmla="*/ 91 w 110"/>
                <a:gd name="T19" fmla="*/ 35 h 132"/>
                <a:gd name="T20" fmla="*/ 83 w 110"/>
                <a:gd name="T21" fmla="*/ 27 h 132"/>
                <a:gd name="T22" fmla="*/ 47 w 110"/>
                <a:gd name="T23" fmla="*/ 23 h 132"/>
                <a:gd name="T24" fmla="*/ 11 w 110"/>
                <a:gd name="T25" fmla="*/ 59 h 132"/>
                <a:gd name="T26" fmla="*/ 3 w 110"/>
                <a:gd name="T27" fmla="*/ 59 h 132"/>
                <a:gd name="T28" fmla="*/ 3 w 110"/>
                <a:gd name="T29" fmla="*/ 51 h 132"/>
                <a:gd name="T30" fmla="*/ 39 w 110"/>
                <a:gd name="T31" fmla="*/ 15 h 132"/>
                <a:gd name="T32" fmla="*/ 91 w 110"/>
                <a:gd name="T33" fmla="*/ 19 h 132"/>
                <a:gd name="T34" fmla="*/ 99 w 110"/>
                <a:gd name="T35" fmla="*/ 27 h 132"/>
                <a:gd name="T36" fmla="*/ 110 w 110"/>
                <a:gd name="T37" fmla="*/ 51 h 132"/>
                <a:gd name="T38" fmla="*/ 99 w 110"/>
                <a:gd name="T39" fmla="*/ 75 h 132"/>
                <a:gd name="T40" fmla="*/ 51 w 110"/>
                <a:gd name="T41" fmla="*/ 123 h 132"/>
                <a:gd name="T42" fmla="*/ 29 w 110"/>
                <a:gd name="T43" fmla="*/ 132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10" h="132">
                  <a:moveTo>
                    <a:pt x="29" y="132"/>
                  </a:moveTo>
                  <a:cubicBezTo>
                    <a:pt x="28" y="132"/>
                    <a:pt x="27" y="132"/>
                    <a:pt x="26" y="132"/>
                  </a:cubicBezTo>
                  <a:cubicBezTo>
                    <a:pt x="16" y="131"/>
                    <a:pt x="7" y="126"/>
                    <a:pt x="2" y="118"/>
                  </a:cubicBezTo>
                  <a:cubicBezTo>
                    <a:pt x="0" y="116"/>
                    <a:pt x="1" y="112"/>
                    <a:pt x="4" y="110"/>
                  </a:cubicBezTo>
                  <a:cubicBezTo>
                    <a:pt x="6" y="108"/>
                    <a:pt x="10" y="109"/>
                    <a:pt x="12" y="112"/>
                  </a:cubicBezTo>
                  <a:cubicBezTo>
                    <a:pt x="15" y="116"/>
                    <a:pt x="21" y="120"/>
                    <a:pt x="27" y="120"/>
                  </a:cubicBezTo>
                  <a:cubicBezTo>
                    <a:pt x="33" y="121"/>
                    <a:pt x="39" y="119"/>
                    <a:pt x="43" y="115"/>
                  </a:cubicBezTo>
                  <a:cubicBezTo>
                    <a:pt x="91" y="67"/>
                    <a:pt x="91" y="67"/>
                    <a:pt x="91" y="67"/>
                  </a:cubicBezTo>
                  <a:cubicBezTo>
                    <a:pt x="95" y="62"/>
                    <a:pt x="98" y="57"/>
                    <a:pt x="98" y="51"/>
                  </a:cubicBezTo>
                  <a:cubicBezTo>
                    <a:pt x="98" y="45"/>
                    <a:pt x="95" y="40"/>
                    <a:pt x="91" y="35"/>
                  </a:cubicBezTo>
                  <a:cubicBezTo>
                    <a:pt x="83" y="27"/>
                    <a:pt x="83" y="27"/>
                    <a:pt x="83" y="27"/>
                  </a:cubicBezTo>
                  <a:cubicBezTo>
                    <a:pt x="73" y="18"/>
                    <a:pt x="57" y="14"/>
                    <a:pt x="47" y="23"/>
                  </a:cubicBezTo>
                  <a:cubicBezTo>
                    <a:pt x="11" y="59"/>
                    <a:pt x="11" y="59"/>
                    <a:pt x="11" y="59"/>
                  </a:cubicBezTo>
                  <a:cubicBezTo>
                    <a:pt x="9" y="62"/>
                    <a:pt x="5" y="62"/>
                    <a:pt x="3" y="59"/>
                  </a:cubicBezTo>
                  <a:cubicBezTo>
                    <a:pt x="0" y="57"/>
                    <a:pt x="0" y="53"/>
                    <a:pt x="3" y="51"/>
                  </a:cubicBezTo>
                  <a:cubicBezTo>
                    <a:pt x="39" y="15"/>
                    <a:pt x="39" y="15"/>
                    <a:pt x="39" y="15"/>
                  </a:cubicBezTo>
                  <a:cubicBezTo>
                    <a:pt x="53" y="0"/>
                    <a:pt x="78" y="5"/>
                    <a:pt x="91" y="19"/>
                  </a:cubicBezTo>
                  <a:cubicBezTo>
                    <a:pt x="99" y="27"/>
                    <a:pt x="99" y="27"/>
                    <a:pt x="99" y="27"/>
                  </a:cubicBezTo>
                  <a:cubicBezTo>
                    <a:pt x="106" y="34"/>
                    <a:pt x="110" y="42"/>
                    <a:pt x="110" y="51"/>
                  </a:cubicBezTo>
                  <a:cubicBezTo>
                    <a:pt x="110" y="60"/>
                    <a:pt x="106" y="68"/>
                    <a:pt x="99" y="75"/>
                  </a:cubicBezTo>
                  <a:cubicBezTo>
                    <a:pt x="51" y="123"/>
                    <a:pt x="51" y="123"/>
                    <a:pt x="51" y="123"/>
                  </a:cubicBezTo>
                  <a:cubicBezTo>
                    <a:pt x="45" y="129"/>
                    <a:pt x="38" y="132"/>
                    <a:pt x="29" y="13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</p:grpSp>
      <p:grpSp>
        <p:nvGrpSpPr>
          <p:cNvPr id="38" name="Group 35"/>
          <p:cNvGrpSpPr/>
          <p:nvPr/>
        </p:nvGrpSpPr>
        <p:grpSpPr>
          <a:xfrm>
            <a:off x="3112767" y="1877567"/>
            <a:ext cx="312722" cy="436089"/>
            <a:chOff x="6924675" y="5064125"/>
            <a:chExt cx="346075" cy="482600"/>
          </a:xfrm>
          <a:solidFill>
            <a:schemeClr val="accent3"/>
          </a:solidFill>
        </p:grpSpPr>
        <p:sp>
          <p:nvSpPr>
            <p:cNvPr id="39" name="Freeform 331"/>
            <p:cNvSpPr>
              <a:spLocks noEditPoints="1"/>
            </p:cNvSpPr>
            <p:nvPr/>
          </p:nvSpPr>
          <p:spPr bwMode="auto">
            <a:xfrm>
              <a:off x="6924675" y="5064125"/>
              <a:ext cx="346075" cy="482600"/>
            </a:xfrm>
            <a:custGeom>
              <a:avLst/>
              <a:gdLst>
                <a:gd name="T0" fmla="*/ 68 w 92"/>
                <a:gd name="T1" fmla="*/ 36 h 128"/>
                <a:gd name="T2" fmla="*/ 60 w 92"/>
                <a:gd name="T3" fmla="*/ 56 h 128"/>
                <a:gd name="T4" fmla="*/ 44 w 92"/>
                <a:gd name="T5" fmla="*/ 20 h 128"/>
                <a:gd name="T6" fmla="*/ 36 w 92"/>
                <a:gd name="T7" fmla="*/ 44 h 128"/>
                <a:gd name="T8" fmla="*/ 4 w 92"/>
                <a:gd name="T9" fmla="*/ 0 h 128"/>
                <a:gd name="T10" fmla="*/ 0 w 92"/>
                <a:gd name="T11" fmla="*/ 92 h 128"/>
                <a:gd name="T12" fmla="*/ 40 w 92"/>
                <a:gd name="T13" fmla="*/ 128 h 128"/>
                <a:gd name="T14" fmla="*/ 86 w 92"/>
                <a:gd name="T15" fmla="*/ 100 h 128"/>
                <a:gd name="T16" fmla="*/ 68 w 92"/>
                <a:gd name="T17" fmla="*/ 36 h 128"/>
                <a:gd name="T18" fmla="*/ 79 w 92"/>
                <a:gd name="T19" fmla="*/ 98 h 128"/>
                <a:gd name="T20" fmla="*/ 40 w 92"/>
                <a:gd name="T21" fmla="*/ 120 h 128"/>
                <a:gd name="T22" fmla="*/ 8 w 92"/>
                <a:gd name="T23" fmla="*/ 92 h 128"/>
                <a:gd name="T24" fmla="*/ 12 w 92"/>
                <a:gd name="T25" fmla="*/ 63 h 128"/>
                <a:gd name="T26" fmla="*/ 16 w 92"/>
                <a:gd name="T27" fmla="*/ 23 h 128"/>
                <a:gd name="T28" fmla="*/ 33 w 92"/>
                <a:gd name="T29" fmla="*/ 63 h 128"/>
                <a:gd name="T30" fmla="*/ 47 w 92"/>
                <a:gd name="T31" fmla="*/ 39 h 128"/>
                <a:gd name="T32" fmla="*/ 52 w 92"/>
                <a:gd name="T33" fmla="*/ 76 h 128"/>
                <a:gd name="T34" fmla="*/ 71 w 92"/>
                <a:gd name="T35" fmla="*/ 54 h 128"/>
                <a:gd name="T36" fmla="*/ 79 w 92"/>
                <a:gd name="T37" fmla="*/ 98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2" h="128">
                  <a:moveTo>
                    <a:pt x="68" y="36"/>
                  </a:moveTo>
                  <a:cubicBezTo>
                    <a:pt x="68" y="47"/>
                    <a:pt x="60" y="56"/>
                    <a:pt x="60" y="56"/>
                  </a:cubicBezTo>
                  <a:cubicBezTo>
                    <a:pt x="60" y="36"/>
                    <a:pt x="44" y="20"/>
                    <a:pt x="44" y="20"/>
                  </a:cubicBezTo>
                  <a:cubicBezTo>
                    <a:pt x="44" y="20"/>
                    <a:pt x="44" y="32"/>
                    <a:pt x="36" y="44"/>
                  </a:cubicBezTo>
                  <a:cubicBezTo>
                    <a:pt x="28" y="16"/>
                    <a:pt x="4" y="0"/>
                    <a:pt x="4" y="0"/>
                  </a:cubicBezTo>
                  <a:cubicBezTo>
                    <a:pt x="16" y="44"/>
                    <a:pt x="0" y="60"/>
                    <a:pt x="0" y="92"/>
                  </a:cubicBezTo>
                  <a:cubicBezTo>
                    <a:pt x="0" y="110"/>
                    <a:pt x="16" y="128"/>
                    <a:pt x="40" y="128"/>
                  </a:cubicBezTo>
                  <a:cubicBezTo>
                    <a:pt x="76" y="128"/>
                    <a:pt x="83" y="115"/>
                    <a:pt x="86" y="100"/>
                  </a:cubicBezTo>
                  <a:cubicBezTo>
                    <a:pt x="92" y="80"/>
                    <a:pt x="84" y="56"/>
                    <a:pt x="68" y="36"/>
                  </a:cubicBezTo>
                  <a:close/>
                  <a:moveTo>
                    <a:pt x="79" y="98"/>
                  </a:moveTo>
                  <a:cubicBezTo>
                    <a:pt x="76" y="108"/>
                    <a:pt x="73" y="120"/>
                    <a:pt x="40" y="120"/>
                  </a:cubicBezTo>
                  <a:cubicBezTo>
                    <a:pt x="20" y="120"/>
                    <a:pt x="8" y="106"/>
                    <a:pt x="8" y="92"/>
                  </a:cubicBezTo>
                  <a:cubicBezTo>
                    <a:pt x="8" y="81"/>
                    <a:pt x="10" y="72"/>
                    <a:pt x="12" y="63"/>
                  </a:cubicBezTo>
                  <a:cubicBezTo>
                    <a:pt x="15" y="51"/>
                    <a:pt x="17" y="39"/>
                    <a:pt x="16" y="23"/>
                  </a:cubicBezTo>
                  <a:cubicBezTo>
                    <a:pt x="29" y="40"/>
                    <a:pt x="33" y="63"/>
                    <a:pt x="33" y="63"/>
                  </a:cubicBezTo>
                  <a:cubicBezTo>
                    <a:pt x="33" y="63"/>
                    <a:pt x="44" y="47"/>
                    <a:pt x="47" y="39"/>
                  </a:cubicBezTo>
                  <a:cubicBezTo>
                    <a:pt x="50" y="44"/>
                    <a:pt x="52" y="60"/>
                    <a:pt x="52" y="76"/>
                  </a:cubicBezTo>
                  <a:cubicBezTo>
                    <a:pt x="52" y="76"/>
                    <a:pt x="63" y="67"/>
                    <a:pt x="71" y="54"/>
                  </a:cubicBezTo>
                  <a:cubicBezTo>
                    <a:pt x="79" y="69"/>
                    <a:pt x="82" y="85"/>
                    <a:pt x="79" y="9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40" name="Freeform 332"/>
            <p:cNvSpPr/>
            <p:nvPr/>
          </p:nvSpPr>
          <p:spPr bwMode="auto">
            <a:xfrm>
              <a:off x="6981825" y="5272088"/>
              <a:ext cx="214313" cy="173038"/>
            </a:xfrm>
            <a:custGeom>
              <a:avLst/>
              <a:gdLst>
                <a:gd name="T0" fmla="*/ 55 w 57"/>
                <a:gd name="T1" fmla="*/ 12 h 46"/>
                <a:gd name="T2" fmla="*/ 51 w 57"/>
                <a:gd name="T3" fmla="*/ 16 h 46"/>
                <a:gd name="T4" fmla="*/ 32 w 57"/>
                <a:gd name="T5" fmla="*/ 31 h 46"/>
                <a:gd name="T6" fmla="*/ 30 w 57"/>
                <a:gd name="T7" fmla="*/ 14 h 46"/>
                <a:gd name="T8" fmla="*/ 30 w 57"/>
                <a:gd name="T9" fmla="*/ 7 h 46"/>
                <a:gd name="T10" fmla="*/ 24 w 57"/>
                <a:gd name="T11" fmla="*/ 16 h 46"/>
                <a:gd name="T12" fmla="*/ 17 w 57"/>
                <a:gd name="T13" fmla="*/ 26 h 46"/>
                <a:gd name="T14" fmla="*/ 9 w 57"/>
                <a:gd name="T15" fmla="*/ 5 h 46"/>
                <a:gd name="T16" fmla="*/ 7 w 57"/>
                <a:gd name="T17" fmla="*/ 0 h 46"/>
                <a:gd name="T18" fmla="*/ 5 w 57"/>
                <a:gd name="T19" fmla="*/ 6 h 46"/>
                <a:gd name="T20" fmla="*/ 0 w 57"/>
                <a:gd name="T21" fmla="*/ 40 h 46"/>
                <a:gd name="T22" fmla="*/ 2 w 57"/>
                <a:gd name="T23" fmla="*/ 42 h 46"/>
                <a:gd name="T24" fmla="*/ 4 w 57"/>
                <a:gd name="T25" fmla="*/ 40 h 46"/>
                <a:gd name="T26" fmla="*/ 7 w 57"/>
                <a:gd name="T27" fmla="*/ 12 h 46"/>
                <a:gd name="T28" fmla="*/ 15 w 57"/>
                <a:gd name="T29" fmla="*/ 31 h 46"/>
                <a:gd name="T30" fmla="*/ 16 w 57"/>
                <a:gd name="T31" fmla="*/ 34 h 46"/>
                <a:gd name="T32" fmla="*/ 18 w 57"/>
                <a:gd name="T33" fmla="*/ 31 h 46"/>
                <a:gd name="T34" fmla="*/ 26 w 57"/>
                <a:gd name="T35" fmla="*/ 20 h 46"/>
                <a:gd name="T36" fmla="*/ 29 w 57"/>
                <a:gd name="T37" fmla="*/ 34 h 46"/>
                <a:gd name="T38" fmla="*/ 30 w 57"/>
                <a:gd name="T39" fmla="*/ 37 h 46"/>
                <a:gd name="T40" fmla="*/ 32 w 57"/>
                <a:gd name="T41" fmla="*/ 36 h 46"/>
                <a:gd name="T42" fmla="*/ 52 w 57"/>
                <a:gd name="T43" fmla="*/ 21 h 46"/>
                <a:gd name="T44" fmla="*/ 49 w 57"/>
                <a:gd name="T45" fmla="*/ 43 h 46"/>
                <a:gd name="T46" fmla="*/ 51 w 57"/>
                <a:gd name="T47" fmla="*/ 45 h 46"/>
                <a:gd name="T48" fmla="*/ 51 w 57"/>
                <a:gd name="T49" fmla="*/ 46 h 46"/>
                <a:gd name="T50" fmla="*/ 53 w 57"/>
                <a:gd name="T51" fmla="*/ 44 h 46"/>
                <a:gd name="T52" fmla="*/ 55 w 57"/>
                <a:gd name="T53" fmla="*/ 16 h 46"/>
                <a:gd name="T54" fmla="*/ 55 w 57"/>
                <a:gd name="T55" fmla="*/ 12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57" h="46">
                  <a:moveTo>
                    <a:pt x="55" y="12"/>
                  </a:moveTo>
                  <a:cubicBezTo>
                    <a:pt x="51" y="16"/>
                    <a:pt x="51" y="16"/>
                    <a:pt x="51" y="16"/>
                  </a:cubicBezTo>
                  <a:cubicBezTo>
                    <a:pt x="47" y="21"/>
                    <a:pt x="43" y="26"/>
                    <a:pt x="32" y="31"/>
                  </a:cubicBezTo>
                  <a:cubicBezTo>
                    <a:pt x="31" y="26"/>
                    <a:pt x="30" y="21"/>
                    <a:pt x="30" y="14"/>
                  </a:cubicBezTo>
                  <a:cubicBezTo>
                    <a:pt x="30" y="7"/>
                    <a:pt x="30" y="7"/>
                    <a:pt x="30" y="7"/>
                  </a:cubicBezTo>
                  <a:cubicBezTo>
                    <a:pt x="24" y="16"/>
                    <a:pt x="24" y="16"/>
                    <a:pt x="24" y="16"/>
                  </a:cubicBezTo>
                  <a:cubicBezTo>
                    <a:pt x="21" y="20"/>
                    <a:pt x="20" y="22"/>
                    <a:pt x="17" y="26"/>
                  </a:cubicBezTo>
                  <a:cubicBezTo>
                    <a:pt x="13" y="17"/>
                    <a:pt x="11" y="11"/>
                    <a:pt x="9" y="5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5" y="6"/>
                    <a:pt x="5" y="6"/>
                    <a:pt x="5" y="6"/>
                  </a:cubicBezTo>
                  <a:cubicBezTo>
                    <a:pt x="2" y="13"/>
                    <a:pt x="0" y="21"/>
                    <a:pt x="0" y="40"/>
                  </a:cubicBezTo>
                  <a:cubicBezTo>
                    <a:pt x="0" y="41"/>
                    <a:pt x="0" y="42"/>
                    <a:pt x="2" y="42"/>
                  </a:cubicBezTo>
                  <a:cubicBezTo>
                    <a:pt x="3" y="42"/>
                    <a:pt x="4" y="41"/>
                    <a:pt x="4" y="40"/>
                  </a:cubicBezTo>
                  <a:cubicBezTo>
                    <a:pt x="4" y="25"/>
                    <a:pt x="5" y="18"/>
                    <a:pt x="7" y="12"/>
                  </a:cubicBezTo>
                  <a:cubicBezTo>
                    <a:pt x="9" y="17"/>
                    <a:pt x="12" y="23"/>
                    <a:pt x="15" y="31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8" y="31"/>
                    <a:pt x="18" y="31"/>
                    <a:pt x="18" y="31"/>
                  </a:cubicBezTo>
                  <a:cubicBezTo>
                    <a:pt x="22" y="27"/>
                    <a:pt x="24" y="24"/>
                    <a:pt x="26" y="20"/>
                  </a:cubicBezTo>
                  <a:cubicBezTo>
                    <a:pt x="27" y="26"/>
                    <a:pt x="28" y="30"/>
                    <a:pt x="29" y="34"/>
                  </a:cubicBezTo>
                  <a:cubicBezTo>
                    <a:pt x="30" y="37"/>
                    <a:pt x="30" y="37"/>
                    <a:pt x="30" y="37"/>
                  </a:cubicBezTo>
                  <a:cubicBezTo>
                    <a:pt x="32" y="36"/>
                    <a:pt x="32" y="36"/>
                    <a:pt x="32" y="36"/>
                  </a:cubicBezTo>
                  <a:cubicBezTo>
                    <a:pt x="43" y="31"/>
                    <a:pt x="48" y="26"/>
                    <a:pt x="52" y="21"/>
                  </a:cubicBezTo>
                  <a:cubicBezTo>
                    <a:pt x="53" y="29"/>
                    <a:pt x="52" y="37"/>
                    <a:pt x="49" y="43"/>
                  </a:cubicBezTo>
                  <a:cubicBezTo>
                    <a:pt x="49" y="44"/>
                    <a:pt x="49" y="45"/>
                    <a:pt x="51" y="45"/>
                  </a:cubicBezTo>
                  <a:cubicBezTo>
                    <a:pt x="51" y="45"/>
                    <a:pt x="51" y="46"/>
                    <a:pt x="51" y="46"/>
                  </a:cubicBezTo>
                  <a:cubicBezTo>
                    <a:pt x="52" y="46"/>
                    <a:pt x="53" y="45"/>
                    <a:pt x="53" y="44"/>
                  </a:cubicBezTo>
                  <a:cubicBezTo>
                    <a:pt x="56" y="37"/>
                    <a:pt x="57" y="26"/>
                    <a:pt x="55" y="16"/>
                  </a:cubicBezTo>
                  <a:lnTo>
                    <a:pt x="55" y="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</p:grpSp>
      <p:sp>
        <p:nvSpPr>
          <p:cNvPr id="41" name="TextBox 13"/>
          <p:cNvSpPr txBox="1"/>
          <p:nvPr/>
        </p:nvSpPr>
        <p:spPr>
          <a:xfrm>
            <a:off x="8982061" y="1770021"/>
            <a:ext cx="1295287" cy="29546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lnSpc>
                <a:spcPct val="120000"/>
              </a:lnSpc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2" name="TextBox 13"/>
          <p:cNvSpPr txBox="1"/>
          <p:nvPr/>
        </p:nvSpPr>
        <p:spPr>
          <a:xfrm>
            <a:off x="8982061" y="2092022"/>
            <a:ext cx="2333999" cy="44319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lnSpc>
                <a:spcPct val="120000"/>
              </a:lnSpc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3" name="TextBox 13"/>
          <p:cNvSpPr txBox="1"/>
          <p:nvPr/>
        </p:nvSpPr>
        <p:spPr>
          <a:xfrm>
            <a:off x="8903629" y="4435555"/>
            <a:ext cx="1295287" cy="29546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lnSpc>
                <a:spcPct val="120000"/>
              </a:lnSpc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4" name="TextBox 13"/>
          <p:cNvSpPr txBox="1"/>
          <p:nvPr/>
        </p:nvSpPr>
        <p:spPr>
          <a:xfrm>
            <a:off x="8903629" y="4757556"/>
            <a:ext cx="2333999" cy="44319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lnSpc>
                <a:spcPct val="120000"/>
              </a:lnSpc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5" name="TextBox 13"/>
          <p:cNvSpPr txBox="1"/>
          <p:nvPr/>
        </p:nvSpPr>
        <p:spPr>
          <a:xfrm>
            <a:off x="1791349" y="4674116"/>
            <a:ext cx="1295287" cy="29546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r" defTabSz="1216660">
              <a:lnSpc>
                <a:spcPct val="120000"/>
              </a:lnSpc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6" name="TextBox 13"/>
          <p:cNvSpPr txBox="1"/>
          <p:nvPr/>
        </p:nvSpPr>
        <p:spPr>
          <a:xfrm>
            <a:off x="752637" y="4996117"/>
            <a:ext cx="2333999" cy="44319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r" defTabSz="1216660">
              <a:lnSpc>
                <a:spcPct val="120000"/>
              </a:lnSpc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7" name="TextBox 13"/>
          <p:cNvSpPr txBox="1"/>
          <p:nvPr/>
        </p:nvSpPr>
        <p:spPr>
          <a:xfrm>
            <a:off x="1672801" y="1770021"/>
            <a:ext cx="1295287" cy="29546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r" defTabSz="1216660">
              <a:lnSpc>
                <a:spcPct val="120000"/>
              </a:lnSpc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8" name="TextBox 13"/>
          <p:cNvSpPr txBox="1"/>
          <p:nvPr/>
        </p:nvSpPr>
        <p:spPr>
          <a:xfrm>
            <a:off x="634089" y="2092022"/>
            <a:ext cx="2333999" cy="44319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r" defTabSz="1216660">
              <a:lnSpc>
                <a:spcPct val="120000"/>
              </a:lnSpc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336085" y="461265"/>
            <a:ext cx="27525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点击此处添加标题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7021513" y="2616200"/>
            <a:ext cx="2489200" cy="3540125"/>
            <a:chOff x="7021513" y="2616200"/>
            <a:chExt cx="2489200" cy="3540125"/>
          </a:xfrm>
        </p:grpSpPr>
        <p:sp>
          <p:nvSpPr>
            <p:cNvPr id="7" name="Freeform 7"/>
            <p:cNvSpPr/>
            <p:nvPr/>
          </p:nvSpPr>
          <p:spPr bwMode="auto">
            <a:xfrm>
              <a:off x="7021513" y="2616200"/>
              <a:ext cx="2489200" cy="3540125"/>
            </a:xfrm>
            <a:custGeom>
              <a:avLst/>
              <a:gdLst>
                <a:gd name="T0" fmla="*/ 507 w 662"/>
                <a:gd name="T1" fmla="*/ 298 h 942"/>
                <a:gd name="T2" fmla="*/ 513 w 662"/>
                <a:gd name="T3" fmla="*/ 292 h 942"/>
                <a:gd name="T4" fmla="*/ 509 w 662"/>
                <a:gd name="T5" fmla="*/ 125 h 942"/>
                <a:gd name="T6" fmla="*/ 337 w 662"/>
                <a:gd name="T7" fmla="*/ 125 h 942"/>
                <a:gd name="T8" fmla="*/ 337 w 662"/>
                <a:gd name="T9" fmla="*/ 125 h 942"/>
                <a:gd name="T10" fmla="*/ 336 w 662"/>
                <a:gd name="T11" fmla="*/ 127 h 942"/>
                <a:gd name="T12" fmla="*/ 209 w 662"/>
                <a:gd name="T13" fmla="*/ 0 h 942"/>
                <a:gd name="T14" fmla="*/ 203 w 662"/>
                <a:gd name="T15" fmla="*/ 8 h 942"/>
                <a:gd name="T16" fmla="*/ 147 w 662"/>
                <a:gd name="T17" fmla="*/ 381 h 942"/>
                <a:gd name="T18" fmla="*/ 62 w 662"/>
                <a:gd name="T19" fmla="*/ 578 h 942"/>
                <a:gd name="T20" fmla="*/ 123 w 662"/>
                <a:gd name="T21" fmla="*/ 686 h 942"/>
                <a:gd name="T22" fmla="*/ 140 w 662"/>
                <a:gd name="T23" fmla="*/ 740 h 942"/>
                <a:gd name="T24" fmla="*/ 162 w 662"/>
                <a:gd name="T25" fmla="*/ 798 h 942"/>
                <a:gd name="T26" fmla="*/ 175 w 662"/>
                <a:gd name="T27" fmla="*/ 942 h 942"/>
                <a:gd name="T28" fmla="*/ 347 w 662"/>
                <a:gd name="T29" fmla="*/ 770 h 942"/>
                <a:gd name="T30" fmla="*/ 317 w 662"/>
                <a:gd name="T31" fmla="*/ 684 h 942"/>
                <a:gd name="T32" fmla="*/ 359 w 662"/>
                <a:gd name="T33" fmla="*/ 584 h 942"/>
                <a:gd name="T34" fmla="*/ 543 w 662"/>
                <a:gd name="T35" fmla="*/ 572 h 942"/>
                <a:gd name="T36" fmla="*/ 662 w 662"/>
                <a:gd name="T37" fmla="*/ 453 h 942"/>
                <a:gd name="T38" fmla="*/ 507 w 662"/>
                <a:gd name="T39" fmla="*/ 298 h 9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62" h="942">
                  <a:moveTo>
                    <a:pt x="507" y="298"/>
                  </a:moveTo>
                  <a:cubicBezTo>
                    <a:pt x="513" y="292"/>
                    <a:pt x="513" y="292"/>
                    <a:pt x="513" y="292"/>
                  </a:cubicBezTo>
                  <a:cubicBezTo>
                    <a:pt x="556" y="244"/>
                    <a:pt x="554" y="171"/>
                    <a:pt x="509" y="125"/>
                  </a:cubicBezTo>
                  <a:cubicBezTo>
                    <a:pt x="461" y="78"/>
                    <a:pt x="385" y="78"/>
                    <a:pt x="337" y="125"/>
                  </a:cubicBezTo>
                  <a:cubicBezTo>
                    <a:pt x="337" y="125"/>
                    <a:pt x="337" y="125"/>
                    <a:pt x="337" y="125"/>
                  </a:cubicBezTo>
                  <a:cubicBezTo>
                    <a:pt x="336" y="127"/>
                    <a:pt x="336" y="127"/>
                    <a:pt x="336" y="127"/>
                  </a:cubicBezTo>
                  <a:cubicBezTo>
                    <a:pt x="209" y="0"/>
                    <a:pt x="209" y="0"/>
                    <a:pt x="209" y="0"/>
                  </a:cubicBezTo>
                  <a:cubicBezTo>
                    <a:pt x="207" y="2"/>
                    <a:pt x="205" y="5"/>
                    <a:pt x="203" y="8"/>
                  </a:cubicBezTo>
                  <a:cubicBezTo>
                    <a:pt x="111" y="153"/>
                    <a:pt x="150" y="327"/>
                    <a:pt x="147" y="381"/>
                  </a:cubicBezTo>
                  <a:cubicBezTo>
                    <a:pt x="143" y="459"/>
                    <a:pt x="90" y="529"/>
                    <a:pt x="62" y="578"/>
                  </a:cubicBezTo>
                  <a:cubicBezTo>
                    <a:pt x="0" y="688"/>
                    <a:pt x="123" y="655"/>
                    <a:pt x="123" y="686"/>
                  </a:cubicBezTo>
                  <a:cubicBezTo>
                    <a:pt x="101" y="708"/>
                    <a:pt x="108" y="740"/>
                    <a:pt x="140" y="740"/>
                  </a:cubicBezTo>
                  <a:cubicBezTo>
                    <a:pt x="109" y="760"/>
                    <a:pt x="125" y="798"/>
                    <a:pt x="162" y="798"/>
                  </a:cubicBezTo>
                  <a:cubicBezTo>
                    <a:pt x="146" y="871"/>
                    <a:pt x="152" y="916"/>
                    <a:pt x="175" y="942"/>
                  </a:cubicBezTo>
                  <a:cubicBezTo>
                    <a:pt x="347" y="770"/>
                    <a:pt x="347" y="770"/>
                    <a:pt x="347" y="770"/>
                  </a:cubicBezTo>
                  <a:cubicBezTo>
                    <a:pt x="328" y="746"/>
                    <a:pt x="317" y="716"/>
                    <a:pt x="317" y="684"/>
                  </a:cubicBezTo>
                  <a:cubicBezTo>
                    <a:pt x="317" y="646"/>
                    <a:pt x="332" y="611"/>
                    <a:pt x="359" y="584"/>
                  </a:cubicBezTo>
                  <a:cubicBezTo>
                    <a:pt x="409" y="534"/>
                    <a:pt x="488" y="530"/>
                    <a:pt x="543" y="572"/>
                  </a:cubicBezTo>
                  <a:cubicBezTo>
                    <a:pt x="662" y="453"/>
                    <a:pt x="662" y="453"/>
                    <a:pt x="662" y="453"/>
                  </a:cubicBezTo>
                  <a:lnTo>
                    <a:pt x="507" y="298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8" name="TextBox 26"/>
            <p:cNvSpPr txBox="1"/>
            <p:nvPr/>
          </p:nvSpPr>
          <p:spPr>
            <a:xfrm>
              <a:off x="7970198" y="3921566"/>
              <a:ext cx="59182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3200" b="1" dirty="0" smtClean="0">
                  <a:solidFill>
                    <a:schemeClr val="bg1"/>
                  </a:solidFill>
                  <a:latin typeface="+mj-lt"/>
                </a:rPr>
                <a:t>01</a:t>
              </a:r>
              <a:endParaRPr lang="id-ID" sz="16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9" name="Group 3"/>
          <p:cNvGrpSpPr/>
          <p:nvPr/>
        </p:nvGrpSpPr>
        <p:grpSpPr>
          <a:xfrm>
            <a:off x="9618663" y="2649538"/>
            <a:ext cx="2057400" cy="3028950"/>
            <a:chOff x="9618663" y="2649538"/>
            <a:chExt cx="2057400" cy="3028950"/>
          </a:xfrm>
        </p:grpSpPr>
        <p:sp>
          <p:nvSpPr>
            <p:cNvPr id="10" name="Freeform 6"/>
            <p:cNvSpPr/>
            <p:nvPr/>
          </p:nvSpPr>
          <p:spPr bwMode="auto">
            <a:xfrm>
              <a:off x="9618663" y="2649538"/>
              <a:ext cx="2057400" cy="3028950"/>
            </a:xfrm>
            <a:custGeom>
              <a:avLst/>
              <a:gdLst>
                <a:gd name="T0" fmla="*/ 318 w 547"/>
                <a:gd name="T1" fmla="*/ 306 h 806"/>
                <a:gd name="T2" fmla="*/ 219 w 547"/>
                <a:gd name="T3" fmla="*/ 347 h 806"/>
                <a:gd name="T4" fmla="*/ 129 w 547"/>
                <a:gd name="T5" fmla="*/ 315 h 806"/>
                <a:gd name="T6" fmla="*/ 0 w 547"/>
                <a:gd name="T7" fmla="*/ 444 h 806"/>
                <a:gd name="T8" fmla="*/ 107 w 547"/>
                <a:gd name="T9" fmla="*/ 551 h 806"/>
                <a:gd name="T10" fmla="*/ 99 w 547"/>
                <a:gd name="T11" fmla="*/ 559 h 806"/>
                <a:gd name="T12" fmla="*/ 104 w 547"/>
                <a:gd name="T13" fmla="*/ 725 h 806"/>
                <a:gd name="T14" fmla="*/ 266 w 547"/>
                <a:gd name="T15" fmla="*/ 732 h 806"/>
                <a:gd name="T16" fmla="*/ 277 w 547"/>
                <a:gd name="T17" fmla="*/ 722 h 806"/>
                <a:gd name="T18" fmla="*/ 360 w 547"/>
                <a:gd name="T19" fmla="*/ 806 h 806"/>
                <a:gd name="T20" fmla="*/ 543 w 547"/>
                <a:gd name="T21" fmla="*/ 301 h 806"/>
                <a:gd name="T22" fmla="*/ 444 w 547"/>
                <a:gd name="T23" fmla="*/ 0 h 806"/>
                <a:gd name="T24" fmla="*/ 327 w 547"/>
                <a:gd name="T25" fmla="*/ 116 h 806"/>
                <a:gd name="T26" fmla="*/ 318 w 547"/>
                <a:gd name="T27" fmla="*/ 306 h 8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47" h="806">
                  <a:moveTo>
                    <a:pt x="318" y="306"/>
                  </a:moveTo>
                  <a:cubicBezTo>
                    <a:pt x="291" y="333"/>
                    <a:pt x="255" y="347"/>
                    <a:pt x="219" y="347"/>
                  </a:cubicBezTo>
                  <a:cubicBezTo>
                    <a:pt x="187" y="347"/>
                    <a:pt x="155" y="336"/>
                    <a:pt x="129" y="315"/>
                  </a:cubicBezTo>
                  <a:cubicBezTo>
                    <a:pt x="0" y="444"/>
                    <a:pt x="0" y="444"/>
                    <a:pt x="0" y="444"/>
                  </a:cubicBezTo>
                  <a:cubicBezTo>
                    <a:pt x="107" y="551"/>
                    <a:pt x="107" y="551"/>
                    <a:pt x="107" y="551"/>
                  </a:cubicBezTo>
                  <a:cubicBezTo>
                    <a:pt x="99" y="559"/>
                    <a:pt x="99" y="559"/>
                    <a:pt x="99" y="559"/>
                  </a:cubicBezTo>
                  <a:cubicBezTo>
                    <a:pt x="57" y="606"/>
                    <a:pt x="58" y="679"/>
                    <a:pt x="104" y="725"/>
                  </a:cubicBezTo>
                  <a:cubicBezTo>
                    <a:pt x="148" y="769"/>
                    <a:pt x="219" y="772"/>
                    <a:pt x="266" y="732"/>
                  </a:cubicBezTo>
                  <a:cubicBezTo>
                    <a:pt x="277" y="722"/>
                    <a:pt x="277" y="722"/>
                    <a:pt x="277" y="722"/>
                  </a:cubicBezTo>
                  <a:cubicBezTo>
                    <a:pt x="360" y="806"/>
                    <a:pt x="360" y="806"/>
                    <a:pt x="360" y="806"/>
                  </a:cubicBezTo>
                  <a:cubicBezTo>
                    <a:pt x="396" y="652"/>
                    <a:pt x="547" y="557"/>
                    <a:pt x="543" y="301"/>
                  </a:cubicBezTo>
                  <a:cubicBezTo>
                    <a:pt x="541" y="180"/>
                    <a:pt x="504" y="79"/>
                    <a:pt x="444" y="0"/>
                  </a:cubicBezTo>
                  <a:cubicBezTo>
                    <a:pt x="327" y="116"/>
                    <a:pt x="327" y="116"/>
                    <a:pt x="327" y="116"/>
                  </a:cubicBezTo>
                  <a:cubicBezTo>
                    <a:pt x="373" y="172"/>
                    <a:pt x="370" y="254"/>
                    <a:pt x="318" y="306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11" name="TextBox 28"/>
            <p:cNvSpPr txBox="1"/>
            <p:nvPr/>
          </p:nvSpPr>
          <p:spPr>
            <a:xfrm>
              <a:off x="10495476" y="4094887"/>
              <a:ext cx="64312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3200" b="1" dirty="0" smtClean="0">
                  <a:solidFill>
                    <a:schemeClr val="bg1"/>
                  </a:solidFill>
                  <a:latin typeface="Arial Unicode MS" panose="020B0604020202020204" pitchFamily="34" charset="-122"/>
                  <a:ea typeface="Arial Unicode MS" panose="020B0604020202020204" pitchFamily="34" charset="-122"/>
                  <a:cs typeface="Arial Unicode MS" panose="020B0604020202020204" pitchFamily="34" charset="-122"/>
                </a:rPr>
                <a:t>03</a:t>
              </a:r>
              <a:endParaRPr lang="id-ID" sz="1600" b="1" dirty="0">
                <a:solidFill>
                  <a:schemeClr val="bg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endParaRPr>
            </a:p>
          </p:txBody>
        </p:sp>
      </p:grpSp>
      <p:grpSp>
        <p:nvGrpSpPr>
          <p:cNvPr id="12" name="Group 2"/>
          <p:cNvGrpSpPr/>
          <p:nvPr/>
        </p:nvGrpSpPr>
        <p:grpSpPr>
          <a:xfrm>
            <a:off x="7731126" y="4371975"/>
            <a:ext cx="3478213" cy="2944813"/>
            <a:chOff x="7731126" y="4371975"/>
            <a:chExt cx="3478213" cy="2944813"/>
          </a:xfrm>
        </p:grpSpPr>
        <p:sp>
          <p:nvSpPr>
            <p:cNvPr id="13" name="Freeform 8"/>
            <p:cNvSpPr/>
            <p:nvPr/>
          </p:nvSpPr>
          <p:spPr bwMode="auto">
            <a:xfrm>
              <a:off x="7731126" y="4371975"/>
              <a:ext cx="3478213" cy="2944813"/>
            </a:xfrm>
            <a:custGeom>
              <a:avLst/>
              <a:gdLst>
                <a:gd name="T0" fmla="*/ 857 w 925"/>
                <a:gd name="T1" fmla="*/ 371 h 784"/>
                <a:gd name="T2" fmla="*/ 778 w 925"/>
                <a:gd name="T3" fmla="*/ 292 h 784"/>
                <a:gd name="T4" fmla="*/ 691 w 925"/>
                <a:gd name="T5" fmla="*/ 322 h 784"/>
                <a:gd name="T6" fmla="*/ 592 w 925"/>
                <a:gd name="T7" fmla="*/ 281 h 784"/>
                <a:gd name="T8" fmla="*/ 581 w 925"/>
                <a:gd name="T9" fmla="*/ 94 h 784"/>
                <a:gd name="T10" fmla="*/ 487 w 925"/>
                <a:gd name="T11" fmla="*/ 0 h 784"/>
                <a:gd name="T12" fmla="*/ 355 w 925"/>
                <a:gd name="T13" fmla="*/ 132 h 784"/>
                <a:gd name="T14" fmla="*/ 350 w 925"/>
                <a:gd name="T15" fmla="*/ 127 h 784"/>
                <a:gd name="T16" fmla="*/ 184 w 925"/>
                <a:gd name="T17" fmla="*/ 131 h 784"/>
                <a:gd name="T18" fmla="*/ 148 w 925"/>
                <a:gd name="T19" fmla="*/ 217 h 784"/>
                <a:gd name="T20" fmla="*/ 181 w 925"/>
                <a:gd name="T21" fmla="*/ 299 h 784"/>
                <a:gd name="T22" fmla="*/ 185 w 925"/>
                <a:gd name="T23" fmla="*/ 304 h 784"/>
                <a:gd name="T24" fmla="*/ 0 w 925"/>
                <a:gd name="T25" fmla="*/ 488 h 784"/>
                <a:gd name="T26" fmla="*/ 230 w 925"/>
                <a:gd name="T27" fmla="*/ 491 h 784"/>
                <a:gd name="T28" fmla="*/ 342 w 925"/>
                <a:gd name="T29" fmla="*/ 689 h 784"/>
                <a:gd name="T30" fmla="*/ 884 w 925"/>
                <a:gd name="T31" fmla="*/ 651 h 784"/>
                <a:gd name="T32" fmla="*/ 857 w 925"/>
                <a:gd name="T33" fmla="*/ 371 h 7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25" h="784">
                  <a:moveTo>
                    <a:pt x="857" y="371"/>
                  </a:moveTo>
                  <a:cubicBezTo>
                    <a:pt x="778" y="292"/>
                    <a:pt x="778" y="292"/>
                    <a:pt x="778" y="292"/>
                  </a:cubicBezTo>
                  <a:cubicBezTo>
                    <a:pt x="753" y="312"/>
                    <a:pt x="722" y="322"/>
                    <a:pt x="691" y="322"/>
                  </a:cubicBezTo>
                  <a:cubicBezTo>
                    <a:pt x="655" y="322"/>
                    <a:pt x="619" y="308"/>
                    <a:pt x="592" y="281"/>
                  </a:cubicBezTo>
                  <a:cubicBezTo>
                    <a:pt x="540" y="230"/>
                    <a:pt x="537" y="149"/>
                    <a:pt x="581" y="94"/>
                  </a:cubicBezTo>
                  <a:cubicBezTo>
                    <a:pt x="487" y="0"/>
                    <a:pt x="487" y="0"/>
                    <a:pt x="487" y="0"/>
                  </a:cubicBezTo>
                  <a:cubicBezTo>
                    <a:pt x="355" y="132"/>
                    <a:pt x="355" y="132"/>
                    <a:pt x="355" y="132"/>
                  </a:cubicBezTo>
                  <a:cubicBezTo>
                    <a:pt x="350" y="127"/>
                    <a:pt x="350" y="127"/>
                    <a:pt x="350" y="127"/>
                  </a:cubicBezTo>
                  <a:cubicBezTo>
                    <a:pt x="303" y="84"/>
                    <a:pt x="229" y="86"/>
                    <a:pt x="184" y="131"/>
                  </a:cubicBezTo>
                  <a:cubicBezTo>
                    <a:pt x="161" y="154"/>
                    <a:pt x="148" y="185"/>
                    <a:pt x="148" y="217"/>
                  </a:cubicBezTo>
                  <a:cubicBezTo>
                    <a:pt x="148" y="248"/>
                    <a:pt x="160" y="277"/>
                    <a:pt x="181" y="299"/>
                  </a:cubicBezTo>
                  <a:cubicBezTo>
                    <a:pt x="185" y="304"/>
                    <a:pt x="185" y="304"/>
                    <a:pt x="185" y="304"/>
                  </a:cubicBezTo>
                  <a:cubicBezTo>
                    <a:pt x="0" y="488"/>
                    <a:pt x="0" y="488"/>
                    <a:pt x="0" y="488"/>
                  </a:cubicBezTo>
                  <a:cubicBezTo>
                    <a:pt x="47" y="520"/>
                    <a:pt x="135" y="506"/>
                    <a:pt x="230" y="491"/>
                  </a:cubicBezTo>
                  <a:cubicBezTo>
                    <a:pt x="294" y="481"/>
                    <a:pt x="329" y="591"/>
                    <a:pt x="342" y="689"/>
                  </a:cubicBezTo>
                  <a:cubicBezTo>
                    <a:pt x="354" y="784"/>
                    <a:pt x="925" y="768"/>
                    <a:pt x="884" y="651"/>
                  </a:cubicBezTo>
                  <a:cubicBezTo>
                    <a:pt x="851" y="555"/>
                    <a:pt x="843" y="459"/>
                    <a:pt x="857" y="37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14" name="TextBox 29"/>
            <p:cNvSpPr txBox="1"/>
            <p:nvPr/>
          </p:nvSpPr>
          <p:spPr>
            <a:xfrm>
              <a:off x="9148669" y="5282241"/>
              <a:ext cx="64312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3200" b="1" dirty="0" smtClean="0">
                  <a:solidFill>
                    <a:schemeClr val="bg1"/>
                  </a:solidFill>
                  <a:latin typeface="Arial Unicode MS" panose="020B0604020202020204" pitchFamily="34" charset="-122"/>
                  <a:ea typeface="Arial Unicode MS" panose="020B0604020202020204" pitchFamily="34" charset="-122"/>
                  <a:cs typeface="Arial Unicode MS" panose="020B0604020202020204" pitchFamily="34" charset="-122"/>
                </a:rPr>
                <a:t>04</a:t>
              </a:r>
              <a:endParaRPr lang="id-ID" sz="1600" b="1" dirty="0">
                <a:solidFill>
                  <a:schemeClr val="bg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endParaRPr>
            </a:p>
          </p:txBody>
        </p:sp>
      </p:grpSp>
      <p:grpSp>
        <p:nvGrpSpPr>
          <p:cNvPr id="25" name="Group 58"/>
          <p:cNvGrpSpPr/>
          <p:nvPr/>
        </p:nvGrpSpPr>
        <p:grpSpPr>
          <a:xfrm>
            <a:off x="3528168" y="4798245"/>
            <a:ext cx="333819" cy="331624"/>
            <a:chOff x="3573463" y="3068638"/>
            <a:chExt cx="241300" cy="239713"/>
          </a:xfrm>
          <a:solidFill>
            <a:schemeClr val="accent4"/>
          </a:solidFill>
        </p:grpSpPr>
        <p:sp>
          <p:nvSpPr>
            <p:cNvPr id="26" name="Freeform 346"/>
            <p:cNvSpPr>
              <a:spLocks noEditPoints="1"/>
            </p:cNvSpPr>
            <p:nvPr/>
          </p:nvSpPr>
          <p:spPr bwMode="auto">
            <a:xfrm>
              <a:off x="3573463" y="3068638"/>
              <a:ext cx="241300" cy="239713"/>
            </a:xfrm>
            <a:custGeom>
              <a:avLst/>
              <a:gdLst>
                <a:gd name="T0" fmla="*/ 0 w 152"/>
                <a:gd name="T1" fmla="*/ 0 h 151"/>
                <a:gd name="T2" fmla="*/ 0 w 152"/>
                <a:gd name="T3" fmla="*/ 151 h 151"/>
                <a:gd name="T4" fmla="*/ 152 w 152"/>
                <a:gd name="T5" fmla="*/ 151 h 151"/>
                <a:gd name="T6" fmla="*/ 152 w 152"/>
                <a:gd name="T7" fmla="*/ 0 h 151"/>
                <a:gd name="T8" fmla="*/ 0 w 152"/>
                <a:gd name="T9" fmla="*/ 0 h 151"/>
                <a:gd name="T10" fmla="*/ 57 w 152"/>
                <a:gd name="T11" fmla="*/ 19 h 151"/>
                <a:gd name="T12" fmla="*/ 66 w 152"/>
                <a:gd name="T13" fmla="*/ 19 h 151"/>
                <a:gd name="T14" fmla="*/ 66 w 152"/>
                <a:gd name="T15" fmla="*/ 28 h 151"/>
                <a:gd name="T16" fmla="*/ 57 w 152"/>
                <a:gd name="T17" fmla="*/ 28 h 151"/>
                <a:gd name="T18" fmla="*/ 57 w 152"/>
                <a:gd name="T19" fmla="*/ 19 h 151"/>
                <a:gd name="T20" fmla="*/ 38 w 152"/>
                <a:gd name="T21" fmla="*/ 19 h 151"/>
                <a:gd name="T22" fmla="*/ 47 w 152"/>
                <a:gd name="T23" fmla="*/ 19 h 151"/>
                <a:gd name="T24" fmla="*/ 47 w 152"/>
                <a:gd name="T25" fmla="*/ 28 h 151"/>
                <a:gd name="T26" fmla="*/ 38 w 152"/>
                <a:gd name="T27" fmla="*/ 28 h 151"/>
                <a:gd name="T28" fmla="*/ 38 w 152"/>
                <a:gd name="T29" fmla="*/ 19 h 151"/>
                <a:gd name="T30" fmla="*/ 19 w 152"/>
                <a:gd name="T31" fmla="*/ 19 h 151"/>
                <a:gd name="T32" fmla="*/ 29 w 152"/>
                <a:gd name="T33" fmla="*/ 19 h 151"/>
                <a:gd name="T34" fmla="*/ 29 w 152"/>
                <a:gd name="T35" fmla="*/ 28 h 151"/>
                <a:gd name="T36" fmla="*/ 19 w 152"/>
                <a:gd name="T37" fmla="*/ 28 h 151"/>
                <a:gd name="T38" fmla="*/ 19 w 152"/>
                <a:gd name="T39" fmla="*/ 19 h 151"/>
                <a:gd name="T40" fmla="*/ 133 w 152"/>
                <a:gd name="T41" fmla="*/ 132 h 151"/>
                <a:gd name="T42" fmla="*/ 19 w 152"/>
                <a:gd name="T43" fmla="*/ 132 h 151"/>
                <a:gd name="T44" fmla="*/ 19 w 152"/>
                <a:gd name="T45" fmla="*/ 38 h 151"/>
                <a:gd name="T46" fmla="*/ 133 w 152"/>
                <a:gd name="T47" fmla="*/ 38 h 151"/>
                <a:gd name="T48" fmla="*/ 133 w 152"/>
                <a:gd name="T49" fmla="*/ 132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52" h="151">
                  <a:moveTo>
                    <a:pt x="0" y="0"/>
                  </a:moveTo>
                  <a:lnTo>
                    <a:pt x="0" y="151"/>
                  </a:lnTo>
                  <a:lnTo>
                    <a:pt x="152" y="151"/>
                  </a:lnTo>
                  <a:lnTo>
                    <a:pt x="152" y="0"/>
                  </a:lnTo>
                  <a:lnTo>
                    <a:pt x="0" y="0"/>
                  </a:lnTo>
                  <a:close/>
                  <a:moveTo>
                    <a:pt x="57" y="19"/>
                  </a:moveTo>
                  <a:lnTo>
                    <a:pt x="66" y="19"/>
                  </a:lnTo>
                  <a:lnTo>
                    <a:pt x="66" y="28"/>
                  </a:lnTo>
                  <a:lnTo>
                    <a:pt x="57" y="28"/>
                  </a:lnTo>
                  <a:lnTo>
                    <a:pt x="57" y="19"/>
                  </a:lnTo>
                  <a:close/>
                  <a:moveTo>
                    <a:pt x="38" y="19"/>
                  </a:moveTo>
                  <a:lnTo>
                    <a:pt x="47" y="19"/>
                  </a:lnTo>
                  <a:lnTo>
                    <a:pt x="47" y="28"/>
                  </a:lnTo>
                  <a:lnTo>
                    <a:pt x="38" y="28"/>
                  </a:lnTo>
                  <a:lnTo>
                    <a:pt x="38" y="19"/>
                  </a:lnTo>
                  <a:close/>
                  <a:moveTo>
                    <a:pt x="19" y="19"/>
                  </a:moveTo>
                  <a:lnTo>
                    <a:pt x="29" y="19"/>
                  </a:lnTo>
                  <a:lnTo>
                    <a:pt x="29" y="28"/>
                  </a:lnTo>
                  <a:lnTo>
                    <a:pt x="19" y="28"/>
                  </a:lnTo>
                  <a:lnTo>
                    <a:pt x="19" y="19"/>
                  </a:lnTo>
                  <a:close/>
                  <a:moveTo>
                    <a:pt x="133" y="132"/>
                  </a:moveTo>
                  <a:lnTo>
                    <a:pt x="19" y="132"/>
                  </a:lnTo>
                  <a:lnTo>
                    <a:pt x="19" y="38"/>
                  </a:lnTo>
                  <a:lnTo>
                    <a:pt x="133" y="38"/>
                  </a:lnTo>
                  <a:lnTo>
                    <a:pt x="133" y="1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27" name="Freeform 347"/>
            <p:cNvSpPr/>
            <p:nvPr/>
          </p:nvSpPr>
          <p:spPr bwMode="auto">
            <a:xfrm>
              <a:off x="3633788" y="3159126"/>
              <a:ext cx="120650" cy="104775"/>
            </a:xfrm>
            <a:custGeom>
              <a:avLst/>
              <a:gdLst>
                <a:gd name="T0" fmla="*/ 76 w 76"/>
                <a:gd name="T1" fmla="*/ 28 h 66"/>
                <a:gd name="T2" fmla="*/ 57 w 76"/>
                <a:gd name="T3" fmla="*/ 28 h 66"/>
                <a:gd name="T4" fmla="*/ 57 w 76"/>
                <a:gd name="T5" fmla="*/ 0 h 66"/>
                <a:gd name="T6" fmla="*/ 19 w 76"/>
                <a:gd name="T7" fmla="*/ 0 h 66"/>
                <a:gd name="T8" fmla="*/ 19 w 76"/>
                <a:gd name="T9" fmla="*/ 28 h 66"/>
                <a:gd name="T10" fmla="*/ 0 w 76"/>
                <a:gd name="T11" fmla="*/ 28 h 66"/>
                <a:gd name="T12" fmla="*/ 38 w 76"/>
                <a:gd name="T13" fmla="*/ 66 h 66"/>
                <a:gd name="T14" fmla="*/ 76 w 76"/>
                <a:gd name="T15" fmla="*/ 28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6" h="66">
                  <a:moveTo>
                    <a:pt x="76" y="28"/>
                  </a:moveTo>
                  <a:lnTo>
                    <a:pt x="57" y="28"/>
                  </a:lnTo>
                  <a:lnTo>
                    <a:pt x="57" y="0"/>
                  </a:lnTo>
                  <a:lnTo>
                    <a:pt x="19" y="0"/>
                  </a:lnTo>
                  <a:lnTo>
                    <a:pt x="19" y="28"/>
                  </a:lnTo>
                  <a:lnTo>
                    <a:pt x="0" y="28"/>
                  </a:lnTo>
                  <a:lnTo>
                    <a:pt x="38" y="66"/>
                  </a:lnTo>
                  <a:lnTo>
                    <a:pt x="76" y="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</p:grpSp>
      <p:grpSp>
        <p:nvGrpSpPr>
          <p:cNvPr id="28" name="Group 61"/>
          <p:cNvGrpSpPr/>
          <p:nvPr/>
        </p:nvGrpSpPr>
        <p:grpSpPr>
          <a:xfrm>
            <a:off x="830055" y="3337090"/>
            <a:ext cx="331624" cy="331624"/>
            <a:chOff x="4054476" y="3068638"/>
            <a:chExt cx="239713" cy="239713"/>
          </a:xfrm>
          <a:solidFill>
            <a:schemeClr val="accent1"/>
          </a:solidFill>
        </p:grpSpPr>
        <p:sp>
          <p:nvSpPr>
            <p:cNvPr id="29" name="Freeform 348"/>
            <p:cNvSpPr>
              <a:spLocks noEditPoints="1"/>
            </p:cNvSpPr>
            <p:nvPr/>
          </p:nvSpPr>
          <p:spPr bwMode="auto">
            <a:xfrm>
              <a:off x="4054476" y="3068638"/>
              <a:ext cx="239713" cy="239713"/>
            </a:xfrm>
            <a:custGeom>
              <a:avLst/>
              <a:gdLst>
                <a:gd name="T0" fmla="*/ 0 w 151"/>
                <a:gd name="T1" fmla="*/ 0 h 151"/>
                <a:gd name="T2" fmla="*/ 0 w 151"/>
                <a:gd name="T3" fmla="*/ 151 h 151"/>
                <a:gd name="T4" fmla="*/ 151 w 151"/>
                <a:gd name="T5" fmla="*/ 151 h 151"/>
                <a:gd name="T6" fmla="*/ 151 w 151"/>
                <a:gd name="T7" fmla="*/ 0 h 151"/>
                <a:gd name="T8" fmla="*/ 0 w 151"/>
                <a:gd name="T9" fmla="*/ 0 h 151"/>
                <a:gd name="T10" fmla="*/ 57 w 151"/>
                <a:gd name="T11" fmla="*/ 19 h 151"/>
                <a:gd name="T12" fmla="*/ 66 w 151"/>
                <a:gd name="T13" fmla="*/ 19 h 151"/>
                <a:gd name="T14" fmla="*/ 66 w 151"/>
                <a:gd name="T15" fmla="*/ 28 h 151"/>
                <a:gd name="T16" fmla="*/ 57 w 151"/>
                <a:gd name="T17" fmla="*/ 28 h 151"/>
                <a:gd name="T18" fmla="*/ 57 w 151"/>
                <a:gd name="T19" fmla="*/ 19 h 151"/>
                <a:gd name="T20" fmla="*/ 38 w 151"/>
                <a:gd name="T21" fmla="*/ 19 h 151"/>
                <a:gd name="T22" fmla="*/ 47 w 151"/>
                <a:gd name="T23" fmla="*/ 19 h 151"/>
                <a:gd name="T24" fmla="*/ 47 w 151"/>
                <a:gd name="T25" fmla="*/ 28 h 151"/>
                <a:gd name="T26" fmla="*/ 38 w 151"/>
                <a:gd name="T27" fmla="*/ 28 h 151"/>
                <a:gd name="T28" fmla="*/ 38 w 151"/>
                <a:gd name="T29" fmla="*/ 19 h 151"/>
                <a:gd name="T30" fmla="*/ 19 w 151"/>
                <a:gd name="T31" fmla="*/ 19 h 151"/>
                <a:gd name="T32" fmla="*/ 28 w 151"/>
                <a:gd name="T33" fmla="*/ 19 h 151"/>
                <a:gd name="T34" fmla="*/ 28 w 151"/>
                <a:gd name="T35" fmla="*/ 28 h 151"/>
                <a:gd name="T36" fmla="*/ 19 w 151"/>
                <a:gd name="T37" fmla="*/ 28 h 151"/>
                <a:gd name="T38" fmla="*/ 19 w 151"/>
                <a:gd name="T39" fmla="*/ 19 h 151"/>
                <a:gd name="T40" fmla="*/ 133 w 151"/>
                <a:gd name="T41" fmla="*/ 132 h 151"/>
                <a:gd name="T42" fmla="*/ 19 w 151"/>
                <a:gd name="T43" fmla="*/ 132 h 151"/>
                <a:gd name="T44" fmla="*/ 19 w 151"/>
                <a:gd name="T45" fmla="*/ 38 h 151"/>
                <a:gd name="T46" fmla="*/ 133 w 151"/>
                <a:gd name="T47" fmla="*/ 38 h 151"/>
                <a:gd name="T48" fmla="*/ 133 w 151"/>
                <a:gd name="T49" fmla="*/ 132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51" h="151">
                  <a:moveTo>
                    <a:pt x="0" y="0"/>
                  </a:moveTo>
                  <a:lnTo>
                    <a:pt x="0" y="151"/>
                  </a:lnTo>
                  <a:lnTo>
                    <a:pt x="151" y="151"/>
                  </a:lnTo>
                  <a:lnTo>
                    <a:pt x="151" y="0"/>
                  </a:lnTo>
                  <a:lnTo>
                    <a:pt x="0" y="0"/>
                  </a:lnTo>
                  <a:close/>
                  <a:moveTo>
                    <a:pt x="57" y="19"/>
                  </a:moveTo>
                  <a:lnTo>
                    <a:pt x="66" y="19"/>
                  </a:lnTo>
                  <a:lnTo>
                    <a:pt x="66" y="28"/>
                  </a:lnTo>
                  <a:lnTo>
                    <a:pt x="57" y="28"/>
                  </a:lnTo>
                  <a:lnTo>
                    <a:pt x="57" y="19"/>
                  </a:lnTo>
                  <a:close/>
                  <a:moveTo>
                    <a:pt x="38" y="19"/>
                  </a:moveTo>
                  <a:lnTo>
                    <a:pt x="47" y="19"/>
                  </a:lnTo>
                  <a:lnTo>
                    <a:pt x="47" y="28"/>
                  </a:lnTo>
                  <a:lnTo>
                    <a:pt x="38" y="28"/>
                  </a:lnTo>
                  <a:lnTo>
                    <a:pt x="38" y="19"/>
                  </a:lnTo>
                  <a:close/>
                  <a:moveTo>
                    <a:pt x="19" y="19"/>
                  </a:moveTo>
                  <a:lnTo>
                    <a:pt x="28" y="19"/>
                  </a:lnTo>
                  <a:lnTo>
                    <a:pt x="28" y="28"/>
                  </a:lnTo>
                  <a:lnTo>
                    <a:pt x="19" y="28"/>
                  </a:lnTo>
                  <a:lnTo>
                    <a:pt x="19" y="19"/>
                  </a:lnTo>
                  <a:close/>
                  <a:moveTo>
                    <a:pt x="133" y="132"/>
                  </a:moveTo>
                  <a:lnTo>
                    <a:pt x="19" y="132"/>
                  </a:lnTo>
                  <a:lnTo>
                    <a:pt x="19" y="38"/>
                  </a:lnTo>
                  <a:lnTo>
                    <a:pt x="133" y="38"/>
                  </a:lnTo>
                  <a:lnTo>
                    <a:pt x="133" y="1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30" name="Freeform 349"/>
            <p:cNvSpPr/>
            <p:nvPr/>
          </p:nvSpPr>
          <p:spPr bwMode="auto">
            <a:xfrm>
              <a:off x="4114801" y="3159126"/>
              <a:ext cx="120650" cy="104775"/>
            </a:xfrm>
            <a:custGeom>
              <a:avLst/>
              <a:gdLst>
                <a:gd name="T0" fmla="*/ 19 w 76"/>
                <a:gd name="T1" fmla="*/ 66 h 66"/>
                <a:gd name="T2" fmla="*/ 57 w 76"/>
                <a:gd name="T3" fmla="*/ 66 h 66"/>
                <a:gd name="T4" fmla="*/ 57 w 76"/>
                <a:gd name="T5" fmla="*/ 38 h 66"/>
                <a:gd name="T6" fmla="*/ 76 w 76"/>
                <a:gd name="T7" fmla="*/ 38 h 66"/>
                <a:gd name="T8" fmla="*/ 38 w 76"/>
                <a:gd name="T9" fmla="*/ 0 h 66"/>
                <a:gd name="T10" fmla="*/ 0 w 76"/>
                <a:gd name="T11" fmla="*/ 38 h 66"/>
                <a:gd name="T12" fmla="*/ 19 w 76"/>
                <a:gd name="T13" fmla="*/ 38 h 66"/>
                <a:gd name="T14" fmla="*/ 19 w 76"/>
                <a:gd name="T15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6" h="66">
                  <a:moveTo>
                    <a:pt x="19" y="66"/>
                  </a:moveTo>
                  <a:lnTo>
                    <a:pt x="57" y="66"/>
                  </a:lnTo>
                  <a:lnTo>
                    <a:pt x="57" y="38"/>
                  </a:lnTo>
                  <a:lnTo>
                    <a:pt x="76" y="38"/>
                  </a:lnTo>
                  <a:lnTo>
                    <a:pt x="38" y="0"/>
                  </a:lnTo>
                  <a:lnTo>
                    <a:pt x="0" y="38"/>
                  </a:lnTo>
                  <a:lnTo>
                    <a:pt x="19" y="38"/>
                  </a:lnTo>
                  <a:lnTo>
                    <a:pt x="19" y="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</p:grpSp>
      <p:grpSp>
        <p:nvGrpSpPr>
          <p:cNvPr id="31" name="Group 64"/>
          <p:cNvGrpSpPr/>
          <p:nvPr/>
        </p:nvGrpSpPr>
        <p:grpSpPr>
          <a:xfrm>
            <a:off x="3554731" y="3355942"/>
            <a:ext cx="280692" cy="320790"/>
            <a:chOff x="4054476" y="4510088"/>
            <a:chExt cx="211138" cy="241300"/>
          </a:xfrm>
          <a:solidFill>
            <a:schemeClr val="accent2"/>
          </a:solidFill>
        </p:grpSpPr>
        <p:sp>
          <p:nvSpPr>
            <p:cNvPr id="32" name="Freeform 214"/>
            <p:cNvSpPr>
              <a:spLocks noEditPoints="1"/>
            </p:cNvSpPr>
            <p:nvPr/>
          </p:nvSpPr>
          <p:spPr bwMode="auto">
            <a:xfrm>
              <a:off x="4054476" y="4510088"/>
              <a:ext cx="211138" cy="241300"/>
            </a:xfrm>
            <a:custGeom>
              <a:avLst/>
              <a:gdLst>
                <a:gd name="T0" fmla="*/ 90 w 133"/>
                <a:gd name="T1" fmla="*/ 0 h 152"/>
                <a:gd name="T2" fmla="*/ 0 w 133"/>
                <a:gd name="T3" fmla="*/ 0 h 152"/>
                <a:gd name="T4" fmla="*/ 0 w 133"/>
                <a:gd name="T5" fmla="*/ 152 h 152"/>
                <a:gd name="T6" fmla="*/ 133 w 133"/>
                <a:gd name="T7" fmla="*/ 152 h 152"/>
                <a:gd name="T8" fmla="*/ 133 w 133"/>
                <a:gd name="T9" fmla="*/ 43 h 152"/>
                <a:gd name="T10" fmla="*/ 90 w 133"/>
                <a:gd name="T11" fmla="*/ 0 h 152"/>
                <a:gd name="T12" fmla="*/ 57 w 133"/>
                <a:gd name="T13" fmla="*/ 76 h 152"/>
                <a:gd name="T14" fmla="*/ 66 w 133"/>
                <a:gd name="T15" fmla="*/ 76 h 152"/>
                <a:gd name="T16" fmla="*/ 66 w 133"/>
                <a:gd name="T17" fmla="*/ 67 h 152"/>
                <a:gd name="T18" fmla="*/ 57 w 133"/>
                <a:gd name="T19" fmla="*/ 67 h 152"/>
                <a:gd name="T20" fmla="*/ 57 w 133"/>
                <a:gd name="T21" fmla="*/ 57 h 152"/>
                <a:gd name="T22" fmla="*/ 66 w 133"/>
                <a:gd name="T23" fmla="*/ 57 h 152"/>
                <a:gd name="T24" fmla="*/ 66 w 133"/>
                <a:gd name="T25" fmla="*/ 48 h 152"/>
                <a:gd name="T26" fmla="*/ 57 w 133"/>
                <a:gd name="T27" fmla="*/ 48 h 152"/>
                <a:gd name="T28" fmla="*/ 57 w 133"/>
                <a:gd name="T29" fmla="*/ 38 h 152"/>
                <a:gd name="T30" fmla="*/ 66 w 133"/>
                <a:gd name="T31" fmla="*/ 38 h 152"/>
                <a:gd name="T32" fmla="*/ 66 w 133"/>
                <a:gd name="T33" fmla="*/ 29 h 152"/>
                <a:gd name="T34" fmla="*/ 57 w 133"/>
                <a:gd name="T35" fmla="*/ 29 h 152"/>
                <a:gd name="T36" fmla="*/ 57 w 133"/>
                <a:gd name="T37" fmla="*/ 19 h 152"/>
                <a:gd name="T38" fmla="*/ 66 w 133"/>
                <a:gd name="T39" fmla="*/ 19 h 152"/>
                <a:gd name="T40" fmla="*/ 66 w 133"/>
                <a:gd name="T41" fmla="*/ 29 h 152"/>
                <a:gd name="T42" fmla="*/ 76 w 133"/>
                <a:gd name="T43" fmla="*/ 29 h 152"/>
                <a:gd name="T44" fmla="*/ 76 w 133"/>
                <a:gd name="T45" fmla="*/ 38 h 152"/>
                <a:gd name="T46" fmla="*/ 66 w 133"/>
                <a:gd name="T47" fmla="*/ 38 h 152"/>
                <a:gd name="T48" fmla="*/ 66 w 133"/>
                <a:gd name="T49" fmla="*/ 48 h 152"/>
                <a:gd name="T50" fmla="*/ 76 w 133"/>
                <a:gd name="T51" fmla="*/ 48 h 152"/>
                <a:gd name="T52" fmla="*/ 76 w 133"/>
                <a:gd name="T53" fmla="*/ 57 h 152"/>
                <a:gd name="T54" fmla="*/ 66 w 133"/>
                <a:gd name="T55" fmla="*/ 57 h 152"/>
                <a:gd name="T56" fmla="*/ 66 w 133"/>
                <a:gd name="T57" fmla="*/ 67 h 152"/>
                <a:gd name="T58" fmla="*/ 76 w 133"/>
                <a:gd name="T59" fmla="*/ 67 h 152"/>
                <a:gd name="T60" fmla="*/ 76 w 133"/>
                <a:gd name="T61" fmla="*/ 76 h 152"/>
                <a:gd name="T62" fmla="*/ 66 w 133"/>
                <a:gd name="T63" fmla="*/ 76 h 152"/>
                <a:gd name="T64" fmla="*/ 66 w 133"/>
                <a:gd name="T65" fmla="*/ 86 h 152"/>
                <a:gd name="T66" fmla="*/ 76 w 133"/>
                <a:gd name="T67" fmla="*/ 86 h 152"/>
                <a:gd name="T68" fmla="*/ 76 w 133"/>
                <a:gd name="T69" fmla="*/ 95 h 152"/>
                <a:gd name="T70" fmla="*/ 66 w 133"/>
                <a:gd name="T71" fmla="*/ 95 h 152"/>
                <a:gd name="T72" fmla="*/ 66 w 133"/>
                <a:gd name="T73" fmla="*/ 86 h 152"/>
                <a:gd name="T74" fmla="*/ 57 w 133"/>
                <a:gd name="T75" fmla="*/ 86 h 152"/>
                <a:gd name="T76" fmla="*/ 57 w 133"/>
                <a:gd name="T77" fmla="*/ 76 h 152"/>
                <a:gd name="T78" fmla="*/ 38 w 133"/>
                <a:gd name="T79" fmla="*/ 133 h 152"/>
                <a:gd name="T80" fmla="*/ 19 w 133"/>
                <a:gd name="T81" fmla="*/ 133 h 152"/>
                <a:gd name="T82" fmla="*/ 19 w 133"/>
                <a:gd name="T83" fmla="*/ 19 h 152"/>
                <a:gd name="T84" fmla="*/ 47 w 133"/>
                <a:gd name="T85" fmla="*/ 19 h 152"/>
                <a:gd name="T86" fmla="*/ 47 w 133"/>
                <a:gd name="T87" fmla="*/ 95 h 152"/>
                <a:gd name="T88" fmla="*/ 38 w 133"/>
                <a:gd name="T89" fmla="*/ 95 h 152"/>
                <a:gd name="T90" fmla="*/ 38 w 133"/>
                <a:gd name="T91" fmla="*/ 133 h 152"/>
                <a:gd name="T92" fmla="*/ 85 w 133"/>
                <a:gd name="T93" fmla="*/ 142 h 152"/>
                <a:gd name="T94" fmla="*/ 47 w 133"/>
                <a:gd name="T95" fmla="*/ 142 h 152"/>
                <a:gd name="T96" fmla="*/ 47 w 133"/>
                <a:gd name="T97" fmla="*/ 104 h 152"/>
                <a:gd name="T98" fmla="*/ 85 w 133"/>
                <a:gd name="T99" fmla="*/ 104 h 152"/>
                <a:gd name="T100" fmla="*/ 85 w 133"/>
                <a:gd name="T101" fmla="*/ 142 h 152"/>
                <a:gd name="T102" fmla="*/ 114 w 133"/>
                <a:gd name="T103" fmla="*/ 133 h 152"/>
                <a:gd name="T104" fmla="*/ 95 w 133"/>
                <a:gd name="T105" fmla="*/ 133 h 152"/>
                <a:gd name="T106" fmla="*/ 95 w 133"/>
                <a:gd name="T107" fmla="*/ 95 h 152"/>
                <a:gd name="T108" fmla="*/ 85 w 133"/>
                <a:gd name="T109" fmla="*/ 95 h 152"/>
                <a:gd name="T110" fmla="*/ 85 w 133"/>
                <a:gd name="T111" fmla="*/ 24 h 152"/>
                <a:gd name="T112" fmla="*/ 114 w 133"/>
                <a:gd name="T113" fmla="*/ 52 h 152"/>
                <a:gd name="T114" fmla="*/ 114 w 133"/>
                <a:gd name="T115" fmla="*/ 133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33" h="152">
                  <a:moveTo>
                    <a:pt x="90" y="0"/>
                  </a:moveTo>
                  <a:lnTo>
                    <a:pt x="0" y="0"/>
                  </a:lnTo>
                  <a:lnTo>
                    <a:pt x="0" y="152"/>
                  </a:lnTo>
                  <a:lnTo>
                    <a:pt x="133" y="152"/>
                  </a:lnTo>
                  <a:lnTo>
                    <a:pt x="133" y="43"/>
                  </a:lnTo>
                  <a:lnTo>
                    <a:pt x="90" y="0"/>
                  </a:lnTo>
                  <a:close/>
                  <a:moveTo>
                    <a:pt x="57" y="76"/>
                  </a:moveTo>
                  <a:lnTo>
                    <a:pt x="66" y="76"/>
                  </a:lnTo>
                  <a:lnTo>
                    <a:pt x="66" y="67"/>
                  </a:lnTo>
                  <a:lnTo>
                    <a:pt x="57" y="67"/>
                  </a:lnTo>
                  <a:lnTo>
                    <a:pt x="57" y="57"/>
                  </a:lnTo>
                  <a:lnTo>
                    <a:pt x="66" y="57"/>
                  </a:lnTo>
                  <a:lnTo>
                    <a:pt x="66" y="48"/>
                  </a:lnTo>
                  <a:lnTo>
                    <a:pt x="57" y="48"/>
                  </a:lnTo>
                  <a:lnTo>
                    <a:pt x="57" y="38"/>
                  </a:lnTo>
                  <a:lnTo>
                    <a:pt x="66" y="38"/>
                  </a:lnTo>
                  <a:lnTo>
                    <a:pt x="66" y="29"/>
                  </a:lnTo>
                  <a:lnTo>
                    <a:pt x="57" y="29"/>
                  </a:lnTo>
                  <a:lnTo>
                    <a:pt x="57" y="19"/>
                  </a:lnTo>
                  <a:lnTo>
                    <a:pt x="66" y="19"/>
                  </a:lnTo>
                  <a:lnTo>
                    <a:pt x="66" y="29"/>
                  </a:lnTo>
                  <a:lnTo>
                    <a:pt x="76" y="29"/>
                  </a:lnTo>
                  <a:lnTo>
                    <a:pt x="76" y="38"/>
                  </a:lnTo>
                  <a:lnTo>
                    <a:pt x="66" y="38"/>
                  </a:lnTo>
                  <a:lnTo>
                    <a:pt x="66" y="48"/>
                  </a:lnTo>
                  <a:lnTo>
                    <a:pt x="76" y="48"/>
                  </a:lnTo>
                  <a:lnTo>
                    <a:pt x="76" y="57"/>
                  </a:lnTo>
                  <a:lnTo>
                    <a:pt x="66" y="57"/>
                  </a:lnTo>
                  <a:lnTo>
                    <a:pt x="66" y="67"/>
                  </a:lnTo>
                  <a:lnTo>
                    <a:pt x="76" y="67"/>
                  </a:lnTo>
                  <a:lnTo>
                    <a:pt x="76" y="76"/>
                  </a:lnTo>
                  <a:lnTo>
                    <a:pt x="66" y="76"/>
                  </a:lnTo>
                  <a:lnTo>
                    <a:pt x="66" y="86"/>
                  </a:lnTo>
                  <a:lnTo>
                    <a:pt x="76" y="86"/>
                  </a:lnTo>
                  <a:lnTo>
                    <a:pt x="76" y="95"/>
                  </a:lnTo>
                  <a:lnTo>
                    <a:pt x="66" y="95"/>
                  </a:lnTo>
                  <a:lnTo>
                    <a:pt x="66" y="86"/>
                  </a:lnTo>
                  <a:lnTo>
                    <a:pt x="57" y="86"/>
                  </a:lnTo>
                  <a:lnTo>
                    <a:pt x="57" y="76"/>
                  </a:lnTo>
                  <a:close/>
                  <a:moveTo>
                    <a:pt x="38" y="133"/>
                  </a:moveTo>
                  <a:lnTo>
                    <a:pt x="19" y="133"/>
                  </a:lnTo>
                  <a:lnTo>
                    <a:pt x="19" y="19"/>
                  </a:lnTo>
                  <a:lnTo>
                    <a:pt x="47" y="19"/>
                  </a:lnTo>
                  <a:lnTo>
                    <a:pt x="47" y="95"/>
                  </a:lnTo>
                  <a:lnTo>
                    <a:pt x="38" y="95"/>
                  </a:lnTo>
                  <a:lnTo>
                    <a:pt x="38" y="133"/>
                  </a:lnTo>
                  <a:close/>
                  <a:moveTo>
                    <a:pt x="85" y="142"/>
                  </a:moveTo>
                  <a:lnTo>
                    <a:pt x="47" y="142"/>
                  </a:lnTo>
                  <a:lnTo>
                    <a:pt x="47" y="104"/>
                  </a:lnTo>
                  <a:lnTo>
                    <a:pt x="85" y="104"/>
                  </a:lnTo>
                  <a:lnTo>
                    <a:pt x="85" y="142"/>
                  </a:lnTo>
                  <a:close/>
                  <a:moveTo>
                    <a:pt x="114" y="133"/>
                  </a:moveTo>
                  <a:lnTo>
                    <a:pt x="95" y="133"/>
                  </a:lnTo>
                  <a:lnTo>
                    <a:pt x="95" y="95"/>
                  </a:lnTo>
                  <a:lnTo>
                    <a:pt x="85" y="95"/>
                  </a:lnTo>
                  <a:lnTo>
                    <a:pt x="85" y="24"/>
                  </a:lnTo>
                  <a:lnTo>
                    <a:pt x="114" y="52"/>
                  </a:lnTo>
                  <a:lnTo>
                    <a:pt x="114" y="13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33" name="Rectangle 215"/>
            <p:cNvSpPr>
              <a:spLocks noChangeArrowheads="1"/>
            </p:cNvSpPr>
            <p:nvPr/>
          </p:nvSpPr>
          <p:spPr bwMode="auto">
            <a:xfrm>
              <a:off x="4144963" y="4691063"/>
              <a:ext cx="30163" cy="142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</p:grpSp>
      <p:grpSp>
        <p:nvGrpSpPr>
          <p:cNvPr id="34" name="Group 67"/>
          <p:cNvGrpSpPr/>
          <p:nvPr/>
        </p:nvGrpSpPr>
        <p:grpSpPr>
          <a:xfrm>
            <a:off x="862050" y="4774890"/>
            <a:ext cx="267634" cy="306157"/>
            <a:chOff x="8863013" y="3068638"/>
            <a:chExt cx="209550" cy="239713"/>
          </a:xfrm>
          <a:solidFill>
            <a:schemeClr val="accent3"/>
          </a:solidFill>
        </p:grpSpPr>
        <p:sp>
          <p:nvSpPr>
            <p:cNvPr id="35" name="Freeform 369"/>
            <p:cNvSpPr>
              <a:spLocks noEditPoints="1"/>
            </p:cNvSpPr>
            <p:nvPr/>
          </p:nvSpPr>
          <p:spPr bwMode="auto">
            <a:xfrm>
              <a:off x="8863013" y="3068638"/>
              <a:ext cx="209550" cy="239713"/>
            </a:xfrm>
            <a:custGeom>
              <a:avLst/>
              <a:gdLst>
                <a:gd name="T0" fmla="*/ 52 w 56"/>
                <a:gd name="T1" fmla="*/ 0 h 64"/>
                <a:gd name="T2" fmla="*/ 4 w 56"/>
                <a:gd name="T3" fmla="*/ 0 h 64"/>
                <a:gd name="T4" fmla="*/ 0 w 56"/>
                <a:gd name="T5" fmla="*/ 4 h 64"/>
                <a:gd name="T6" fmla="*/ 0 w 56"/>
                <a:gd name="T7" fmla="*/ 60 h 64"/>
                <a:gd name="T8" fmla="*/ 4 w 56"/>
                <a:gd name="T9" fmla="*/ 64 h 64"/>
                <a:gd name="T10" fmla="*/ 52 w 56"/>
                <a:gd name="T11" fmla="*/ 64 h 64"/>
                <a:gd name="T12" fmla="*/ 56 w 56"/>
                <a:gd name="T13" fmla="*/ 60 h 64"/>
                <a:gd name="T14" fmla="*/ 56 w 56"/>
                <a:gd name="T15" fmla="*/ 4 h 64"/>
                <a:gd name="T16" fmla="*/ 52 w 56"/>
                <a:gd name="T17" fmla="*/ 0 h 64"/>
                <a:gd name="T18" fmla="*/ 6 w 56"/>
                <a:gd name="T19" fmla="*/ 4 h 64"/>
                <a:gd name="T20" fmla="*/ 8 w 56"/>
                <a:gd name="T21" fmla="*/ 6 h 64"/>
                <a:gd name="T22" fmla="*/ 6 w 56"/>
                <a:gd name="T23" fmla="*/ 8 h 64"/>
                <a:gd name="T24" fmla="*/ 4 w 56"/>
                <a:gd name="T25" fmla="*/ 6 h 64"/>
                <a:gd name="T26" fmla="*/ 6 w 56"/>
                <a:gd name="T27" fmla="*/ 4 h 64"/>
                <a:gd name="T28" fmla="*/ 28 w 56"/>
                <a:gd name="T29" fmla="*/ 48 h 64"/>
                <a:gd name="T30" fmla="*/ 27 w 56"/>
                <a:gd name="T31" fmla="*/ 48 h 64"/>
                <a:gd name="T32" fmla="*/ 22 w 56"/>
                <a:gd name="T33" fmla="*/ 57 h 64"/>
                <a:gd name="T34" fmla="*/ 14 w 56"/>
                <a:gd name="T35" fmla="*/ 61 h 64"/>
                <a:gd name="T36" fmla="*/ 7 w 56"/>
                <a:gd name="T37" fmla="*/ 58 h 64"/>
                <a:gd name="T38" fmla="*/ 4 w 56"/>
                <a:gd name="T39" fmla="*/ 51 h 64"/>
                <a:gd name="T40" fmla="*/ 7 w 56"/>
                <a:gd name="T41" fmla="*/ 43 h 64"/>
                <a:gd name="T42" fmla="*/ 12 w 56"/>
                <a:gd name="T43" fmla="*/ 40 h 64"/>
                <a:gd name="T44" fmla="*/ 8 w 56"/>
                <a:gd name="T45" fmla="*/ 28 h 64"/>
                <a:gd name="T46" fmla="*/ 28 w 56"/>
                <a:gd name="T47" fmla="*/ 8 h 64"/>
                <a:gd name="T48" fmla="*/ 48 w 56"/>
                <a:gd name="T49" fmla="*/ 28 h 64"/>
                <a:gd name="T50" fmla="*/ 28 w 56"/>
                <a:gd name="T51" fmla="*/ 48 h 64"/>
                <a:gd name="T52" fmla="*/ 52 w 56"/>
                <a:gd name="T53" fmla="*/ 58 h 64"/>
                <a:gd name="T54" fmla="*/ 50 w 56"/>
                <a:gd name="T55" fmla="*/ 60 h 64"/>
                <a:gd name="T56" fmla="*/ 48 w 56"/>
                <a:gd name="T57" fmla="*/ 58 h 64"/>
                <a:gd name="T58" fmla="*/ 48 w 56"/>
                <a:gd name="T59" fmla="*/ 54 h 64"/>
                <a:gd name="T60" fmla="*/ 50 w 56"/>
                <a:gd name="T61" fmla="*/ 52 h 64"/>
                <a:gd name="T62" fmla="*/ 52 w 56"/>
                <a:gd name="T63" fmla="*/ 54 h 64"/>
                <a:gd name="T64" fmla="*/ 52 w 56"/>
                <a:gd name="T65" fmla="*/ 58 h 64"/>
                <a:gd name="T66" fmla="*/ 50 w 56"/>
                <a:gd name="T67" fmla="*/ 8 h 64"/>
                <a:gd name="T68" fmla="*/ 48 w 56"/>
                <a:gd name="T69" fmla="*/ 6 h 64"/>
                <a:gd name="T70" fmla="*/ 50 w 56"/>
                <a:gd name="T71" fmla="*/ 4 h 64"/>
                <a:gd name="T72" fmla="*/ 52 w 56"/>
                <a:gd name="T73" fmla="*/ 6 h 64"/>
                <a:gd name="T74" fmla="*/ 50 w 56"/>
                <a:gd name="T75" fmla="*/ 8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6" h="64">
                  <a:moveTo>
                    <a:pt x="52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0" y="62"/>
                    <a:pt x="2" y="64"/>
                    <a:pt x="4" y="64"/>
                  </a:cubicBezTo>
                  <a:cubicBezTo>
                    <a:pt x="52" y="64"/>
                    <a:pt x="52" y="64"/>
                    <a:pt x="52" y="64"/>
                  </a:cubicBezTo>
                  <a:cubicBezTo>
                    <a:pt x="54" y="64"/>
                    <a:pt x="56" y="62"/>
                    <a:pt x="56" y="60"/>
                  </a:cubicBezTo>
                  <a:cubicBezTo>
                    <a:pt x="56" y="4"/>
                    <a:pt x="56" y="4"/>
                    <a:pt x="56" y="4"/>
                  </a:cubicBezTo>
                  <a:cubicBezTo>
                    <a:pt x="56" y="2"/>
                    <a:pt x="54" y="0"/>
                    <a:pt x="52" y="0"/>
                  </a:cubicBezTo>
                  <a:close/>
                  <a:moveTo>
                    <a:pt x="6" y="4"/>
                  </a:moveTo>
                  <a:cubicBezTo>
                    <a:pt x="7" y="4"/>
                    <a:pt x="8" y="5"/>
                    <a:pt x="8" y="6"/>
                  </a:cubicBezTo>
                  <a:cubicBezTo>
                    <a:pt x="8" y="7"/>
                    <a:pt x="7" y="8"/>
                    <a:pt x="6" y="8"/>
                  </a:cubicBezTo>
                  <a:cubicBezTo>
                    <a:pt x="5" y="8"/>
                    <a:pt x="4" y="7"/>
                    <a:pt x="4" y="6"/>
                  </a:cubicBezTo>
                  <a:cubicBezTo>
                    <a:pt x="4" y="5"/>
                    <a:pt x="5" y="4"/>
                    <a:pt x="6" y="4"/>
                  </a:cubicBezTo>
                  <a:close/>
                  <a:moveTo>
                    <a:pt x="28" y="48"/>
                  </a:moveTo>
                  <a:cubicBezTo>
                    <a:pt x="28" y="48"/>
                    <a:pt x="28" y="48"/>
                    <a:pt x="27" y="48"/>
                  </a:cubicBezTo>
                  <a:cubicBezTo>
                    <a:pt x="23" y="55"/>
                    <a:pt x="22" y="57"/>
                    <a:pt x="22" y="57"/>
                  </a:cubicBezTo>
                  <a:cubicBezTo>
                    <a:pt x="19" y="59"/>
                    <a:pt x="16" y="61"/>
                    <a:pt x="14" y="61"/>
                  </a:cubicBezTo>
                  <a:cubicBezTo>
                    <a:pt x="11" y="61"/>
                    <a:pt x="9" y="60"/>
                    <a:pt x="7" y="58"/>
                  </a:cubicBezTo>
                  <a:cubicBezTo>
                    <a:pt x="5" y="56"/>
                    <a:pt x="4" y="54"/>
                    <a:pt x="4" y="51"/>
                  </a:cubicBezTo>
                  <a:cubicBezTo>
                    <a:pt x="4" y="48"/>
                    <a:pt x="5" y="45"/>
                    <a:pt x="7" y="43"/>
                  </a:cubicBezTo>
                  <a:cubicBezTo>
                    <a:pt x="8" y="42"/>
                    <a:pt x="10" y="41"/>
                    <a:pt x="12" y="40"/>
                  </a:cubicBezTo>
                  <a:cubicBezTo>
                    <a:pt x="10" y="37"/>
                    <a:pt x="8" y="32"/>
                    <a:pt x="8" y="28"/>
                  </a:cubicBezTo>
                  <a:cubicBezTo>
                    <a:pt x="8" y="17"/>
                    <a:pt x="17" y="8"/>
                    <a:pt x="28" y="8"/>
                  </a:cubicBezTo>
                  <a:cubicBezTo>
                    <a:pt x="39" y="8"/>
                    <a:pt x="48" y="17"/>
                    <a:pt x="48" y="28"/>
                  </a:cubicBezTo>
                  <a:cubicBezTo>
                    <a:pt x="48" y="39"/>
                    <a:pt x="39" y="48"/>
                    <a:pt x="28" y="48"/>
                  </a:cubicBezTo>
                  <a:close/>
                  <a:moveTo>
                    <a:pt x="52" y="58"/>
                  </a:moveTo>
                  <a:cubicBezTo>
                    <a:pt x="52" y="59"/>
                    <a:pt x="51" y="60"/>
                    <a:pt x="50" y="60"/>
                  </a:cubicBezTo>
                  <a:cubicBezTo>
                    <a:pt x="49" y="60"/>
                    <a:pt x="48" y="59"/>
                    <a:pt x="48" y="58"/>
                  </a:cubicBezTo>
                  <a:cubicBezTo>
                    <a:pt x="48" y="54"/>
                    <a:pt x="48" y="54"/>
                    <a:pt x="48" y="54"/>
                  </a:cubicBezTo>
                  <a:cubicBezTo>
                    <a:pt x="48" y="53"/>
                    <a:pt x="49" y="52"/>
                    <a:pt x="50" y="52"/>
                  </a:cubicBezTo>
                  <a:cubicBezTo>
                    <a:pt x="51" y="52"/>
                    <a:pt x="52" y="53"/>
                    <a:pt x="52" y="54"/>
                  </a:cubicBezTo>
                  <a:lnTo>
                    <a:pt x="52" y="58"/>
                  </a:lnTo>
                  <a:close/>
                  <a:moveTo>
                    <a:pt x="50" y="8"/>
                  </a:moveTo>
                  <a:cubicBezTo>
                    <a:pt x="49" y="8"/>
                    <a:pt x="48" y="7"/>
                    <a:pt x="48" y="6"/>
                  </a:cubicBezTo>
                  <a:cubicBezTo>
                    <a:pt x="48" y="5"/>
                    <a:pt x="49" y="4"/>
                    <a:pt x="50" y="4"/>
                  </a:cubicBezTo>
                  <a:cubicBezTo>
                    <a:pt x="51" y="4"/>
                    <a:pt x="52" y="5"/>
                    <a:pt x="52" y="6"/>
                  </a:cubicBezTo>
                  <a:cubicBezTo>
                    <a:pt x="52" y="7"/>
                    <a:pt x="51" y="8"/>
                    <a:pt x="50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36" name="Oval 370"/>
            <p:cNvSpPr>
              <a:spLocks noChangeArrowheads="1"/>
            </p:cNvSpPr>
            <p:nvPr/>
          </p:nvSpPr>
          <p:spPr bwMode="auto">
            <a:xfrm>
              <a:off x="8953501" y="3159126"/>
              <a:ext cx="28575" cy="3016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37" name="Freeform 371"/>
            <p:cNvSpPr/>
            <p:nvPr/>
          </p:nvSpPr>
          <p:spPr bwMode="auto">
            <a:xfrm>
              <a:off x="8896351" y="3214688"/>
              <a:ext cx="63500" cy="60325"/>
            </a:xfrm>
            <a:custGeom>
              <a:avLst/>
              <a:gdLst>
                <a:gd name="T0" fmla="*/ 16 w 17"/>
                <a:gd name="T1" fmla="*/ 0 h 16"/>
                <a:gd name="T2" fmla="*/ 2 w 17"/>
                <a:gd name="T3" fmla="*/ 8 h 16"/>
                <a:gd name="T4" fmla="*/ 0 w 17"/>
                <a:gd name="T5" fmla="*/ 12 h 16"/>
                <a:gd name="T6" fmla="*/ 1 w 17"/>
                <a:gd name="T7" fmla="*/ 15 h 16"/>
                <a:gd name="T8" fmla="*/ 5 w 17"/>
                <a:gd name="T9" fmla="*/ 16 h 16"/>
                <a:gd name="T10" fmla="*/ 9 w 17"/>
                <a:gd name="T11" fmla="*/ 14 h 16"/>
                <a:gd name="T12" fmla="*/ 17 w 17"/>
                <a:gd name="T13" fmla="*/ 1 h 16"/>
                <a:gd name="T14" fmla="*/ 16 w 17"/>
                <a:gd name="T15" fmla="*/ 0 h 16"/>
                <a:gd name="T16" fmla="*/ 16 w 17"/>
                <a:gd name="T17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" h="16">
                  <a:moveTo>
                    <a:pt x="16" y="0"/>
                  </a:moveTo>
                  <a:cubicBezTo>
                    <a:pt x="9" y="3"/>
                    <a:pt x="4" y="6"/>
                    <a:pt x="2" y="8"/>
                  </a:cubicBezTo>
                  <a:cubicBezTo>
                    <a:pt x="1" y="9"/>
                    <a:pt x="0" y="10"/>
                    <a:pt x="0" y="12"/>
                  </a:cubicBezTo>
                  <a:cubicBezTo>
                    <a:pt x="0" y="13"/>
                    <a:pt x="1" y="14"/>
                    <a:pt x="1" y="15"/>
                  </a:cubicBezTo>
                  <a:cubicBezTo>
                    <a:pt x="2" y="16"/>
                    <a:pt x="3" y="16"/>
                    <a:pt x="5" y="16"/>
                  </a:cubicBezTo>
                  <a:cubicBezTo>
                    <a:pt x="6" y="16"/>
                    <a:pt x="8" y="16"/>
                    <a:pt x="9" y="14"/>
                  </a:cubicBezTo>
                  <a:cubicBezTo>
                    <a:pt x="10" y="13"/>
                    <a:pt x="13" y="8"/>
                    <a:pt x="17" y="1"/>
                  </a:cubicBezTo>
                  <a:cubicBezTo>
                    <a:pt x="17" y="1"/>
                    <a:pt x="17" y="0"/>
                    <a:pt x="16" y="0"/>
                  </a:cubicBezTo>
                  <a:cubicBezTo>
                    <a:pt x="16" y="0"/>
                    <a:pt x="16" y="0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</p:grpSp>
      <p:grpSp>
        <p:nvGrpSpPr>
          <p:cNvPr id="38" name="Group 4"/>
          <p:cNvGrpSpPr/>
          <p:nvPr/>
        </p:nvGrpSpPr>
        <p:grpSpPr>
          <a:xfrm>
            <a:off x="7851776" y="1541462"/>
            <a:ext cx="3392488" cy="2724150"/>
            <a:chOff x="7851776" y="1541462"/>
            <a:chExt cx="3392488" cy="2724150"/>
          </a:xfrm>
        </p:grpSpPr>
        <p:sp>
          <p:nvSpPr>
            <p:cNvPr id="39" name="Freeform 5"/>
            <p:cNvSpPr/>
            <p:nvPr/>
          </p:nvSpPr>
          <p:spPr bwMode="auto">
            <a:xfrm>
              <a:off x="7851776" y="1541462"/>
              <a:ext cx="3392488" cy="2724150"/>
            </a:xfrm>
            <a:custGeom>
              <a:avLst/>
              <a:gdLst>
                <a:gd name="T0" fmla="*/ 116 w 902"/>
                <a:gd name="T1" fmla="*/ 385 h 725"/>
                <a:gd name="T2" fmla="*/ 302 w 902"/>
                <a:gd name="T3" fmla="*/ 397 h 725"/>
                <a:gd name="T4" fmla="*/ 314 w 902"/>
                <a:gd name="T5" fmla="*/ 583 h 725"/>
                <a:gd name="T6" fmla="*/ 455 w 902"/>
                <a:gd name="T7" fmla="*/ 725 h 725"/>
                <a:gd name="T8" fmla="*/ 599 w 902"/>
                <a:gd name="T9" fmla="*/ 582 h 725"/>
                <a:gd name="T10" fmla="*/ 609 w 902"/>
                <a:gd name="T11" fmla="*/ 592 h 725"/>
                <a:gd name="T12" fmla="*/ 774 w 902"/>
                <a:gd name="T13" fmla="*/ 587 h 725"/>
                <a:gd name="T14" fmla="*/ 780 w 902"/>
                <a:gd name="T15" fmla="*/ 422 h 725"/>
                <a:gd name="T16" fmla="*/ 769 w 902"/>
                <a:gd name="T17" fmla="*/ 411 h 725"/>
                <a:gd name="T18" fmla="*/ 902 w 902"/>
                <a:gd name="T19" fmla="*/ 279 h 725"/>
                <a:gd name="T20" fmla="*/ 0 w 902"/>
                <a:gd name="T21" fmla="*/ 269 h 725"/>
                <a:gd name="T22" fmla="*/ 116 w 902"/>
                <a:gd name="T23" fmla="*/ 385 h 7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02" h="725">
                  <a:moveTo>
                    <a:pt x="116" y="385"/>
                  </a:moveTo>
                  <a:cubicBezTo>
                    <a:pt x="171" y="343"/>
                    <a:pt x="251" y="347"/>
                    <a:pt x="302" y="397"/>
                  </a:cubicBezTo>
                  <a:cubicBezTo>
                    <a:pt x="352" y="448"/>
                    <a:pt x="356" y="528"/>
                    <a:pt x="314" y="583"/>
                  </a:cubicBezTo>
                  <a:cubicBezTo>
                    <a:pt x="455" y="725"/>
                    <a:pt x="455" y="725"/>
                    <a:pt x="455" y="725"/>
                  </a:cubicBezTo>
                  <a:cubicBezTo>
                    <a:pt x="599" y="582"/>
                    <a:pt x="599" y="582"/>
                    <a:pt x="599" y="582"/>
                  </a:cubicBezTo>
                  <a:cubicBezTo>
                    <a:pt x="609" y="592"/>
                    <a:pt x="609" y="592"/>
                    <a:pt x="609" y="592"/>
                  </a:cubicBezTo>
                  <a:cubicBezTo>
                    <a:pt x="656" y="634"/>
                    <a:pt x="729" y="632"/>
                    <a:pt x="774" y="587"/>
                  </a:cubicBezTo>
                  <a:cubicBezTo>
                    <a:pt x="819" y="542"/>
                    <a:pt x="821" y="469"/>
                    <a:pt x="780" y="422"/>
                  </a:cubicBezTo>
                  <a:cubicBezTo>
                    <a:pt x="769" y="411"/>
                    <a:pt x="769" y="411"/>
                    <a:pt x="769" y="411"/>
                  </a:cubicBezTo>
                  <a:cubicBezTo>
                    <a:pt x="902" y="279"/>
                    <a:pt x="902" y="279"/>
                    <a:pt x="902" y="279"/>
                  </a:cubicBezTo>
                  <a:cubicBezTo>
                    <a:pt x="682" y="11"/>
                    <a:pt x="199" y="0"/>
                    <a:pt x="0" y="269"/>
                  </a:cubicBezTo>
                  <a:lnTo>
                    <a:pt x="116" y="38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40" name="TextBox 27"/>
            <p:cNvSpPr txBox="1"/>
            <p:nvPr/>
          </p:nvSpPr>
          <p:spPr>
            <a:xfrm>
              <a:off x="9226457" y="2611149"/>
              <a:ext cx="64312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 smtClean="0">
                  <a:solidFill>
                    <a:schemeClr val="bg1"/>
                  </a:solidFill>
                  <a:latin typeface="Arial Unicode MS" panose="020B0604020202020204" pitchFamily="34" charset="-122"/>
                  <a:ea typeface="Arial Unicode MS" panose="020B0604020202020204" pitchFamily="34" charset="-122"/>
                  <a:cs typeface="Arial Unicode MS" panose="020B0604020202020204" pitchFamily="34" charset="-122"/>
                </a:rPr>
                <a:t>0</a:t>
              </a:r>
              <a:r>
                <a:rPr lang="en-US" altLang="zh-CN" sz="3200" b="1" dirty="0" smtClean="0">
                  <a:solidFill>
                    <a:schemeClr val="bg1"/>
                  </a:solidFill>
                  <a:latin typeface="Arial Unicode MS" panose="020B0604020202020204" pitchFamily="34" charset="-122"/>
                  <a:ea typeface="Arial Unicode MS" panose="020B0604020202020204" pitchFamily="34" charset="-122"/>
                  <a:cs typeface="Arial Unicode MS" panose="020B0604020202020204" pitchFamily="34" charset="-122"/>
                </a:rPr>
                <a:t>2</a:t>
              </a:r>
              <a:endParaRPr lang="id-ID" sz="3200" b="1" dirty="0">
                <a:solidFill>
                  <a:schemeClr val="bg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endParaRPr>
            </a:p>
          </p:txBody>
        </p:sp>
      </p:grpSp>
      <p:sp>
        <p:nvSpPr>
          <p:cNvPr id="43" name="矩形 42"/>
          <p:cNvSpPr/>
          <p:nvPr/>
        </p:nvSpPr>
        <p:spPr>
          <a:xfrm>
            <a:off x="830055" y="2226239"/>
            <a:ext cx="4816776" cy="77559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lnSpc>
                <a:spcPct val="120000"/>
              </a:lnSpc>
              <a:spcBef>
                <a:spcPct val="20000"/>
              </a:spcBef>
            </a:pPr>
            <a:r>
              <a:rPr lang="zh-CN" altLang="en-US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单击此处编辑您要的内容，建议您在展示时采用微软雅黑字体，本模版所有图形线条及其相应素材均可自由编辑、改色、替换。更多使用说明和作品请详阅模版最末的使用手册。</a:t>
            </a:r>
            <a:endParaRPr lang="en-US" altLang="zh-CN" sz="14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4" name="TextBox 13"/>
          <p:cNvSpPr txBox="1"/>
          <p:nvPr/>
        </p:nvSpPr>
        <p:spPr>
          <a:xfrm>
            <a:off x="830055" y="1844875"/>
            <a:ext cx="1294333" cy="29546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lnSpc>
                <a:spcPct val="120000"/>
              </a:lnSpc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5" name="TextBox 13"/>
          <p:cNvSpPr txBox="1"/>
          <p:nvPr/>
        </p:nvSpPr>
        <p:spPr>
          <a:xfrm>
            <a:off x="1355110" y="3148184"/>
            <a:ext cx="1497818" cy="29546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lnSpc>
                <a:spcPct val="120000"/>
              </a:lnSpc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</a:t>
            </a:r>
            <a:r>
              <a:rPr lang="zh-CN" altLang="en-US" sz="1600" b="1" dirty="0" smtClean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标题</a:t>
            </a:r>
            <a:r>
              <a:rPr lang="en-US" altLang="zh-CN" sz="1600" b="1" dirty="0" smtClean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01</a:t>
            </a:r>
            <a:endParaRPr lang="en-US" sz="1600" b="1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6" name="TextBox 13"/>
          <p:cNvSpPr txBox="1"/>
          <p:nvPr/>
        </p:nvSpPr>
        <p:spPr>
          <a:xfrm>
            <a:off x="1355111" y="3470185"/>
            <a:ext cx="1688884" cy="66479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lnSpc>
                <a:spcPct val="120000"/>
              </a:lnSpc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7" name="TextBox 13"/>
          <p:cNvSpPr txBox="1"/>
          <p:nvPr/>
        </p:nvSpPr>
        <p:spPr>
          <a:xfrm>
            <a:off x="1355110" y="4594994"/>
            <a:ext cx="1497818" cy="29546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lnSpc>
                <a:spcPct val="120000"/>
              </a:lnSpc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</a:t>
            </a:r>
            <a:r>
              <a:rPr lang="zh-CN" altLang="en-US" sz="1600" b="1" dirty="0" smtClean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标题</a:t>
            </a:r>
            <a:r>
              <a:rPr lang="en-US" altLang="zh-CN" sz="1600" b="1" dirty="0" smtClean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03</a:t>
            </a:r>
            <a:endParaRPr lang="en-US" sz="1600" b="1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8" name="TextBox 13"/>
          <p:cNvSpPr txBox="1"/>
          <p:nvPr/>
        </p:nvSpPr>
        <p:spPr>
          <a:xfrm>
            <a:off x="1355110" y="4916995"/>
            <a:ext cx="1767317" cy="66479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lnSpc>
                <a:spcPct val="120000"/>
              </a:lnSpc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9" name="TextBox 13"/>
          <p:cNvSpPr txBox="1"/>
          <p:nvPr/>
        </p:nvSpPr>
        <p:spPr>
          <a:xfrm>
            <a:off x="4101059" y="3148184"/>
            <a:ext cx="1545772" cy="29546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lnSpc>
                <a:spcPct val="120000"/>
              </a:lnSpc>
              <a:spcBef>
                <a:spcPct val="20000"/>
              </a:spcBef>
              <a:defRPr/>
            </a:pPr>
            <a:r>
              <a:rPr lang="zh-CN" altLang="en-US" sz="1600" b="1" dirty="0" smtClean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</a:t>
            </a:r>
            <a:r>
              <a:rPr lang="zh-CN" alt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编辑</a:t>
            </a:r>
            <a:r>
              <a:rPr lang="zh-CN" altLang="en-US" sz="1600" b="1" dirty="0" smtClean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标题</a:t>
            </a:r>
            <a:r>
              <a:rPr lang="en-US" altLang="zh-CN" sz="1600" b="1" dirty="0" smtClean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02</a:t>
            </a:r>
            <a:endParaRPr lang="en-US" sz="1600" b="1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0" name="TextBox 13"/>
          <p:cNvSpPr txBox="1"/>
          <p:nvPr/>
        </p:nvSpPr>
        <p:spPr>
          <a:xfrm>
            <a:off x="4101060" y="3470185"/>
            <a:ext cx="1688884" cy="66479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lnSpc>
                <a:spcPct val="120000"/>
              </a:lnSpc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1" name="TextBox 13"/>
          <p:cNvSpPr txBox="1"/>
          <p:nvPr/>
        </p:nvSpPr>
        <p:spPr>
          <a:xfrm>
            <a:off x="4101059" y="4594994"/>
            <a:ext cx="1545772" cy="29546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lnSpc>
                <a:spcPct val="120000"/>
              </a:lnSpc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</a:t>
            </a:r>
            <a:r>
              <a:rPr lang="zh-CN" altLang="en-US" sz="1600" b="1" dirty="0" smtClean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标题</a:t>
            </a:r>
            <a:r>
              <a:rPr lang="en-US" altLang="zh-CN" sz="1600" b="1" dirty="0" smtClean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04</a:t>
            </a:r>
            <a:endParaRPr lang="en-US" sz="1600" b="1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2" name="TextBox 13"/>
          <p:cNvSpPr txBox="1"/>
          <p:nvPr/>
        </p:nvSpPr>
        <p:spPr>
          <a:xfrm>
            <a:off x="4101059" y="4916995"/>
            <a:ext cx="1767317" cy="66479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lnSpc>
                <a:spcPct val="120000"/>
              </a:lnSpc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336085" y="461265"/>
            <a:ext cx="27525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点击此处添加标题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" name="Group 4"/>
          <p:cNvGrpSpPr/>
          <p:nvPr/>
        </p:nvGrpSpPr>
        <p:grpSpPr>
          <a:xfrm>
            <a:off x="487363" y="2635250"/>
            <a:ext cx="2689225" cy="1374775"/>
            <a:chOff x="487363" y="2635250"/>
            <a:chExt cx="2689225" cy="1374775"/>
          </a:xfrm>
        </p:grpSpPr>
        <p:grpSp>
          <p:nvGrpSpPr>
            <p:cNvPr id="5" name="Group 2"/>
            <p:cNvGrpSpPr/>
            <p:nvPr/>
          </p:nvGrpSpPr>
          <p:grpSpPr>
            <a:xfrm>
              <a:off x="487363" y="2635250"/>
              <a:ext cx="2689225" cy="1374775"/>
              <a:chOff x="487363" y="2635250"/>
              <a:chExt cx="2689225" cy="1374775"/>
            </a:xfrm>
          </p:grpSpPr>
          <p:sp>
            <p:nvSpPr>
              <p:cNvPr id="7" name="Freeform 5"/>
              <p:cNvSpPr/>
              <p:nvPr/>
            </p:nvSpPr>
            <p:spPr bwMode="auto">
              <a:xfrm>
                <a:off x="1395413" y="2635250"/>
                <a:ext cx="1781175" cy="1374775"/>
              </a:xfrm>
              <a:custGeom>
                <a:avLst/>
                <a:gdLst>
                  <a:gd name="T0" fmla="*/ 706 w 1122"/>
                  <a:gd name="T1" fmla="*/ 866 h 866"/>
                  <a:gd name="T2" fmla="*/ 706 w 1122"/>
                  <a:gd name="T3" fmla="*/ 671 h 866"/>
                  <a:gd name="T4" fmla="*/ 0 w 1122"/>
                  <a:gd name="T5" fmla="*/ 671 h 866"/>
                  <a:gd name="T6" fmla="*/ 0 w 1122"/>
                  <a:gd name="T7" fmla="*/ 194 h 866"/>
                  <a:gd name="T8" fmla="*/ 706 w 1122"/>
                  <a:gd name="T9" fmla="*/ 194 h 866"/>
                  <a:gd name="T10" fmla="*/ 706 w 1122"/>
                  <a:gd name="T11" fmla="*/ 0 h 866"/>
                  <a:gd name="T12" fmla="*/ 1122 w 1122"/>
                  <a:gd name="T13" fmla="*/ 433 h 866"/>
                  <a:gd name="T14" fmla="*/ 706 w 1122"/>
                  <a:gd name="T15" fmla="*/ 866 h 866"/>
                  <a:gd name="T16" fmla="*/ 706 w 1122"/>
                  <a:gd name="T17" fmla="*/ 866 h 8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22" h="866">
                    <a:moveTo>
                      <a:pt x="706" y="866"/>
                    </a:moveTo>
                    <a:lnTo>
                      <a:pt x="706" y="671"/>
                    </a:lnTo>
                    <a:lnTo>
                      <a:pt x="0" y="671"/>
                    </a:lnTo>
                    <a:lnTo>
                      <a:pt x="0" y="194"/>
                    </a:lnTo>
                    <a:lnTo>
                      <a:pt x="706" y="194"/>
                    </a:lnTo>
                    <a:lnTo>
                      <a:pt x="706" y="0"/>
                    </a:lnTo>
                    <a:lnTo>
                      <a:pt x="1122" y="433"/>
                    </a:lnTo>
                    <a:lnTo>
                      <a:pt x="706" y="866"/>
                    </a:lnTo>
                    <a:lnTo>
                      <a:pt x="706" y="866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/>
              </a:p>
            </p:txBody>
          </p:sp>
          <p:sp>
            <p:nvSpPr>
              <p:cNvPr id="8" name="Oval 6"/>
              <p:cNvSpPr>
                <a:spLocks noChangeArrowheads="1"/>
              </p:cNvSpPr>
              <p:nvPr/>
            </p:nvSpPr>
            <p:spPr bwMode="auto">
              <a:xfrm>
                <a:off x="487363" y="2654300"/>
                <a:ext cx="1333500" cy="1336675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/>
              </a:p>
            </p:txBody>
          </p:sp>
        </p:grpSp>
        <p:sp>
          <p:nvSpPr>
            <p:cNvPr id="6" name="Oval 7"/>
            <p:cNvSpPr>
              <a:spLocks noChangeArrowheads="1"/>
            </p:cNvSpPr>
            <p:nvPr/>
          </p:nvSpPr>
          <p:spPr bwMode="auto">
            <a:xfrm>
              <a:off x="655638" y="2824163"/>
              <a:ext cx="996950" cy="99853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</p:grpSp>
      <p:grpSp>
        <p:nvGrpSpPr>
          <p:cNvPr id="9" name="Group 25"/>
          <p:cNvGrpSpPr/>
          <p:nvPr/>
        </p:nvGrpSpPr>
        <p:grpSpPr>
          <a:xfrm>
            <a:off x="3354388" y="2635250"/>
            <a:ext cx="2687638" cy="1374775"/>
            <a:chOff x="3354388" y="2635250"/>
            <a:chExt cx="2687638" cy="1374775"/>
          </a:xfrm>
        </p:grpSpPr>
        <p:grpSp>
          <p:nvGrpSpPr>
            <p:cNvPr id="10" name="Group 3"/>
            <p:cNvGrpSpPr/>
            <p:nvPr/>
          </p:nvGrpSpPr>
          <p:grpSpPr>
            <a:xfrm>
              <a:off x="3354388" y="2635250"/>
              <a:ext cx="2687638" cy="1374775"/>
              <a:chOff x="3354388" y="2635250"/>
              <a:chExt cx="2687638" cy="1374775"/>
            </a:xfrm>
          </p:grpSpPr>
          <p:sp>
            <p:nvSpPr>
              <p:cNvPr id="12" name="Freeform 8"/>
              <p:cNvSpPr/>
              <p:nvPr/>
            </p:nvSpPr>
            <p:spPr bwMode="auto">
              <a:xfrm>
                <a:off x="4262438" y="2635250"/>
                <a:ext cx="1779588" cy="1374775"/>
              </a:xfrm>
              <a:custGeom>
                <a:avLst/>
                <a:gdLst>
                  <a:gd name="T0" fmla="*/ 706 w 1121"/>
                  <a:gd name="T1" fmla="*/ 866 h 866"/>
                  <a:gd name="T2" fmla="*/ 706 w 1121"/>
                  <a:gd name="T3" fmla="*/ 671 h 866"/>
                  <a:gd name="T4" fmla="*/ 0 w 1121"/>
                  <a:gd name="T5" fmla="*/ 671 h 866"/>
                  <a:gd name="T6" fmla="*/ 0 w 1121"/>
                  <a:gd name="T7" fmla="*/ 194 h 866"/>
                  <a:gd name="T8" fmla="*/ 706 w 1121"/>
                  <a:gd name="T9" fmla="*/ 194 h 866"/>
                  <a:gd name="T10" fmla="*/ 706 w 1121"/>
                  <a:gd name="T11" fmla="*/ 0 h 866"/>
                  <a:gd name="T12" fmla="*/ 1121 w 1121"/>
                  <a:gd name="T13" fmla="*/ 433 h 866"/>
                  <a:gd name="T14" fmla="*/ 706 w 1121"/>
                  <a:gd name="T15" fmla="*/ 866 h 866"/>
                  <a:gd name="T16" fmla="*/ 706 w 1121"/>
                  <a:gd name="T17" fmla="*/ 866 h 8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21" h="866">
                    <a:moveTo>
                      <a:pt x="706" y="866"/>
                    </a:moveTo>
                    <a:lnTo>
                      <a:pt x="706" y="671"/>
                    </a:lnTo>
                    <a:lnTo>
                      <a:pt x="0" y="671"/>
                    </a:lnTo>
                    <a:lnTo>
                      <a:pt x="0" y="194"/>
                    </a:lnTo>
                    <a:lnTo>
                      <a:pt x="706" y="194"/>
                    </a:lnTo>
                    <a:lnTo>
                      <a:pt x="706" y="0"/>
                    </a:lnTo>
                    <a:lnTo>
                      <a:pt x="1121" y="433"/>
                    </a:lnTo>
                    <a:lnTo>
                      <a:pt x="706" y="866"/>
                    </a:lnTo>
                    <a:lnTo>
                      <a:pt x="706" y="86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/>
              </a:p>
            </p:txBody>
          </p:sp>
          <p:sp>
            <p:nvSpPr>
              <p:cNvPr id="13" name="Oval 9"/>
              <p:cNvSpPr>
                <a:spLocks noChangeArrowheads="1"/>
              </p:cNvSpPr>
              <p:nvPr/>
            </p:nvSpPr>
            <p:spPr bwMode="auto">
              <a:xfrm>
                <a:off x="3354388" y="2654300"/>
                <a:ext cx="1335088" cy="1336675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/>
              </a:p>
            </p:txBody>
          </p:sp>
        </p:grpSp>
        <p:sp>
          <p:nvSpPr>
            <p:cNvPr id="11" name="Oval 10"/>
            <p:cNvSpPr>
              <a:spLocks noChangeArrowheads="1"/>
            </p:cNvSpPr>
            <p:nvPr/>
          </p:nvSpPr>
          <p:spPr bwMode="auto">
            <a:xfrm>
              <a:off x="3522663" y="2824163"/>
              <a:ext cx="996950" cy="99853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</p:grpSp>
      <p:grpSp>
        <p:nvGrpSpPr>
          <p:cNvPr id="14" name="Group 54"/>
          <p:cNvGrpSpPr/>
          <p:nvPr/>
        </p:nvGrpSpPr>
        <p:grpSpPr>
          <a:xfrm>
            <a:off x="6188075" y="2662238"/>
            <a:ext cx="2687638" cy="1374775"/>
            <a:chOff x="6188075" y="2662238"/>
            <a:chExt cx="2687638" cy="1374775"/>
          </a:xfrm>
        </p:grpSpPr>
        <p:sp>
          <p:nvSpPr>
            <p:cNvPr id="15" name="Freeform 11"/>
            <p:cNvSpPr/>
            <p:nvPr/>
          </p:nvSpPr>
          <p:spPr bwMode="auto">
            <a:xfrm>
              <a:off x="7096125" y="2662238"/>
              <a:ext cx="1779588" cy="1374775"/>
            </a:xfrm>
            <a:custGeom>
              <a:avLst/>
              <a:gdLst>
                <a:gd name="T0" fmla="*/ 707 w 1121"/>
                <a:gd name="T1" fmla="*/ 866 h 866"/>
                <a:gd name="T2" fmla="*/ 707 w 1121"/>
                <a:gd name="T3" fmla="*/ 672 h 866"/>
                <a:gd name="T4" fmla="*/ 0 w 1121"/>
                <a:gd name="T5" fmla="*/ 672 h 866"/>
                <a:gd name="T6" fmla="*/ 0 w 1121"/>
                <a:gd name="T7" fmla="*/ 194 h 866"/>
                <a:gd name="T8" fmla="*/ 707 w 1121"/>
                <a:gd name="T9" fmla="*/ 194 h 866"/>
                <a:gd name="T10" fmla="*/ 707 w 1121"/>
                <a:gd name="T11" fmla="*/ 0 h 866"/>
                <a:gd name="T12" fmla="*/ 1121 w 1121"/>
                <a:gd name="T13" fmla="*/ 432 h 866"/>
                <a:gd name="T14" fmla="*/ 707 w 1121"/>
                <a:gd name="T15" fmla="*/ 866 h 866"/>
                <a:gd name="T16" fmla="*/ 707 w 1121"/>
                <a:gd name="T17" fmla="*/ 866 h 8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21" h="866">
                  <a:moveTo>
                    <a:pt x="707" y="866"/>
                  </a:moveTo>
                  <a:lnTo>
                    <a:pt x="707" y="672"/>
                  </a:lnTo>
                  <a:lnTo>
                    <a:pt x="0" y="672"/>
                  </a:lnTo>
                  <a:lnTo>
                    <a:pt x="0" y="194"/>
                  </a:lnTo>
                  <a:lnTo>
                    <a:pt x="707" y="194"/>
                  </a:lnTo>
                  <a:lnTo>
                    <a:pt x="707" y="0"/>
                  </a:lnTo>
                  <a:lnTo>
                    <a:pt x="1121" y="432"/>
                  </a:lnTo>
                  <a:lnTo>
                    <a:pt x="707" y="866"/>
                  </a:lnTo>
                  <a:lnTo>
                    <a:pt x="707" y="866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16" name="Oval 12"/>
            <p:cNvSpPr>
              <a:spLocks noChangeArrowheads="1"/>
            </p:cNvSpPr>
            <p:nvPr/>
          </p:nvSpPr>
          <p:spPr bwMode="auto">
            <a:xfrm>
              <a:off x="6188075" y="2681288"/>
              <a:ext cx="1335088" cy="1336675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17" name="Oval 13"/>
            <p:cNvSpPr>
              <a:spLocks noChangeArrowheads="1"/>
            </p:cNvSpPr>
            <p:nvPr/>
          </p:nvSpPr>
          <p:spPr bwMode="auto">
            <a:xfrm>
              <a:off x="6356350" y="2849563"/>
              <a:ext cx="996950" cy="99853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</p:grpSp>
      <p:grpSp>
        <p:nvGrpSpPr>
          <p:cNvPr id="18" name="Group 55"/>
          <p:cNvGrpSpPr/>
          <p:nvPr/>
        </p:nvGrpSpPr>
        <p:grpSpPr>
          <a:xfrm>
            <a:off x="9056688" y="2662238"/>
            <a:ext cx="2689225" cy="1374775"/>
            <a:chOff x="9056688" y="2662238"/>
            <a:chExt cx="2689225" cy="1374775"/>
          </a:xfrm>
        </p:grpSpPr>
        <p:sp>
          <p:nvSpPr>
            <p:cNvPr id="19" name="Freeform 14"/>
            <p:cNvSpPr/>
            <p:nvPr/>
          </p:nvSpPr>
          <p:spPr bwMode="auto">
            <a:xfrm>
              <a:off x="9966325" y="2662238"/>
              <a:ext cx="1779588" cy="1374775"/>
            </a:xfrm>
            <a:custGeom>
              <a:avLst/>
              <a:gdLst>
                <a:gd name="T0" fmla="*/ 705 w 1121"/>
                <a:gd name="T1" fmla="*/ 866 h 866"/>
                <a:gd name="T2" fmla="*/ 705 w 1121"/>
                <a:gd name="T3" fmla="*/ 672 h 866"/>
                <a:gd name="T4" fmla="*/ 0 w 1121"/>
                <a:gd name="T5" fmla="*/ 672 h 866"/>
                <a:gd name="T6" fmla="*/ 0 w 1121"/>
                <a:gd name="T7" fmla="*/ 194 h 866"/>
                <a:gd name="T8" fmla="*/ 705 w 1121"/>
                <a:gd name="T9" fmla="*/ 194 h 866"/>
                <a:gd name="T10" fmla="*/ 705 w 1121"/>
                <a:gd name="T11" fmla="*/ 0 h 866"/>
                <a:gd name="T12" fmla="*/ 1121 w 1121"/>
                <a:gd name="T13" fmla="*/ 432 h 866"/>
                <a:gd name="T14" fmla="*/ 705 w 1121"/>
                <a:gd name="T15" fmla="*/ 866 h 866"/>
                <a:gd name="T16" fmla="*/ 705 w 1121"/>
                <a:gd name="T17" fmla="*/ 866 h 8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21" h="866">
                  <a:moveTo>
                    <a:pt x="705" y="866"/>
                  </a:moveTo>
                  <a:lnTo>
                    <a:pt x="705" y="672"/>
                  </a:lnTo>
                  <a:lnTo>
                    <a:pt x="0" y="672"/>
                  </a:lnTo>
                  <a:lnTo>
                    <a:pt x="0" y="194"/>
                  </a:lnTo>
                  <a:lnTo>
                    <a:pt x="705" y="194"/>
                  </a:lnTo>
                  <a:lnTo>
                    <a:pt x="705" y="0"/>
                  </a:lnTo>
                  <a:lnTo>
                    <a:pt x="1121" y="432"/>
                  </a:lnTo>
                  <a:lnTo>
                    <a:pt x="705" y="866"/>
                  </a:lnTo>
                  <a:lnTo>
                    <a:pt x="705" y="866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20" name="Oval 15"/>
            <p:cNvSpPr>
              <a:spLocks noChangeArrowheads="1"/>
            </p:cNvSpPr>
            <p:nvPr/>
          </p:nvSpPr>
          <p:spPr bwMode="auto">
            <a:xfrm>
              <a:off x="9056688" y="2681288"/>
              <a:ext cx="1333500" cy="1336675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21" name="Oval 16"/>
            <p:cNvSpPr>
              <a:spLocks noChangeArrowheads="1"/>
            </p:cNvSpPr>
            <p:nvPr/>
          </p:nvSpPr>
          <p:spPr bwMode="auto">
            <a:xfrm>
              <a:off x="9225757" y="2849563"/>
              <a:ext cx="995363" cy="99853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</p:grpSp>
      <p:grpSp>
        <p:nvGrpSpPr>
          <p:cNvPr id="33" name="Group 30"/>
          <p:cNvGrpSpPr/>
          <p:nvPr/>
        </p:nvGrpSpPr>
        <p:grpSpPr>
          <a:xfrm>
            <a:off x="888578" y="3042402"/>
            <a:ext cx="558800" cy="546100"/>
            <a:chOff x="4913313" y="1749426"/>
            <a:chExt cx="558800" cy="546100"/>
          </a:xfrm>
          <a:solidFill>
            <a:schemeClr val="accent1"/>
          </a:solidFill>
        </p:grpSpPr>
        <p:sp>
          <p:nvSpPr>
            <p:cNvPr id="34" name="Freeform 80"/>
            <p:cNvSpPr/>
            <p:nvPr/>
          </p:nvSpPr>
          <p:spPr bwMode="auto">
            <a:xfrm>
              <a:off x="4913313" y="1795463"/>
              <a:ext cx="463550" cy="500063"/>
            </a:xfrm>
            <a:custGeom>
              <a:avLst/>
              <a:gdLst>
                <a:gd name="T0" fmla="*/ 200 w 208"/>
                <a:gd name="T1" fmla="*/ 224 h 224"/>
                <a:gd name="T2" fmla="*/ 8 w 208"/>
                <a:gd name="T3" fmla="*/ 224 h 224"/>
                <a:gd name="T4" fmla="*/ 0 w 208"/>
                <a:gd name="T5" fmla="*/ 216 h 224"/>
                <a:gd name="T6" fmla="*/ 0 w 208"/>
                <a:gd name="T7" fmla="*/ 8 h 224"/>
                <a:gd name="T8" fmla="*/ 8 w 208"/>
                <a:gd name="T9" fmla="*/ 0 h 224"/>
                <a:gd name="T10" fmla="*/ 169 w 208"/>
                <a:gd name="T11" fmla="*/ 0 h 224"/>
                <a:gd name="T12" fmla="*/ 177 w 208"/>
                <a:gd name="T13" fmla="*/ 8 h 224"/>
                <a:gd name="T14" fmla="*/ 169 w 208"/>
                <a:gd name="T15" fmla="*/ 16 h 224"/>
                <a:gd name="T16" fmla="*/ 16 w 208"/>
                <a:gd name="T17" fmla="*/ 16 h 224"/>
                <a:gd name="T18" fmla="*/ 16 w 208"/>
                <a:gd name="T19" fmla="*/ 208 h 224"/>
                <a:gd name="T20" fmla="*/ 192 w 208"/>
                <a:gd name="T21" fmla="*/ 208 h 224"/>
                <a:gd name="T22" fmla="*/ 192 w 208"/>
                <a:gd name="T23" fmla="*/ 90 h 224"/>
                <a:gd name="T24" fmla="*/ 200 w 208"/>
                <a:gd name="T25" fmla="*/ 82 h 224"/>
                <a:gd name="T26" fmla="*/ 208 w 208"/>
                <a:gd name="T27" fmla="*/ 90 h 224"/>
                <a:gd name="T28" fmla="*/ 208 w 208"/>
                <a:gd name="T29" fmla="*/ 216 h 224"/>
                <a:gd name="T30" fmla="*/ 200 w 208"/>
                <a:gd name="T31" fmla="*/ 224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08" h="224">
                  <a:moveTo>
                    <a:pt x="200" y="224"/>
                  </a:moveTo>
                  <a:cubicBezTo>
                    <a:pt x="8" y="224"/>
                    <a:pt x="8" y="224"/>
                    <a:pt x="8" y="224"/>
                  </a:cubicBezTo>
                  <a:cubicBezTo>
                    <a:pt x="4" y="224"/>
                    <a:pt x="0" y="220"/>
                    <a:pt x="0" y="216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ubicBezTo>
                    <a:pt x="169" y="0"/>
                    <a:pt x="169" y="0"/>
                    <a:pt x="169" y="0"/>
                  </a:cubicBezTo>
                  <a:cubicBezTo>
                    <a:pt x="174" y="0"/>
                    <a:pt x="177" y="4"/>
                    <a:pt x="177" y="8"/>
                  </a:cubicBezTo>
                  <a:cubicBezTo>
                    <a:pt x="177" y="12"/>
                    <a:pt x="174" y="16"/>
                    <a:pt x="169" y="16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6" y="208"/>
                    <a:pt x="16" y="208"/>
                    <a:pt x="16" y="208"/>
                  </a:cubicBezTo>
                  <a:cubicBezTo>
                    <a:pt x="192" y="208"/>
                    <a:pt x="192" y="208"/>
                    <a:pt x="192" y="208"/>
                  </a:cubicBezTo>
                  <a:cubicBezTo>
                    <a:pt x="192" y="90"/>
                    <a:pt x="192" y="90"/>
                    <a:pt x="192" y="90"/>
                  </a:cubicBezTo>
                  <a:cubicBezTo>
                    <a:pt x="192" y="85"/>
                    <a:pt x="196" y="82"/>
                    <a:pt x="200" y="82"/>
                  </a:cubicBezTo>
                  <a:cubicBezTo>
                    <a:pt x="204" y="82"/>
                    <a:pt x="208" y="85"/>
                    <a:pt x="208" y="90"/>
                  </a:cubicBezTo>
                  <a:cubicBezTo>
                    <a:pt x="208" y="216"/>
                    <a:pt x="208" y="216"/>
                    <a:pt x="208" y="216"/>
                  </a:cubicBezTo>
                  <a:cubicBezTo>
                    <a:pt x="208" y="220"/>
                    <a:pt x="204" y="224"/>
                    <a:pt x="200" y="22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35" name="Freeform 81"/>
            <p:cNvSpPr>
              <a:spLocks noEditPoints="1"/>
            </p:cNvSpPr>
            <p:nvPr/>
          </p:nvSpPr>
          <p:spPr bwMode="auto">
            <a:xfrm>
              <a:off x="5114925" y="1749426"/>
              <a:ext cx="357188" cy="354013"/>
            </a:xfrm>
            <a:custGeom>
              <a:avLst/>
              <a:gdLst>
                <a:gd name="T0" fmla="*/ 6 w 160"/>
                <a:gd name="T1" fmla="*/ 159 h 159"/>
                <a:gd name="T2" fmla="*/ 2 w 160"/>
                <a:gd name="T3" fmla="*/ 157 h 159"/>
                <a:gd name="T4" fmla="*/ 1 w 160"/>
                <a:gd name="T5" fmla="*/ 151 h 159"/>
                <a:gd name="T6" fmla="*/ 14 w 160"/>
                <a:gd name="T7" fmla="*/ 118 h 159"/>
                <a:gd name="T8" fmla="*/ 16 w 160"/>
                <a:gd name="T9" fmla="*/ 116 h 159"/>
                <a:gd name="T10" fmla="*/ 127 w 160"/>
                <a:gd name="T11" fmla="*/ 5 h 159"/>
                <a:gd name="T12" fmla="*/ 139 w 160"/>
                <a:gd name="T13" fmla="*/ 0 h 159"/>
                <a:gd name="T14" fmla="*/ 158 w 160"/>
                <a:gd name="T15" fmla="*/ 13 h 159"/>
                <a:gd name="T16" fmla="*/ 154 w 160"/>
                <a:gd name="T17" fmla="*/ 32 h 159"/>
                <a:gd name="T18" fmla="*/ 43 w 160"/>
                <a:gd name="T19" fmla="*/ 143 h 159"/>
                <a:gd name="T20" fmla="*/ 41 w 160"/>
                <a:gd name="T21" fmla="*/ 145 h 159"/>
                <a:gd name="T22" fmla="*/ 8 w 160"/>
                <a:gd name="T23" fmla="*/ 159 h 159"/>
                <a:gd name="T24" fmla="*/ 6 w 160"/>
                <a:gd name="T25" fmla="*/ 159 h 159"/>
                <a:gd name="T26" fmla="*/ 25 w 160"/>
                <a:gd name="T27" fmla="*/ 124 h 159"/>
                <a:gd name="T28" fmla="*/ 18 w 160"/>
                <a:gd name="T29" fmla="*/ 142 h 159"/>
                <a:gd name="T30" fmla="*/ 35 w 160"/>
                <a:gd name="T31" fmla="*/ 134 h 159"/>
                <a:gd name="T32" fmla="*/ 145 w 160"/>
                <a:gd name="T33" fmla="*/ 24 h 159"/>
                <a:gd name="T34" fmla="*/ 146 w 160"/>
                <a:gd name="T35" fmla="*/ 18 h 159"/>
                <a:gd name="T36" fmla="*/ 139 w 160"/>
                <a:gd name="T37" fmla="*/ 12 h 159"/>
                <a:gd name="T38" fmla="*/ 135 w 160"/>
                <a:gd name="T39" fmla="*/ 14 h 159"/>
                <a:gd name="T40" fmla="*/ 25 w 160"/>
                <a:gd name="T41" fmla="*/ 124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60" h="159">
                  <a:moveTo>
                    <a:pt x="6" y="159"/>
                  </a:moveTo>
                  <a:cubicBezTo>
                    <a:pt x="5" y="159"/>
                    <a:pt x="3" y="158"/>
                    <a:pt x="2" y="157"/>
                  </a:cubicBezTo>
                  <a:cubicBezTo>
                    <a:pt x="0" y="156"/>
                    <a:pt x="0" y="153"/>
                    <a:pt x="1" y="151"/>
                  </a:cubicBezTo>
                  <a:cubicBezTo>
                    <a:pt x="14" y="118"/>
                    <a:pt x="14" y="118"/>
                    <a:pt x="14" y="118"/>
                  </a:cubicBezTo>
                  <a:cubicBezTo>
                    <a:pt x="15" y="118"/>
                    <a:pt x="15" y="117"/>
                    <a:pt x="16" y="116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30" y="2"/>
                    <a:pt x="134" y="0"/>
                    <a:pt x="139" y="0"/>
                  </a:cubicBezTo>
                  <a:cubicBezTo>
                    <a:pt x="147" y="0"/>
                    <a:pt x="154" y="6"/>
                    <a:pt x="158" y="13"/>
                  </a:cubicBezTo>
                  <a:cubicBezTo>
                    <a:pt x="160" y="20"/>
                    <a:pt x="159" y="27"/>
                    <a:pt x="154" y="32"/>
                  </a:cubicBezTo>
                  <a:cubicBezTo>
                    <a:pt x="43" y="143"/>
                    <a:pt x="43" y="143"/>
                    <a:pt x="43" y="143"/>
                  </a:cubicBezTo>
                  <a:cubicBezTo>
                    <a:pt x="42" y="144"/>
                    <a:pt x="42" y="144"/>
                    <a:pt x="41" y="145"/>
                  </a:cubicBezTo>
                  <a:cubicBezTo>
                    <a:pt x="8" y="159"/>
                    <a:pt x="8" y="159"/>
                    <a:pt x="8" y="159"/>
                  </a:cubicBezTo>
                  <a:cubicBezTo>
                    <a:pt x="8" y="159"/>
                    <a:pt x="7" y="159"/>
                    <a:pt x="6" y="159"/>
                  </a:cubicBezTo>
                  <a:close/>
                  <a:moveTo>
                    <a:pt x="25" y="124"/>
                  </a:moveTo>
                  <a:cubicBezTo>
                    <a:pt x="18" y="142"/>
                    <a:pt x="18" y="142"/>
                    <a:pt x="18" y="142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145" y="24"/>
                    <a:pt x="145" y="24"/>
                    <a:pt x="145" y="24"/>
                  </a:cubicBezTo>
                  <a:cubicBezTo>
                    <a:pt x="146" y="23"/>
                    <a:pt x="148" y="21"/>
                    <a:pt x="146" y="18"/>
                  </a:cubicBezTo>
                  <a:cubicBezTo>
                    <a:pt x="145" y="15"/>
                    <a:pt x="142" y="12"/>
                    <a:pt x="139" y="12"/>
                  </a:cubicBezTo>
                  <a:cubicBezTo>
                    <a:pt x="138" y="12"/>
                    <a:pt x="136" y="13"/>
                    <a:pt x="135" y="14"/>
                  </a:cubicBezTo>
                  <a:lnTo>
                    <a:pt x="25" y="1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36" name="Freeform 82"/>
            <p:cNvSpPr/>
            <p:nvPr/>
          </p:nvSpPr>
          <p:spPr bwMode="auto">
            <a:xfrm>
              <a:off x="5367338" y="1790701"/>
              <a:ext cx="60325" cy="60325"/>
            </a:xfrm>
            <a:custGeom>
              <a:avLst/>
              <a:gdLst>
                <a:gd name="T0" fmla="*/ 27 w 38"/>
                <a:gd name="T1" fmla="*/ 38 h 38"/>
                <a:gd name="T2" fmla="*/ 0 w 38"/>
                <a:gd name="T3" fmla="*/ 13 h 38"/>
                <a:gd name="T4" fmla="*/ 12 w 38"/>
                <a:gd name="T5" fmla="*/ 0 h 38"/>
                <a:gd name="T6" fmla="*/ 38 w 38"/>
                <a:gd name="T7" fmla="*/ 27 h 38"/>
                <a:gd name="T8" fmla="*/ 27 w 38"/>
                <a:gd name="T9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38">
                  <a:moveTo>
                    <a:pt x="27" y="38"/>
                  </a:moveTo>
                  <a:lnTo>
                    <a:pt x="0" y="13"/>
                  </a:lnTo>
                  <a:lnTo>
                    <a:pt x="12" y="0"/>
                  </a:lnTo>
                  <a:lnTo>
                    <a:pt x="38" y="27"/>
                  </a:lnTo>
                  <a:lnTo>
                    <a:pt x="27" y="3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</p:grpSp>
      <p:grpSp>
        <p:nvGrpSpPr>
          <p:cNvPr id="37" name="Group 34"/>
          <p:cNvGrpSpPr/>
          <p:nvPr/>
        </p:nvGrpSpPr>
        <p:grpSpPr>
          <a:xfrm>
            <a:off x="3679353" y="2999829"/>
            <a:ext cx="657220" cy="650901"/>
            <a:chOff x="6389688" y="4192588"/>
            <a:chExt cx="495300" cy="490538"/>
          </a:xfrm>
          <a:solidFill>
            <a:schemeClr val="accent2"/>
          </a:solidFill>
        </p:grpSpPr>
        <p:sp>
          <p:nvSpPr>
            <p:cNvPr id="38" name="Freeform 86"/>
            <p:cNvSpPr>
              <a:spLocks noEditPoints="1"/>
            </p:cNvSpPr>
            <p:nvPr/>
          </p:nvSpPr>
          <p:spPr bwMode="auto">
            <a:xfrm>
              <a:off x="6389688" y="4238626"/>
              <a:ext cx="452438" cy="444500"/>
            </a:xfrm>
            <a:custGeom>
              <a:avLst/>
              <a:gdLst>
                <a:gd name="T0" fmla="*/ 84 w 118"/>
                <a:gd name="T1" fmla="*/ 3 h 116"/>
                <a:gd name="T2" fmla="*/ 77 w 118"/>
                <a:gd name="T3" fmla="*/ 0 h 116"/>
                <a:gd name="T4" fmla="*/ 70 w 118"/>
                <a:gd name="T5" fmla="*/ 3 h 116"/>
                <a:gd name="T6" fmla="*/ 64 w 118"/>
                <a:gd name="T7" fmla="*/ 9 h 116"/>
                <a:gd name="T8" fmla="*/ 61 w 118"/>
                <a:gd name="T9" fmla="*/ 16 h 116"/>
                <a:gd name="T10" fmla="*/ 62 w 118"/>
                <a:gd name="T11" fmla="*/ 21 h 116"/>
                <a:gd name="T12" fmla="*/ 8 w 118"/>
                <a:gd name="T13" fmla="*/ 43 h 116"/>
                <a:gd name="T14" fmla="*/ 1 w 118"/>
                <a:gd name="T15" fmla="*/ 51 h 116"/>
                <a:gd name="T16" fmla="*/ 5 w 118"/>
                <a:gd name="T17" fmla="*/ 62 h 116"/>
                <a:gd name="T18" fmla="*/ 55 w 118"/>
                <a:gd name="T19" fmla="*/ 112 h 116"/>
                <a:gd name="T20" fmla="*/ 64 w 118"/>
                <a:gd name="T21" fmla="*/ 116 h 116"/>
                <a:gd name="T22" fmla="*/ 64 w 118"/>
                <a:gd name="T23" fmla="*/ 116 h 116"/>
                <a:gd name="T24" fmla="*/ 66 w 118"/>
                <a:gd name="T25" fmla="*/ 116 h 116"/>
                <a:gd name="T26" fmla="*/ 75 w 118"/>
                <a:gd name="T27" fmla="*/ 108 h 116"/>
                <a:gd name="T28" fmla="*/ 96 w 118"/>
                <a:gd name="T29" fmla="*/ 55 h 116"/>
                <a:gd name="T30" fmla="*/ 102 w 118"/>
                <a:gd name="T31" fmla="*/ 57 h 116"/>
                <a:gd name="T32" fmla="*/ 109 w 118"/>
                <a:gd name="T33" fmla="*/ 54 h 116"/>
                <a:gd name="T34" fmla="*/ 115 w 118"/>
                <a:gd name="T35" fmla="*/ 48 h 116"/>
                <a:gd name="T36" fmla="*/ 118 w 118"/>
                <a:gd name="T37" fmla="*/ 41 h 116"/>
                <a:gd name="T38" fmla="*/ 115 w 118"/>
                <a:gd name="T39" fmla="*/ 34 h 116"/>
                <a:gd name="T40" fmla="*/ 84 w 118"/>
                <a:gd name="T41" fmla="*/ 3 h 116"/>
                <a:gd name="T42" fmla="*/ 68 w 118"/>
                <a:gd name="T43" fmla="*/ 105 h 116"/>
                <a:gd name="T44" fmla="*/ 65 w 118"/>
                <a:gd name="T45" fmla="*/ 108 h 116"/>
                <a:gd name="T46" fmla="*/ 64 w 118"/>
                <a:gd name="T47" fmla="*/ 108 h 116"/>
                <a:gd name="T48" fmla="*/ 61 w 118"/>
                <a:gd name="T49" fmla="*/ 107 h 116"/>
                <a:gd name="T50" fmla="*/ 10 w 118"/>
                <a:gd name="T51" fmla="*/ 56 h 116"/>
                <a:gd name="T52" fmla="*/ 9 w 118"/>
                <a:gd name="T53" fmla="*/ 53 h 116"/>
                <a:gd name="T54" fmla="*/ 11 w 118"/>
                <a:gd name="T55" fmla="*/ 50 h 116"/>
                <a:gd name="T56" fmla="*/ 36 w 118"/>
                <a:gd name="T57" fmla="*/ 40 h 116"/>
                <a:gd name="T58" fmla="*/ 87 w 118"/>
                <a:gd name="T59" fmla="*/ 58 h 116"/>
                <a:gd name="T60" fmla="*/ 68 w 118"/>
                <a:gd name="T61" fmla="*/ 105 h 116"/>
                <a:gd name="T62" fmla="*/ 109 w 118"/>
                <a:gd name="T63" fmla="*/ 42 h 116"/>
                <a:gd name="T64" fmla="*/ 103 w 118"/>
                <a:gd name="T65" fmla="*/ 48 h 116"/>
                <a:gd name="T66" fmla="*/ 100 w 118"/>
                <a:gd name="T67" fmla="*/ 48 h 116"/>
                <a:gd name="T68" fmla="*/ 93 w 118"/>
                <a:gd name="T69" fmla="*/ 41 h 116"/>
                <a:gd name="T70" fmla="*/ 88 w 118"/>
                <a:gd name="T71" fmla="*/ 55 h 116"/>
                <a:gd name="T72" fmla="*/ 88 w 118"/>
                <a:gd name="T73" fmla="*/ 54 h 116"/>
                <a:gd name="T74" fmla="*/ 53 w 118"/>
                <a:gd name="T75" fmla="*/ 39 h 116"/>
                <a:gd name="T76" fmla="*/ 42 w 118"/>
                <a:gd name="T77" fmla="*/ 38 h 116"/>
                <a:gd name="T78" fmla="*/ 76 w 118"/>
                <a:gd name="T79" fmla="*/ 24 h 116"/>
                <a:gd name="T80" fmla="*/ 70 w 118"/>
                <a:gd name="T81" fmla="*/ 17 h 116"/>
                <a:gd name="T82" fmla="*/ 70 w 118"/>
                <a:gd name="T83" fmla="*/ 14 h 116"/>
                <a:gd name="T84" fmla="*/ 75 w 118"/>
                <a:gd name="T85" fmla="*/ 9 h 116"/>
                <a:gd name="T86" fmla="*/ 78 w 118"/>
                <a:gd name="T87" fmla="*/ 9 h 116"/>
                <a:gd name="T88" fmla="*/ 109 w 118"/>
                <a:gd name="T89" fmla="*/ 39 h 116"/>
                <a:gd name="T90" fmla="*/ 109 w 118"/>
                <a:gd name="T91" fmla="*/ 42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18" h="116">
                  <a:moveTo>
                    <a:pt x="84" y="3"/>
                  </a:moveTo>
                  <a:cubicBezTo>
                    <a:pt x="82" y="1"/>
                    <a:pt x="79" y="0"/>
                    <a:pt x="77" y="0"/>
                  </a:cubicBezTo>
                  <a:cubicBezTo>
                    <a:pt x="74" y="0"/>
                    <a:pt x="71" y="1"/>
                    <a:pt x="70" y="3"/>
                  </a:cubicBezTo>
                  <a:cubicBezTo>
                    <a:pt x="64" y="9"/>
                    <a:pt x="64" y="9"/>
                    <a:pt x="64" y="9"/>
                  </a:cubicBezTo>
                  <a:cubicBezTo>
                    <a:pt x="62" y="10"/>
                    <a:pt x="61" y="13"/>
                    <a:pt x="61" y="16"/>
                  </a:cubicBezTo>
                  <a:cubicBezTo>
                    <a:pt x="61" y="18"/>
                    <a:pt x="62" y="19"/>
                    <a:pt x="62" y="21"/>
                  </a:cubicBezTo>
                  <a:cubicBezTo>
                    <a:pt x="8" y="43"/>
                    <a:pt x="8" y="43"/>
                    <a:pt x="8" y="43"/>
                  </a:cubicBezTo>
                  <a:cubicBezTo>
                    <a:pt x="5" y="44"/>
                    <a:pt x="2" y="48"/>
                    <a:pt x="1" y="51"/>
                  </a:cubicBezTo>
                  <a:cubicBezTo>
                    <a:pt x="0" y="55"/>
                    <a:pt x="2" y="59"/>
                    <a:pt x="5" y="62"/>
                  </a:cubicBezTo>
                  <a:cubicBezTo>
                    <a:pt x="55" y="112"/>
                    <a:pt x="55" y="112"/>
                    <a:pt x="55" y="112"/>
                  </a:cubicBezTo>
                  <a:cubicBezTo>
                    <a:pt x="58" y="115"/>
                    <a:pt x="61" y="116"/>
                    <a:pt x="64" y="116"/>
                  </a:cubicBezTo>
                  <a:cubicBezTo>
                    <a:pt x="64" y="116"/>
                    <a:pt x="64" y="116"/>
                    <a:pt x="64" y="116"/>
                  </a:cubicBezTo>
                  <a:cubicBezTo>
                    <a:pt x="65" y="116"/>
                    <a:pt x="66" y="116"/>
                    <a:pt x="66" y="116"/>
                  </a:cubicBezTo>
                  <a:cubicBezTo>
                    <a:pt x="70" y="115"/>
                    <a:pt x="74" y="112"/>
                    <a:pt x="75" y="108"/>
                  </a:cubicBezTo>
                  <a:cubicBezTo>
                    <a:pt x="96" y="55"/>
                    <a:pt x="96" y="55"/>
                    <a:pt x="96" y="55"/>
                  </a:cubicBezTo>
                  <a:cubicBezTo>
                    <a:pt x="98" y="56"/>
                    <a:pt x="100" y="57"/>
                    <a:pt x="102" y="57"/>
                  </a:cubicBezTo>
                  <a:cubicBezTo>
                    <a:pt x="105" y="57"/>
                    <a:pt x="107" y="56"/>
                    <a:pt x="109" y="54"/>
                  </a:cubicBezTo>
                  <a:cubicBezTo>
                    <a:pt x="115" y="48"/>
                    <a:pt x="115" y="48"/>
                    <a:pt x="115" y="48"/>
                  </a:cubicBezTo>
                  <a:cubicBezTo>
                    <a:pt x="117" y="46"/>
                    <a:pt x="118" y="44"/>
                    <a:pt x="118" y="41"/>
                  </a:cubicBezTo>
                  <a:cubicBezTo>
                    <a:pt x="118" y="38"/>
                    <a:pt x="117" y="36"/>
                    <a:pt x="115" y="34"/>
                  </a:cubicBezTo>
                  <a:lnTo>
                    <a:pt x="84" y="3"/>
                  </a:lnTo>
                  <a:close/>
                  <a:moveTo>
                    <a:pt x="68" y="105"/>
                  </a:moveTo>
                  <a:cubicBezTo>
                    <a:pt x="67" y="107"/>
                    <a:pt x="66" y="108"/>
                    <a:pt x="65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3" y="108"/>
                    <a:pt x="62" y="108"/>
                    <a:pt x="61" y="107"/>
                  </a:cubicBezTo>
                  <a:cubicBezTo>
                    <a:pt x="10" y="56"/>
                    <a:pt x="10" y="56"/>
                    <a:pt x="10" y="56"/>
                  </a:cubicBezTo>
                  <a:cubicBezTo>
                    <a:pt x="9" y="56"/>
                    <a:pt x="9" y="54"/>
                    <a:pt x="9" y="53"/>
                  </a:cubicBezTo>
                  <a:cubicBezTo>
                    <a:pt x="9" y="52"/>
                    <a:pt x="10" y="51"/>
                    <a:pt x="11" y="50"/>
                  </a:cubicBezTo>
                  <a:cubicBezTo>
                    <a:pt x="36" y="40"/>
                    <a:pt x="36" y="40"/>
                    <a:pt x="36" y="40"/>
                  </a:cubicBezTo>
                  <a:cubicBezTo>
                    <a:pt x="53" y="46"/>
                    <a:pt x="70" y="40"/>
                    <a:pt x="87" y="58"/>
                  </a:cubicBezTo>
                  <a:lnTo>
                    <a:pt x="68" y="105"/>
                  </a:lnTo>
                  <a:close/>
                  <a:moveTo>
                    <a:pt x="109" y="42"/>
                  </a:moveTo>
                  <a:cubicBezTo>
                    <a:pt x="103" y="48"/>
                    <a:pt x="103" y="48"/>
                    <a:pt x="103" y="48"/>
                  </a:cubicBezTo>
                  <a:cubicBezTo>
                    <a:pt x="103" y="49"/>
                    <a:pt x="101" y="49"/>
                    <a:pt x="100" y="48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88" y="55"/>
                    <a:pt x="88" y="55"/>
                    <a:pt x="88" y="55"/>
                  </a:cubicBezTo>
                  <a:cubicBezTo>
                    <a:pt x="88" y="54"/>
                    <a:pt x="88" y="54"/>
                    <a:pt x="88" y="54"/>
                  </a:cubicBezTo>
                  <a:cubicBezTo>
                    <a:pt x="76" y="42"/>
                    <a:pt x="64" y="41"/>
                    <a:pt x="53" y="39"/>
                  </a:cubicBezTo>
                  <a:cubicBezTo>
                    <a:pt x="49" y="39"/>
                    <a:pt x="46" y="38"/>
                    <a:pt x="42" y="38"/>
                  </a:cubicBezTo>
                  <a:cubicBezTo>
                    <a:pt x="76" y="24"/>
                    <a:pt x="76" y="24"/>
                    <a:pt x="76" y="24"/>
                  </a:cubicBezTo>
                  <a:cubicBezTo>
                    <a:pt x="70" y="17"/>
                    <a:pt x="70" y="17"/>
                    <a:pt x="70" y="17"/>
                  </a:cubicBezTo>
                  <a:cubicBezTo>
                    <a:pt x="69" y="16"/>
                    <a:pt x="69" y="15"/>
                    <a:pt x="70" y="14"/>
                  </a:cubicBezTo>
                  <a:cubicBezTo>
                    <a:pt x="75" y="9"/>
                    <a:pt x="75" y="9"/>
                    <a:pt x="75" y="9"/>
                  </a:cubicBezTo>
                  <a:cubicBezTo>
                    <a:pt x="76" y="8"/>
                    <a:pt x="77" y="8"/>
                    <a:pt x="78" y="9"/>
                  </a:cubicBezTo>
                  <a:cubicBezTo>
                    <a:pt x="109" y="39"/>
                    <a:pt x="109" y="39"/>
                    <a:pt x="109" y="39"/>
                  </a:cubicBezTo>
                  <a:cubicBezTo>
                    <a:pt x="110" y="40"/>
                    <a:pt x="110" y="42"/>
                    <a:pt x="109" y="4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39" name="Freeform 87"/>
            <p:cNvSpPr>
              <a:spLocks noEditPoints="1"/>
            </p:cNvSpPr>
            <p:nvPr/>
          </p:nvSpPr>
          <p:spPr bwMode="auto">
            <a:xfrm>
              <a:off x="6608763" y="4438651"/>
              <a:ext cx="76200" cy="76200"/>
            </a:xfrm>
            <a:custGeom>
              <a:avLst/>
              <a:gdLst>
                <a:gd name="T0" fmla="*/ 10 w 20"/>
                <a:gd name="T1" fmla="*/ 20 h 20"/>
                <a:gd name="T2" fmla="*/ 20 w 20"/>
                <a:gd name="T3" fmla="*/ 10 h 20"/>
                <a:gd name="T4" fmla="*/ 10 w 20"/>
                <a:gd name="T5" fmla="*/ 0 h 20"/>
                <a:gd name="T6" fmla="*/ 0 w 20"/>
                <a:gd name="T7" fmla="*/ 10 h 20"/>
                <a:gd name="T8" fmla="*/ 10 w 20"/>
                <a:gd name="T9" fmla="*/ 20 h 20"/>
                <a:gd name="T10" fmla="*/ 10 w 20"/>
                <a:gd name="T11" fmla="*/ 4 h 20"/>
                <a:gd name="T12" fmla="*/ 16 w 20"/>
                <a:gd name="T13" fmla="*/ 10 h 20"/>
                <a:gd name="T14" fmla="*/ 10 w 20"/>
                <a:gd name="T15" fmla="*/ 16 h 20"/>
                <a:gd name="T16" fmla="*/ 4 w 20"/>
                <a:gd name="T17" fmla="*/ 10 h 20"/>
                <a:gd name="T18" fmla="*/ 10 w 20"/>
                <a:gd name="T19" fmla="*/ 4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0" h="20">
                  <a:moveTo>
                    <a:pt x="10" y="20"/>
                  </a:moveTo>
                  <a:cubicBezTo>
                    <a:pt x="16" y="20"/>
                    <a:pt x="20" y="16"/>
                    <a:pt x="20" y="10"/>
                  </a:cubicBezTo>
                  <a:cubicBezTo>
                    <a:pt x="20" y="4"/>
                    <a:pt x="16" y="0"/>
                    <a:pt x="10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0" y="16"/>
                    <a:pt x="4" y="20"/>
                    <a:pt x="10" y="20"/>
                  </a:cubicBezTo>
                  <a:close/>
                  <a:moveTo>
                    <a:pt x="10" y="4"/>
                  </a:moveTo>
                  <a:cubicBezTo>
                    <a:pt x="13" y="4"/>
                    <a:pt x="16" y="7"/>
                    <a:pt x="16" y="10"/>
                  </a:cubicBezTo>
                  <a:cubicBezTo>
                    <a:pt x="16" y="13"/>
                    <a:pt x="13" y="16"/>
                    <a:pt x="10" y="16"/>
                  </a:cubicBezTo>
                  <a:cubicBezTo>
                    <a:pt x="7" y="16"/>
                    <a:pt x="4" y="13"/>
                    <a:pt x="4" y="10"/>
                  </a:cubicBezTo>
                  <a:cubicBezTo>
                    <a:pt x="4" y="7"/>
                    <a:pt x="7" y="4"/>
                    <a:pt x="1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40" name="Freeform 88"/>
            <p:cNvSpPr>
              <a:spLocks noEditPoints="1"/>
            </p:cNvSpPr>
            <p:nvPr/>
          </p:nvSpPr>
          <p:spPr bwMode="auto">
            <a:xfrm>
              <a:off x="6808788" y="4192588"/>
              <a:ext cx="76200" cy="76200"/>
            </a:xfrm>
            <a:custGeom>
              <a:avLst/>
              <a:gdLst>
                <a:gd name="T0" fmla="*/ 10 w 20"/>
                <a:gd name="T1" fmla="*/ 0 h 20"/>
                <a:gd name="T2" fmla="*/ 0 w 20"/>
                <a:gd name="T3" fmla="*/ 10 h 20"/>
                <a:gd name="T4" fmla="*/ 10 w 20"/>
                <a:gd name="T5" fmla="*/ 20 h 20"/>
                <a:gd name="T6" fmla="*/ 20 w 20"/>
                <a:gd name="T7" fmla="*/ 10 h 20"/>
                <a:gd name="T8" fmla="*/ 10 w 20"/>
                <a:gd name="T9" fmla="*/ 0 h 20"/>
                <a:gd name="T10" fmla="*/ 10 w 20"/>
                <a:gd name="T11" fmla="*/ 16 h 20"/>
                <a:gd name="T12" fmla="*/ 4 w 20"/>
                <a:gd name="T13" fmla="*/ 10 h 20"/>
                <a:gd name="T14" fmla="*/ 10 w 20"/>
                <a:gd name="T15" fmla="*/ 4 h 20"/>
                <a:gd name="T16" fmla="*/ 16 w 20"/>
                <a:gd name="T17" fmla="*/ 10 h 20"/>
                <a:gd name="T18" fmla="*/ 10 w 20"/>
                <a:gd name="T19" fmla="*/ 16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0" h="20">
                  <a:moveTo>
                    <a:pt x="10" y="0"/>
                  </a:moveTo>
                  <a:cubicBezTo>
                    <a:pt x="4" y="0"/>
                    <a:pt x="0" y="4"/>
                    <a:pt x="0" y="10"/>
                  </a:cubicBezTo>
                  <a:cubicBezTo>
                    <a:pt x="0" y="16"/>
                    <a:pt x="4" y="20"/>
                    <a:pt x="10" y="20"/>
                  </a:cubicBezTo>
                  <a:cubicBezTo>
                    <a:pt x="16" y="20"/>
                    <a:pt x="20" y="16"/>
                    <a:pt x="20" y="10"/>
                  </a:cubicBezTo>
                  <a:cubicBezTo>
                    <a:pt x="20" y="4"/>
                    <a:pt x="16" y="0"/>
                    <a:pt x="10" y="0"/>
                  </a:cubicBezTo>
                  <a:close/>
                  <a:moveTo>
                    <a:pt x="10" y="16"/>
                  </a:moveTo>
                  <a:cubicBezTo>
                    <a:pt x="7" y="16"/>
                    <a:pt x="4" y="13"/>
                    <a:pt x="4" y="10"/>
                  </a:cubicBezTo>
                  <a:cubicBezTo>
                    <a:pt x="4" y="7"/>
                    <a:pt x="7" y="4"/>
                    <a:pt x="10" y="4"/>
                  </a:cubicBezTo>
                  <a:cubicBezTo>
                    <a:pt x="13" y="4"/>
                    <a:pt x="16" y="7"/>
                    <a:pt x="16" y="10"/>
                  </a:cubicBezTo>
                  <a:cubicBezTo>
                    <a:pt x="16" y="13"/>
                    <a:pt x="13" y="16"/>
                    <a:pt x="10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41" name="Freeform 89"/>
            <p:cNvSpPr>
              <a:spLocks noEditPoints="1"/>
            </p:cNvSpPr>
            <p:nvPr/>
          </p:nvSpPr>
          <p:spPr bwMode="auto">
            <a:xfrm>
              <a:off x="6516688" y="4422776"/>
              <a:ext cx="61913" cy="61913"/>
            </a:xfrm>
            <a:custGeom>
              <a:avLst/>
              <a:gdLst>
                <a:gd name="T0" fmla="*/ 0 w 16"/>
                <a:gd name="T1" fmla="*/ 8 h 16"/>
                <a:gd name="T2" fmla="*/ 8 w 16"/>
                <a:gd name="T3" fmla="*/ 16 h 16"/>
                <a:gd name="T4" fmla="*/ 16 w 16"/>
                <a:gd name="T5" fmla="*/ 8 h 16"/>
                <a:gd name="T6" fmla="*/ 8 w 16"/>
                <a:gd name="T7" fmla="*/ 0 h 16"/>
                <a:gd name="T8" fmla="*/ 0 w 16"/>
                <a:gd name="T9" fmla="*/ 8 h 16"/>
                <a:gd name="T10" fmla="*/ 8 w 16"/>
                <a:gd name="T11" fmla="*/ 4 h 16"/>
                <a:gd name="T12" fmla="*/ 12 w 16"/>
                <a:gd name="T13" fmla="*/ 8 h 16"/>
                <a:gd name="T14" fmla="*/ 8 w 16"/>
                <a:gd name="T15" fmla="*/ 12 h 16"/>
                <a:gd name="T16" fmla="*/ 4 w 16"/>
                <a:gd name="T17" fmla="*/ 8 h 16"/>
                <a:gd name="T18" fmla="*/ 8 w 16"/>
                <a:gd name="T19" fmla="*/ 4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" h="16">
                  <a:moveTo>
                    <a:pt x="0" y="8"/>
                  </a:moveTo>
                  <a:cubicBezTo>
                    <a:pt x="0" y="12"/>
                    <a:pt x="4" y="16"/>
                    <a:pt x="8" y="16"/>
                  </a:cubicBezTo>
                  <a:cubicBezTo>
                    <a:pt x="12" y="16"/>
                    <a:pt x="16" y="12"/>
                    <a:pt x="16" y="8"/>
                  </a:cubicBezTo>
                  <a:cubicBezTo>
                    <a:pt x="16" y="4"/>
                    <a:pt x="12" y="0"/>
                    <a:pt x="8" y="0"/>
                  </a:cubicBezTo>
                  <a:cubicBezTo>
                    <a:pt x="4" y="0"/>
                    <a:pt x="0" y="4"/>
                    <a:pt x="0" y="8"/>
                  </a:cubicBezTo>
                  <a:close/>
                  <a:moveTo>
                    <a:pt x="8" y="4"/>
                  </a:moveTo>
                  <a:cubicBezTo>
                    <a:pt x="10" y="4"/>
                    <a:pt x="12" y="6"/>
                    <a:pt x="12" y="8"/>
                  </a:cubicBezTo>
                  <a:cubicBezTo>
                    <a:pt x="12" y="10"/>
                    <a:pt x="10" y="12"/>
                    <a:pt x="8" y="12"/>
                  </a:cubicBezTo>
                  <a:cubicBezTo>
                    <a:pt x="6" y="12"/>
                    <a:pt x="4" y="10"/>
                    <a:pt x="4" y="8"/>
                  </a:cubicBezTo>
                  <a:cubicBezTo>
                    <a:pt x="4" y="6"/>
                    <a:pt x="6" y="4"/>
                    <a:pt x="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42" name="Oval 90"/>
            <p:cNvSpPr>
              <a:spLocks noChangeArrowheads="1"/>
            </p:cNvSpPr>
            <p:nvPr/>
          </p:nvSpPr>
          <p:spPr bwMode="auto">
            <a:xfrm>
              <a:off x="6578601" y="4530726"/>
              <a:ext cx="30163" cy="3016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43" name="Oval 91"/>
            <p:cNvSpPr>
              <a:spLocks noChangeArrowheads="1"/>
            </p:cNvSpPr>
            <p:nvPr/>
          </p:nvSpPr>
          <p:spPr bwMode="auto">
            <a:xfrm>
              <a:off x="6823076" y="4300538"/>
              <a:ext cx="31750" cy="3016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</p:grpSp>
      <p:grpSp>
        <p:nvGrpSpPr>
          <p:cNvPr id="44" name="Group 41"/>
          <p:cNvGrpSpPr/>
          <p:nvPr/>
        </p:nvGrpSpPr>
        <p:grpSpPr>
          <a:xfrm rot="21036247">
            <a:off x="6474881" y="3082527"/>
            <a:ext cx="772901" cy="490011"/>
            <a:chOff x="7726363" y="1603045"/>
            <a:chExt cx="876914" cy="555955"/>
          </a:xfrm>
          <a:solidFill>
            <a:schemeClr val="accent3"/>
          </a:solidFill>
        </p:grpSpPr>
        <p:grpSp>
          <p:nvGrpSpPr>
            <p:cNvPr id="45" name="Group 42"/>
            <p:cNvGrpSpPr/>
            <p:nvPr/>
          </p:nvGrpSpPr>
          <p:grpSpPr>
            <a:xfrm>
              <a:off x="7726363" y="1666875"/>
              <a:ext cx="492125" cy="492125"/>
              <a:chOff x="7726363" y="1666875"/>
              <a:chExt cx="492125" cy="492125"/>
            </a:xfrm>
            <a:grpFill/>
          </p:grpSpPr>
          <p:sp>
            <p:nvSpPr>
              <p:cNvPr id="50" name="Freeform 10"/>
              <p:cNvSpPr>
                <a:spLocks noEditPoints="1"/>
              </p:cNvSpPr>
              <p:nvPr/>
            </p:nvSpPr>
            <p:spPr bwMode="auto">
              <a:xfrm>
                <a:off x="7726363" y="1666875"/>
                <a:ext cx="492125" cy="492125"/>
              </a:xfrm>
              <a:custGeom>
                <a:avLst/>
                <a:gdLst>
                  <a:gd name="T0" fmla="*/ 109 w 128"/>
                  <a:gd name="T1" fmla="*/ 48 h 128"/>
                  <a:gd name="T2" fmla="*/ 114 w 128"/>
                  <a:gd name="T3" fmla="*/ 33 h 128"/>
                  <a:gd name="T4" fmla="*/ 105 w 128"/>
                  <a:gd name="T5" fmla="*/ 15 h 128"/>
                  <a:gd name="T6" fmla="*/ 95 w 128"/>
                  <a:gd name="T7" fmla="*/ 14 h 128"/>
                  <a:gd name="T8" fmla="*/ 80 w 128"/>
                  <a:gd name="T9" fmla="*/ 19 h 128"/>
                  <a:gd name="T10" fmla="*/ 69 w 128"/>
                  <a:gd name="T11" fmla="*/ 0 h 128"/>
                  <a:gd name="T12" fmla="*/ 51 w 128"/>
                  <a:gd name="T13" fmla="*/ 6 h 128"/>
                  <a:gd name="T14" fmla="*/ 43 w 128"/>
                  <a:gd name="T15" fmla="*/ 21 h 128"/>
                  <a:gd name="T16" fmla="*/ 28 w 128"/>
                  <a:gd name="T17" fmla="*/ 13 h 128"/>
                  <a:gd name="T18" fmla="*/ 15 w 128"/>
                  <a:gd name="T19" fmla="*/ 23 h 128"/>
                  <a:gd name="T20" fmla="*/ 21 w 128"/>
                  <a:gd name="T21" fmla="*/ 43 h 128"/>
                  <a:gd name="T22" fmla="*/ 6 w 128"/>
                  <a:gd name="T23" fmla="*/ 51 h 128"/>
                  <a:gd name="T24" fmla="*/ 0 w 128"/>
                  <a:gd name="T25" fmla="*/ 69 h 128"/>
                  <a:gd name="T26" fmla="*/ 19 w 128"/>
                  <a:gd name="T27" fmla="*/ 80 h 128"/>
                  <a:gd name="T28" fmla="*/ 14 w 128"/>
                  <a:gd name="T29" fmla="*/ 95 h 128"/>
                  <a:gd name="T30" fmla="*/ 23 w 128"/>
                  <a:gd name="T31" fmla="*/ 113 h 128"/>
                  <a:gd name="T32" fmla="*/ 33 w 128"/>
                  <a:gd name="T33" fmla="*/ 114 h 128"/>
                  <a:gd name="T34" fmla="*/ 48 w 128"/>
                  <a:gd name="T35" fmla="*/ 109 h 128"/>
                  <a:gd name="T36" fmla="*/ 59 w 128"/>
                  <a:gd name="T37" fmla="*/ 128 h 128"/>
                  <a:gd name="T38" fmla="*/ 77 w 128"/>
                  <a:gd name="T39" fmla="*/ 122 h 128"/>
                  <a:gd name="T40" fmla="*/ 85 w 128"/>
                  <a:gd name="T41" fmla="*/ 107 h 128"/>
                  <a:gd name="T42" fmla="*/ 100 w 128"/>
                  <a:gd name="T43" fmla="*/ 115 h 128"/>
                  <a:gd name="T44" fmla="*/ 113 w 128"/>
                  <a:gd name="T45" fmla="*/ 105 h 128"/>
                  <a:gd name="T46" fmla="*/ 107 w 128"/>
                  <a:gd name="T47" fmla="*/ 85 h 128"/>
                  <a:gd name="T48" fmla="*/ 122 w 128"/>
                  <a:gd name="T49" fmla="*/ 77 h 128"/>
                  <a:gd name="T50" fmla="*/ 128 w 128"/>
                  <a:gd name="T51" fmla="*/ 59 h 128"/>
                  <a:gd name="T52" fmla="*/ 108 w 128"/>
                  <a:gd name="T53" fmla="*/ 72 h 128"/>
                  <a:gd name="T54" fmla="*/ 100 w 128"/>
                  <a:gd name="T55" fmla="*/ 81 h 128"/>
                  <a:gd name="T56" fmla="*/ 107 w 128"/>
                  <a:gd name="T57" fmla="*/ 100 h 128"/>
                  <a:gd name="T58" fmla="*/ 89 w 128"/>
                  <a:gd name="T59" fmla="*/ 101 h 128"/>
                  <a:gd name="T60" fmla="*/ 81 w 128"/>
                  <a:gd name="T61" fmla="*/ 100 h 128"/>
                  <a:gd name="T62" fmla="*/ 72 w 128"/>
                  <a:gd name="T63" fmla="*/ 108 h 128"/>
                  <a:gd name="T64" fmla="*/ 59 w 128"/>
                  <a:gd name="T65" fmla="*/ 120 h 128"/>
                  <a:gd name="T66" fmla="*/ 51 w 128"/>
                  <a:gd name="T67" fmla="*/ 102 h 128"/>
                  <a:gd name="T68" fmla="*/ 43 w 128"/>
                  <a:gd name="T69" fmla="*/ 99 h 128"/>
                  <a:gd name="T70" fmla="*/ 28 w 128"/>
                  <a:gd name="T71" fmla="*/ 107 h 128"/>
                  <a:gd name="T72" fmla="*/ 27 w 128"/>
                  <a:gd name="T73" fmla="*/ 89 h 128"/>
                  <a:gd name="T74" fmla="*/ 26 w 128"/>
                  <a:gd name="T75" fmla="*/ 77 h 128"/>
                  <a:gd name="T76" fmla="*/ 8 w 128"/>
                  <a:gd name="T77" fmla="*/ 69 h 128"/>
                  <a:gd name="T78" fmla="*/ 20 w 128"/>
                  <a:gd name="T79" fmla="*/ 56 h 128"/>
                  <a:gd name="T80" fmla="*/ 28 w 128"/>
                  <a:gd name="T81" fmla="*/ 47 h 128"/>
                  <a:gd name="T82" fmla="*/ 21 w 128"/>
                  <a:gd name="T83" fmla="*/ 28 h 128"/>
                  <a:gd name="T84" fmla="*/ 39 w 128"/>
                  <a:gd name="T85" fmla="*/ 27 h 128"/>
                  <a:gd name="T86" fmla="*/ 47 w 128"/>
                  <a:gd name="T87" fmla="*/ 28 h 128"/>
                  <a:gd name="T88" fmla="*/ 56 w 128"/>
                  <a:gd name="T89" fmla="*/ 20 h 128"/>
                  <a:gd name="T90" fmla="*/ 69 w 128"/>
                  <a:gd name="T91" fmla="*/ 8 h 128"/>
                  <a:gd name="T92" fmla="*/ 77 w 128"/>
                  <a:gd name="T93" fmla="*/ 26 h 128"/>
                  <a:gd name="T94" fmla="*/ 85 w 128"/>
                  <a:gd name="T95" fmla="*/ 29 h 128"/>
                  <a:gd name="T96" fmla="*/ 100 w 128"/>
                  <a:gd name="T97" fmla="*/ 21 h 128"/>
                  <a:gd name="T98" fmla="*/ 101 w 128"/>
                  <a:gd name="T99" fmla="*/ 39 h 128"/>
                  <a:gd name="T100" fmla="*/ 102 w 128"/>
                  <a:gd name="T101" fmla="*/ 51 h 128"/>
                  <a:gd name="T102" fmla="*/ 120 w 128"/>
                  <a:gd name="T103" fmla="*/ 59 h 128"/>
                  <a:gd name="T104" fmla="*/ 108 w 128"/>
                  <a:gd name="T105" fmla="*/ 72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28" h="128">
                    <a:moveTo>
                      <a:pt x="122" y="51"/>
                    </a:moveTo>
                    <a:cubicBezTo>
                      <a:pt x="109" y="48"/>
                      <a:pt x="109" y="48"/>
                      <a:pt x="109" y="48"/>
                    </a:cubicBezTo>
                    <a:cubicBezTo>
                      <a:pt x="109" y="46"/>
                      <a:pt x="108" y="45"/>
                      <a:pt x="107" y="43"/>
                    </a:cubicBezTo>
                    <a:cubicBezTo>
                      <a:pt x="114" y="33"/>
                      <a:pt x="114" y="33"/>
                      <a:pt x="114" y="33"/>
                    </a:cubicBezTo>
                    <a:cubicBezTo>
                      <a:pt x="116" y="30"/>
                      <a:pt x="116" y="25"/>
                      <a:pt x="113" y="23"/>
                    </a:cubicBezTo>
                    <a:cubicBezTo>
                      <a:pt x="105" y="15"/>
                      <a:pt x="105" y="15"/>
                      <a:pt x="105" y="15"/>
                    </a:cubicBezTo>
                    <a:cubicBezTo>
                      <a:pt x="104" y="13"/>
                      <a:pt x="102" y="13"/>
                      <a:pt x="100" y="13"/>
                    </a:cubicBezTo>
                    <a:cubicBezTo>
                      <a:pt x="98" y="13"/>
                      <a:pt x="97" y="13"/>
                      <a:pt x="95" y="14"/>
                    </a:cubicBezTo>
                    <a:cubicBezTo>
                      <a:pt x="85" y="21"/>
                      <a:pt x="85" y="21"/>
                      <a:pt x="85" y="21"/>
                    </a:cubicBezTo>
                    <a:cubicBezTo>
                      <a:pt x="83" y="20"/>
                      <a:pt x="82" y="19"/>
                      <a:pt x="80" y="19"/>
                    </a:cubicBezTo>
                    <a:cubicBezTo>
                      <a:pt x="77" y="6"/>
                      <a:pt x="77" y="6"/>
                      <a:pt x="77" y="6"/>
                    </a:cubicBezTo>
                    <a:cubicBezTo>
                      <a:pt x="77" y="3"/>
                      <a:pt x="73" y="0"/>
                      <a:pt x="69" y="0"/>
                    </a:cubicBezTo>
                    <a:cubicBezTo>
                      <a:pt x="59" y="0"/>
                      <a:pt x="59" y="0"/>
                      <a:pt x="59" y="0"/>
                    </a:cubicBezTo>
                    <a:cubicBezTo>
                      <a:pt x="55" y="0"/>
                      <a:pt x="51" y="3"/>
                      <a:pt x="51" y="6"/>
                    </a:cubicBezTo>
                    <a:cubicBezTo>
                      <a:pt x="48" y="19"/>
                      <a:pt x="48" y="19"/>
                      <a:pt x="48" y="19"/>
                    </a:cubicBezTo>
                    <a:cubicBezTo>
                      <a:pt x="46" y="19"/>
                      <a:pt x="45" y="20"/>
                      <a:pt x="43" y="21"/>
                    </a:cubicBezTo>
                    <a:cubicBezTo>
                      <a:pt x="33" y="14"/>
                      <a:pt x="33" y="14"/>
                      <a:pt x="33" y="14"/>
                    </a:cubicBezTo>
                    <a:cubicBezTo>
                      <a:pt x="31" y="13"/>
                      <a:pt x="30" y="13"/>
                      <a:pt x="28" y="13"/>
                    </a:cubicBezTo>
                    <a:cubicBezTo>
                      <a:pt x="26" y="13"/>
                      <a:pt x="24" y="13"/>
                      <a:pt x="23" y="15"/>
                    </a:cubicBezTo>
                    <a:cubicBezTo>
                      <a:pt x="15" y="23"/>
                      <a:pt x="15" y="23"/>
                      <a:pt x="15" y="23"/>
                    </a:cubicBezTo>
                    <a:cubicBezTo>
                      <a:pt x="12" y="25"/>
                      <a:pt x="12" y="30"/>
                      <a:pt x="14" y="33"/>
                    </a:cubicBezTo>
                    <a:cubicBezTo>
                      <a:pt x="21" y="43"/>
                      <a:pt x="21" y="43"/>
                      <a:pt x="21" y="43"/>
                    </a:cubicBezTo>
                    <a:cubicBezTo>
                      <a:pt x="20" y="45"/>
                      <a:pt x="19" y="46"/>
                      <a:pt x="19" y="48"/>
                    </a:cubicBezTo>
                    <a:cubicBezTo>
                      <a:pt x="6" y="51"/>
                      <a:pt x="6" y="51"/>
                      <a:pt x="6" y="51"/>
                    </a:cubicBezTo>
                    <a:cubicBezTo>
                      <a:pt x="3" y="51"/>
                      <a:pt x="0" y="55"/>
                      <a:pt x="0" y="59"/>
                    </a:cubicBezTo>
                    <a:cubicBezTo>
                      <a:pt x="0" y="69"/>
                      <a:pt x="0" y="69"/>
                      <a:pt x="0" y="69"/>
                    </a:cubicBezTo>
                    <a:cubicBezTo>
                      <a:pt x="0" y="73"/>
                      <a:pt x="3" y="77"/>
                      <a:pt x="6" y="77"/>
                    </a:cubicBezTo>
                    <a:cubicBezTo>
                      <a:pt x="19" y="80"/>
                      <a:pt x="19" y="80"/>
                      <a:pt x="19" y="80"/>
                    </a:cubicBezTo>
                    <a:cubicBezTo>
                      <a:pt x="19" y="82"/>
                      <a:pt x="20" y="83"/>
                      <a:pt x="21" y="85"/>
                    </a:cubicBezTo>
                    <a:cubicBezTo>
                      <a:pt x="14" y="95"/>
                      <a:pt x="14" y="95"/>
                      <a:pt x="14" y="95"/>
                    </a:cubicBezTo>
                    <a:cubicBezTo>
                      <a:pt x="12" y="98"/>
                      <a:pt x="12" y="103"/>
                      <a:pt x="15" y="105"/>
                    </a:cubicBezTo>
                    <a:cubicBezTo>
                      <a:pt x="23" y="113"/>
                      <a:pt x="23" y="113"/>
                      <a:pt x="23" y="113"/>
                    </a:cubicBezTo>
                    <a:cubicBezTo>
                      <a:pt x="24" y="115"/>
                      <a:pt x="26" y="115"/>
                      <a:pt x="28" y="115"/>
                    </a:cubicBezTo>
                    <a:cubicBezTo>
                      <a:pt x="30" y="115"/>
                      <a:pt x="31" y="115"/>
                      <a:pt x="33" y="114"/>
                    </a:cubicBezTo>
                    <a:cubicBezTo>
                      <a:pt x="43" y="107"/>
                      <a:pt x="43" y="107"/>
                      <a:pt x="43" y="107"/>
                    </a:cubicBezTo>
                    <a:cubicBezTo>
                      <a:pt x="45" y="108"/>
                      <a:pt x="46" y="109"/>
                      <a:pt x="48" y="109"/>
                    </a:cubicBezTo>
                    <a:cubicBezTo>
                      <a:pt x="51" y="122"/>
                      <a:pt x="51" y="122"/>
                      <a:pt x="51" y="122"/>
                    </a:cubicBezTo>
                    <a:cubicBezTo>
                      <a:pt x="51" y="125"/>
                      <a:pt x="55" y="128"/>
                      <a:pt x="59" y="128"/>
                    </a:cubicBezTo>
                    <a:cubicBezTo>
                      <a:pt x="69" y="128"/>
                      <a:pt x="69" y="128"/>
                      <a:pt x="69" y="128"/>
                    </a:cubicBezTo>
                    <a:cubicBezTo>
                      <a:pt x="73" y="128"/>
                      <a:pt x="77" y="125"/>
                      <a:pt x="77" y="122"/>
                    </a:cubicBezTo>
                    <a:cubicBezTo>
                      <a:pt x="80" y="109"/>
                      <a:pt x="80" y="109"/>
                      <a:pt x="80" y="109"/>
                    </a:cubicBezTo>
                    <a:cubicBezTo>
                      <a:pt x="82" y="109"/>
                      <a:pt x="83" y="108"/>
                      <a:pt x="85" y="107"/>
                    </a:cubicBezTo>
                    <a:cubicBezTo>
                      <a:pt x="95" y="114"/>
                      <a:pt x="95" y="114"/>
                      <a:pt x="95" y="114"/>
                    </a:cubicBezTo>
                    <a:cubicBezTo>
                      <a:pt x="97" y="115"/>
                      <a:pt x="98" y="115"/>
                      <a:pt x="100" y="115"/>
                    </a:cubicBezTo>
                    <a:cubicBezTo>
                      <a:pt x="102" y="115"/>
                      <a:pt x="104" y="115"/>
                      <a:pt x="105" y="113"/>
                    </a:cubicBezTo>
                    <a:cubicBezTo>
                      <a:pt x="113" y="105"/>
                      <a:pt x="113" y="105"/>
                      <a:pt x="113" y="105"/>
                    </a:cubicBezTo>
                    <a:cubicBezTo>
                      <a:pt x="116" y="103"/>
                      <a:pt x="116" y="98"/>
                      <a:pt x="114" y="95"/>
                    </a:cubicBezTo>
                    <a:cubicBezTo>
                      <a:pt x="107" y="85"/>
                      <a:pt x="107" y="85"/>
                      <a:pt x="107" y="85"/>
                    </a:cubicBezTo>
                    <a:cubicBezTo>
                      <a:pt x="108" y="83"/>
                      <a:pt x="109" y="82"/>
                      <a:pt x="109" y="80"/>
                    </a:cubicBezTo>
                    <a:cubicBezTo>
                      <a:pt x="122" y="77"/>
                      <a:pt x="122" y="77"/>
                      <a:pt x="122" y="77"/>
                    </a:cubicBezTo>
                    <a:cubicBezTo>
                      <a:pt x="125" y="77"/>
                      <a:pt x="128" y="73"/>
                      <a:pt x="128" y="69"/>
                    </a:cubicBezTo>
                    <a:cubicBezTo>
                      <a:pt x="128" y="59"/>
                      <a:pt x="128" y="59"/>
                      <a:pt x="128" y="59"/>
                    </a:cubicBezTo>
                    <a:cubicBezTo>
                      <a:pt x="128" y="55"/>
                      <a:pt x="125" y="51"/>
                      <a:pt x="122" y="51"/>
                    </a:cubicBezTo>
                    <a:close/>
                    <a:moveTo>
                      <a:pt x="108" y="72"/>
                    </a:moveTo>
                    <a:cubicBezTo>
                      <a:pt x="105" y="72"/>
                      <a:pt x="103" y="74"/>
                      <a:pt x="102" y="77"/>
                    </a:cubicBezTo>
                    <a:cubicBezTo>
                      <a:pt x="101" y="79"/>
                      <a:pt x="101" y="80"/>
                      <a:pt x="100" y="81"/>
                    </a:cubicBezTo>
                    <a:cubicBezTo>
                      <a:pt x="99" y="84"/>
                      <a:pt x="99" y="87"/>
                      <a:pt x="101" y="89"/>
                    </a:cubicBezTo>
                    <a:cubicBezTo>
                      <a:pt x="107" y="100"/>
                      <a:pt x="107" y="100"/>
                      <a:pt x="107" y="100"/>
                    </a:cubicBezTo>
                    <a:cubicBezTo>
                      <a:pt x="100" y="107"/>
                      <a:pt x="100" y="107"/>
                      <a:pt x="100" y="107"/>
                    </a:cubicBezTo>
                    <a:cubicBezTo>
                      <a:pt x="89" y="101"/>
                      <a:pt x="89" y="101"/>
                      <a:pt x="89" y="101"/>
                    </a:cubicBezTo>
                    <a:cubicBezTo>
                      <a:pt x="88" y="100"/>
                      <a:pt x="86" y="99"/>
                      <a:pt x="85" y="99"/>
                    </a:cubicBezTo>
                    <a:cubicBezTo>
                      <a:pt x="84" y="99"/>
                      <a:pt x="83" y="99"/>
                      <a:pt x="81" y="100"/>
                    </a:cubicBezTo>
                    <a:cubicBezTo>
                      <a:pt x="80" y="101"/>
                      <a:pt x="79" y="101"/>
                      <a:pt x="77" y="102"/>
                    </a:cubicBezTo>
                    <a:cubicBezTo>
                      <a:pt x="74" y="103"/>
                      <a:pt x="72" y="105"/>
                      <a:pt x="72" y="108"/>
                    </a:cubicBezTo>
                    <a:cubicBezTo>
                      <a:pt x="69" y="120"/>
                      <a:pt x="69" y="120"/>
                      <a:pt x="69" y="120"/>
                    </a:cubicBezTo>
                    <a:cubicBezTo>
                      <a:pt x="59" y="120"/>
                      <a:pt x="59" y="120"/>
                      <a:pt x="59" y="120"/>
                    </a:cubicBezTo>
                    <a:cubicBezTo>
                      <a:pt x="56" y="108"/>
                      <a:pt x="56" y="108"/>
                      <a:pt x="56" y="108"/>
                    </a:cubicBezTo>
                    <a:cubicBezTo>
                      <a:pt x="56" y="105"/>
                      <a:pt x="54" y="103"/>
                      <a:pt x="51" y="102"/>
                    </a:cubicBezTo>
                    <a:cubicBezTo>
                      <a:pt x="49" y="101"/>
                      <a:pt x="48" y="101"/>
                      <a:pt x="47" y="100"/>
                    </a:cubicBezTo>
                    <a:cubicBezTo>
                      <a:pt x="45" y="99"/>
                      <a:pt x="44" y="99"/>
                      <a:pt x="43" y="99"/>
                    </a:cubicBezTo>
                    <a:cubicBezTo>
                      <a:pt x="42" y="99"/>
                      <a:pt x="40" y="100"/>
                      <a:pt x="39" y="101"/>
                    </a:cubicBezTo>
                    <a:cubicBezTo>
                      <a:pt x="28" y="107"/>
                      <a:pt x="28" y="107"/>
                      <a:pt x="28" y="107"/>
                    </a:cubicBezTo>
                    <a:cubicBezTo>
                      <a:pt x="21" y="100"/>
                      <a:pt x="21" y="100"/>
                      <a:pt x="21" y="100"/>
                    </a:cubicBezTo>
                    <a:cubicBezTo>
                      <a:pt x="27" y="89"/>
                      <a:pt x="27" y="89"/>
                      <a:pt x="27" y="89"/>
                    </a:cubicBezTo>
                    <a:cubicBezTo>
                      <a:pt x="29" y="87"/>
                      <a:pt x="29" y="84"/>
                      <a:pt x="28" y="81"/>
                    </a:cubicBezTo>
                    <a:cubicBezTo>
                      <a:pt x="27" y="80"/>
                      <a:pt x="27" y="79"/>
                      <a:pt x="26" y="77"/>
                    </a:cubicBezTo>
                    <a:cubicBezTo>
                      <a:pt x="25" y="74"/>
                      <a:pt x="23" y="72"/>
                      <a:pt x="20" y="72"/>
                    </a:cubicBezTo>
                    <a:cubicBezTo>
                      <a:pt x="8" y="69"/>
                      <a:pt x="8" y="69"/>
                      <a:pt x="8" y="69"/>
                    </a:cubicBezTo>
                    <a:cubicBezTo>
                      <a:pt x="8" y="59"/>
                      <a:pt x="8" y="59"/>
                      <a:pt x="8" y="59"/>
                    </a:cubicBezTo>
                    <a:cubicBezTo>
                      <a:pt x="20" y="56"/>
                      <a:pt x="20" y="56"/>
                      <a:pt x="20" y="56"/>
                    </a:cubicBezTo>
                    <a:cubicBezTo>
                      <a:pt x="23" y="56"/>
                      <a:pt x="25" y="54"/>
                      <a:pt x="26" y="51"/>
                    </a:cubicBezTo>
                    <a:cubicBezTo>
                      <a:pt x="27" y="49"/>
                      <a:pt x="27" y="48"/>
                      <a:pt x="28" y="47"/>
                    </a:cubicBezTo>
                    <a:cubicBezTo>
                      <a:pt x="29" y="44"/>
                      <a:pt x="29" y="41"/>
                      <a:pt x="27" y="39"/>
                    </a:cubicBezTo>
                    <a:cubicBezTo>
                      <a:pt x="21" y="28"/>
                      <a:pt x="21" y="28"/>
                      <a:pt x="21" y="28"/>
                    </a:cubicBezTo>
                    <a:cubicBezTo>
                      <a:pt x="28" y="21"/>
                      <a:pt x="28" y="21"/>
                      <a:pt x="28" y="21"/>
                    </a:cubicBezTo>
                    <a:cubicBezTo>
                      <a:pt x="39" y="27"/>
                      <a:pt x="39" y="27"/>
                      <a:pt x="39" y="27"/>
                    </a:cubicBezTo>
                    <a:cubicBezTo>
                      <a:pt x="40" y="28"/>
                      <a:pt x="42" y="29"/>
                      <a:pt x="43" y="29"/>
                    </a:cubicBezTo>
                    <a:cubicBezTo>
                      <a:pt x="44" y="29"/>
                      <a:pt x="45" y="29"/>
                      <a:pt x="47" y="28"/>
                    </a:cubicBezTo>
                    <a:cubicBezTo>
                      <a:pt x="48" y="27"/>
                      <a:pt x="49" y="27"/>
                      <a:pt x="51" y="26"/>
                    </a:cubicBezTo>
                    <a:cubicBezTo>
                      <a:pt x="54" y="25"/>
                      <a:pt x="56" y="23"/>
                      <a:pt x="56" y="20"/>
                    </a:cubicBezTo>
                    <a:cubicBezTo>
                      <a:pt x="59" y="8"/>
                      <a:pt x="59" y="8"/>
                      <a:pt x="59" y="8"/>
                    </a:cubicBezTo>
                    <a:cubicBezTo>
                      <a:pt x="69" y="8"/>
                      <a:pt x="69" y="8"/>
                      <a:pt x="69" y="8"/>
                    </a:cubicBezTo>
                    <a:cubicBezTo>
                      <a:pt x="72" y="20"/>
                      <a:pt x="72" y="20"/>
                      <a:pt x="72" y="20"/>
                    </a:cubicBezTo>
                    <a:cubicBezTo>
                      <a:pt x="72" y="23"/>
                      <a:pt x="74" y="25"/>
                      <a:pt x="77" y="26"/>
                    </a:cubicBezTo>
                    <a:cubicBezTo>
                      <a:pt x="79" y="27"/>
                      <a:pt x="80" y="27"/>
                      <a:pt x="81" y="28"/>
                    </a:cubicBezTo>
                    <a:cubicBezTo>
                      <a:pt x="83" y="29"/>
                      <a:pt x="84" y="29"/>
                      <a:pt x="85" y="29"/>
                    </a:cubicBezTo>
                    <a:cubicBezTo>
                      <a:pt x="86" y="29"/>
                      <a:pt x="88" y="28"/>
                      <a:pt x="89" y="27"/>
                    </a:cubicBezTo>
                    <a:cubicBezTo>
                      <a:pt x="100" y="21"/>
                      <a:pt x="100" y="21"/>
                      <a:pt x="100" y="21"/>
                    </a:cubicBezTo>
                    <a:cubicBezTo>
                      <a:pt x="107" y="28"/>
                      <a:pt x="107" y="28"/>
                      <a:pt x="107" y="28"/>
                    </a:cubicBezTo>
                    <a:cubicBezTo>
                      <a:pt x="101" y="39"/>
                      <a:pt x="101" y="39"/>
                      <a:pt x="101" y="39"/>
                    </a:cubicBezTo>
                    <a:cubicBezTo>
                      <a:pt x="99" y="41"/>
                      <a:pt x="99" y="44"/>
                      <a:pt x="100" y="47"/>
                    </a:cubicBezTo>
                    <a:cubicBezTo>
                      <a:pt x="101" y="48"/>
                      <a:pt x="101" y="49"/>
                      <a:pt x="102" y="51"/>
                    </a:cubicBezTo>
                    <a:cubicBezTo>
                      <a:pt x="103" y="54"/>
                      <a:pt x="105" y="56"/>
                      <a:pt x="108" y="56"/>
                    </a:cubicBezTo>
                    <a:cubicBezTo>
                      <a:pt x="120" y="59"/>
                      <a:pt x="120" y="59"/>
                      <a:pt x="120" y="59"/>
                    </a:cubicBezTo>
                    <a:cubicBezTo>
                      <a:pt x="120" y="69"/>
                      <a:pt x="120" y="69"/>
                      <a:pt x="120" y="69"/>
                    </a:cubicBezTo>
                    <a:lnTo>
                      <a:pt x="108" y="7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/>
              </a:p>
            </p:txBody>
          </p:sp>
          <p:sp>
            <p:nvSpPr>
              <p:cNvPr id="51" name="Freeform 11"/>
              <p:cNvSpPr>
                <a:spLocks noEditPoints="1"/>
              </p:cNvSpPr>
              <p:nvPr/>
            </p:nvSpPr>
            <p:spPr bwMode="auto">
              <a:xfrm>
                <a:off x="7866063" y="1806575"/>
                <a:ext cx="214313" cy="214313"/>
              </a:xfrm>
              <a:custGeom>
                <a:avLst/>
                <a:gdLst>
                  <a:gd name="T0" fmla="*/ 28 w 56"/>
                  <a:gd name="T1" fmla="*/ 0 h 56"/>
                  <a:gd name="T2" fmla="*/ 0 w 56"/>
                  <a:gd name="T3" fmla="*/ 28 h 56"/>
                  <a:gd name="T4" fmla="*/ 28 w 56"/>
                  <a:gd name="T5" fmla="*/ 56 h 56"/>
                  <a:gd name="T6" fmla="*/ 56 w 56"/>
                  <a:gd name="T7" fmla="*/ 28 h 56"/>
                  <a:gd name="T8" fmla="*/ 28 w 56"/>
                  <a:gd name="T9" fmla="*/ 0 h 56"/>
                  <a:gd name="T10" fmla="*/ 28 w 56"/>
                  <a:gd name="T11" fmla="*/ 53 h 56"/>
                  <a:gd name="T12" fmla="*/ 4 w 56"/>
                  <a:gd name="T13" fmla="*/ 28 h 56"/>
                  <a:gd name="T14" fmla="*/ 28 w 56"/>
                  <a:gd name="T15" fmla="*/ 4 h 56"/>
                  <a:gd name="T16" fmla="*/ 53 w 56"/>
                  <a:gd name="T17" fmla="*/ 28 h 56"/>
                  <a:gd name="T18" fmla="*/ 28 w 56"/>
                  <a:gd name="T19" fmla="*/ 53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6" h="56">
                    <a:moveTo>
                      <a:pt x="28" y="0"/>
                    </a:moveTo>
                    <a:cubicBezTo>
                      <a:pt x="13" y="0"/>
                      <a:pt x="0" y="13"/>
                      <a:pt x="0" y="28"/>
                    </a:cubicBezTo>
                    <a:cubicBezTo>
                      <a:pt x="0" y="43"/>
                      <a:pt x="13" y="56"/>
                      <a:pt x="28" y="56"/>
                    </a:cubicBezTo>
                    <a:cubicBezTo>
                      <a:pt x="43" y="56"/>
                      <a:pt x="56" y="43"/>
                      <a:pt x="56" y="28"/>
                    </a:cubicBezTo>
                    <a:cubicBezTo>
                      <a:pt x="56" y="13"/>
                      <a:pt x="43" y="0"/>
                      <a:pt x="28" y="0"/>
                    </a:cubicBezTo>
                    <a:close/>
                    <a:moveTo>
                      <a:pt x="28" y="53"/>
                    </a:moveTo>
                    <a:cubicBezTo>
                      <a:pt x="14" y="53"/>
                      <a:pt x="4" y="42"/>
                      <a:pt x="4" y="28"/>
                    </a:cubicBezTo>
                    <a:cubicBezTo>
                      <a:pt x="4" y="14"/>
                      <a:pt x="14" y="4"/>
                      <a:pt x="28" y="4"/>
                    </a:cubicBezTo>
                    <a:cubicBezTo>
                      <a:pt x="42" y="4"/>
                      <a:pt x="53" y="14"/>
                      <a:pt x="53" y="28"/>
                    </a:cubicBezTo>
                    <a:cubicBezTo>
                      <a:pt x="53" y="42"/>
                      <a:pt x="42" y="53"/>
                      <a:pt x="28" y="5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/>
              </a:p>
            </p:txBody>
          </p:sp>
          <p:sp>
            <p:nvSpPr>
              <p:cNvPr id="52" name="Freeform 12"/>
              <p:cNvSpPr>
                <a:spLocks noEditPoints="1"/>
              </p:cNvSpPr>
              <p:nvPr/>
            </p:nvSpPr>
            <p:spPr bwMode="auto">
              <a:xfrm>
                <a:off x="7912101" y="1852613"/>
                <a:ext cx="122238" cy="122238"/>
              </a:xfrm>
              <a:custGeom>
                <a:avLst/>
                <a:gdLst>
                  <a:gd name="T0" fmla="*/ 16 w 32"/>
                  <a:gd name="T1" fmla="*/ 0 h 32"/>
                  <a:gd name="T2" fmla="*/ 0 w 32"/>
                  <a:gd name="T3" fmla="*/ 16 h 32"/>
                  <a:gd name="T4" fmla="*/ 16 w 32"/>
                  <a:gd name="T5" fmla="*/ 32 h 32"/>
                  <a:gd name="T6" fmla="*/ 32 w 32"/>
                  <a:gd name="T7" fmla="*/ 16 h 32"/>
                  <a:gd name="T8" fmla="*/ 16 w 32"/>
                  <a:gd name="T9" fmla="*/ 0 h 32"/>
                  <a:gd name="T10" fmla="*/ 16 w 32"/>
                  <a:gd name="T11" fmla="*/ 28 h 32"/>
                  <a:gd name="T12" fmla="*/ 4 w 32"/>
                  <a:gd name="T13" fmla="*/ 16 h 32"/>
                  <a:gd name="T14" fmla="*/ 16 w 32"/>
                  <a:gd name="T15" fmla="*/ 4 h 32"/>
                  <a:gd name="T16" fmla="*/ 28 w 32"/>
                  <a:gd name="T17" fmla="*/ 16 h 32"/>
                  <a:gd name="T18" fmla="*/ 16 w 32"/>
                  <a:gd name="T19" fmla="*/ 2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2" h="32">
                    <a:moveTo>
                      <a:pt x="16" y="0"/>
                    </a:moveTo>
                    <a:cubicBezTo>
                      <a:pt x="7" y="0"/>
                      <a:pt x="0" y="7"/>
                      <a:pt x="0" y="16"/>
                    </a:cubicBezTo>
                    <a:cubicBezTo>
                      <a:pt x="0" y="25"/>
                      <a:pt x="7" y="32"/>
                      <a:pt x="16" y="32"/>
                    </a:cubicBezTo>
                    <a:cubicBezTo>
                      <a:pt x="25" y="32"/>
                      <a:pt x="32" y="25"/>
                      <a:pt x="32" y="16"/>
                    </a:cubicBezTo>
                    <a:cubicBezTo>
                      <a:pt x="32" y="7"/>
                      <a:pt x="25" y="0"/>
                      <a:pt x="16" y="0"/>
                    </a:cubicBezTo>
                    <a:close/>
                    <a:moveTo>
                      <a:pt x="16" y="28"/>
                    </a:moveTo>
                    <a:cubicBezTo>
                      <a:pt x="9" y="28"/>
                      <a:pt x="4" y="23"/>
                      <a:pt x="4" y="16"/>
                    </a:cubicBezTo>
                    <a:cubicBezTo>
                      <a:pt x="4" y="9"/>
                      <a:pt x="9" y="4"/>
                      <a:pt x="16" y="4"/>
                    </a:cubicBezTo>
                    <a:cubicBezTo>
                      <a:pt x="23" y="4"/>
                      <a:pt x="28" y="9"/>
                      <a:pt x="28" y="16"/>
                    </a:cubicBezTo>
                    <a:cubicBezTo>
                      <a:pt x="28" y="23"/>
                      <a:pt x="23" y="28"/>
                      <a:pt x="16" y="2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/>
              </a:p>
            </p:txBody>
          </p:sp>
        </p:grpSp>
        <p:grpSp>
          <p:nvGrpSpPr>
            <p:cNvPr id="46" name="Group 43"/>
            <p:cNvGrpSpPr/>
            <p:nvPr/>
          </p:nvGrpSpPr>
          <p:grpSpPr>
            <a:xfrm>
              <a:off x="8191089" y="1603045"/>
              <a:ext cx="412188" cy="412188"/>
              <a:chOff x="7726363" y="1666875"/>
              <a:chExt cx="492125" cy="492125"/>
            </a:xfrm>
            <a:grpFill/>
          </p:grpSpPr>
          <p:sp>
            <p:nvSpPr>
              <p:cNvPr id="47" name="Freeform 10"/>
              <p:cNvSpPr>
                <a:spLocks noEditPoints="1"/>
              </p:cNvSpPr>
              <p:nvPr/>
            </p:nvSpPr>
            <p:spPr bwMode="auto">
              <a:xfrm>
                <a:off x="7726363" y="1666875"/>
                <a:ext cx="492125" cy="492125"/>
              </a:xfrm>
              <a:custGeom>
                <a:avLst/>
                <a:gdLst>
                  <a:gd name="T0" fmla="*/ 109 w 128"/>
                  <a:gd name="T1" fmla="*/ 48 h 128"/>
                  <a:gd name="T2" fmla="*/ 114 w 128"/>
                  <a:gd name="T3" fmla="*/ 33 h 128"/>
                  <a:gd name="T4" fmla="*/ 105 w 128"/>
                  <a:gd name="T5" fmla="*/ 15 h 128"/>
                  <a:gd name="T6" fmla="*/ 95 w 128"/>
                  <a:gd name="T7" fmla="*/ 14 h 128"/>
                  <a:gd name="T8" fmla="*/ 80 w 128"/>
                  <a:gd name="T9" fmla="*/ 19 h 128"/>
                  <a:gd name="T10" fmla="*/ 69 w 128"/>
                  <a:gd name="T11" fmla="*/ 0 h 128"/>
                  <a:gd name="T12" fmla="*/ 51 w 128"/>
                  <a:gd name="T13" fmla="*/ 6 h 128"/>
                  <a:gd name="T14" fmla="*/ 43 w 128"/>
                  <a:gd name="T15" fmla="*/ 21 h 128"/>
                  <a:gd name="T16" fmla="*/ 28 w 128"/>
                  <a:gd name="T17" fmla="*/ 13 h 128"/>
                  <a:gd name="T18" fmla="*/ 15 w 128"/>
                  <a:gd name="T19" fmla="*/ 23 h 128"/>
                  <a:gd name="T20" fmla="*/ 21 w 128"/>
                  <a:gd name="T21" fmla="*/ 43 h 128"/>
                  <a:gd name="T22" fmla="*/ 6 w 128"/>
                  <a:gd name="T23" fmla="*/ 51 h 128"/>
                  <a:gd name="T24" fmla="*/ 0 w 128"/>
                  <a:gd name="T25" fmla="*/ 69 h 128"/>
                  <a:gd name="T26" fmla="*/ 19 w 128"/>
                  <a:gd name="T27" fmla="*/ 80 h 128"/>
                  <a:gd name="T28" fmla="*/ 14 w 128"/>
                  <a:gd name="T29" fmla="*/ 95 h 128"/>
                  <a:gd name="T30" fmla="*/ 23 w 128"/>
                  <a:gd name="T31" fmla="*/ 113 h 128"/>
                  <a:gd name="T32" fmla="*/ 33 w 128"/>
                  <a:gd name="T33" fmla="*/ 114 h 128"/>
                  <a:gd name="T34" fmla="*/ 48 w 128"/>
                  <a:gd name="T35" fmla="*/ 109 h 128"/>
                  <a:gd name="T36" fmla="*/ 59 w 128"/>
                  <a:gd name="T37" fmla="*/ 128 h 128"/>
                  <a:gd name="T38" fmla="*/ 77 w 128"/>
                  <a:gd name="T39" fmla="*/ 122 h 128"/>
                  <a:gd name="T40" fmla="*/ 85 w 128"/>
                  <a:gd name="T41" fmla="*/ 107 h 128"/>
                  <a:gd name="T42" fmla="*/ 100 w 128"/>
                  <a:gd name="T43" fmla="*/ 115 h 128"/>
                  <a:gd name="T44" fmla="*/ 113 w 128"/>
                  <a:gd name="T45" fmla="*/ 105 h 128"/>
                  <a:gd name="T46" fmla="*/ 107 w 128"/>
                  <a:gd name="T47" fmla="*/ 85 h 128"/>
                  <a:gd name="T48" fmla="*/ 122 w 128"/>
                  <a:gd name="T49" fmla="*/ 77 h 128"/>
                  <a:gd name="T50" fmla="*/ 128 w 128"/>
                  <a:gd name="T51" fmla="*/ 59 h 128"/>
                  <a:gd name="T52" fmla="*/ 108 w 128"/>
                  <a:gd name="T53" fmla="*/ 72 h 128"/>
                  <a:gd name="T54" fmla="*/ 100 w 128"/>
                  <a:gd name="T55" fmla="*/ 81 h 128"/>
                  <a:gd name="T56" fmla="*/ 107 w 128"/>
                  <a:gd name="T57" fmla="*/ 100 h 128"/>
                  <a:gd name="T58" fmla="*/ 89 w 128"/>
                  <a:gd name="T59" fmla="*/ 101 h 128"/>
                  <a:gd name="T60" fmla="*/ 81 w 128"/>
                  <a:gd name="T61" fmla="*/ 100 h 128"/>
                  <a:gd name="T62" fmla="*/ 72 w 128"/>
                  <a:gd name="T63" fmla="*/ 108 h 128"/>
                  <a:gd name="T64" fmla="*/ 59 w 128"/>
                  <a:gd name="T65" fmla="*/ 120 h 128"/>
                  <a:gd name="T66" fmla="*/ 51 w 128"/>
                  <a:gd name="T67" fmla="*/ 102 h 128"/>
                  <a:gd name="T68" fmla="*/ 43 w 128"/>
                  <a:gd name="T69" fmla="*/ 99 h 128"/>
                  <a:gd name="T70" fmla="*/ 28 w 128"/>
                  <a:gd name="T71" fmla="*/ 107 h 128"/>
                  <a:gd name="T72" fmla="*/ 27 w 128"/>
                  <a:gd name="T73" fmla="*/ 89 h 128"/>
                  <a:gd name="T74" fmla="*/ 26 w 128"/>
                  <a:gd name="T75" fmla="*/ 77 h 128"/>
                  <a:gd name="T76" fmla="*/ 8 w 128"/>
                  <a:gd name="T77" fmla="*/ 69 h 128"/>
                  <a:gd name="T78" fmla="*/ 20 w 128"/>
                  <a:gd name="T79" fmla="*/ 56 h 128"/>
                  <a:gd name="T80" fmla="*/ 28 w 128"/>
                  <a:gd name="T81" fmla="*/ 47 h 128"/>
                  <a:gd name="T82" fmla="*/ 21 w 128"/>
                  <a:gd name="T83" fmla="*/ 28 h 128"/>
                  <a:gd name="T84" fmla="*/ 39 w 128"/>
                  <a:gd name="T85" fmla="*/ 27 h 128"/>
                  <a:gd name="T86" fmla="*/ 47 w 128"/>
                  <a:gd name="T87" fmla="*/ 28 h 128"/>
                  <a:gd name="T88" fmla="*/ 56 w 128"/>
                  <a:gd name="T89" fmla="*/ 20 h 128"/>
                  <a:gd name="T90" fmla="*/ 69 w 128"/>
                  <a:gd name="T91" fmla="*/ 8 h 128"/>
                  <a:gd name="T92" fmla="*/ 77 w 128"/>
                  <a:gd name="T93" fmla="*/ 26 h 128"/>
                  <a:gd name="T94" fmla="*/ 85 w 128"/>
                  <a:gd name="T95" fmla="*/ 29 h 128"/>
                  <a:gd name="T96" fmla="*/ 100 w 128"/>
                  <a:gd name="T97" fmla="*/ 21 h 128"/>
                  <a:gd name="T98" fmla="*/ 101 w 128"/>
                  <a:gd name="T99" fmla="*/ 39 h 128"/>
                  <a:gd name="T100" fmla="*/ 102 w 128"/>
                  <a:gd name="T101" fmla="*/ 51 h 128"/>
                  <a:gd name="T102" fmla="*/ 120 w 128"/>
                  <a:gd name="T103" fmla="*/ 59 h 128"/>
                  <a:gd name="T104" fmla="*/ 108 w 128"/>
                  <a:gd name="T105" fmla="*/ 72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28" h="128">
                    <a:moveTo>
                      <a:pt x="122" y="51"/>
                    </a:moveTo>
                    <a:cubicBezTo>
                      <a:pt x="109" y="48"/>
                      <a:pt x="109" y="48"/>
                      <a:pt x="109" y="48"/>
                    </a:cubicBezTo>
                    <a:cubicBezTo>
                      <a:pt x="109" y="46"/>
                      <a:pt x="108" y="45"/>
                      <a:pt x="107" y="43"/>
                    </a:cubicBezTo>
                    <a:cubicBezTo>
                      <a:pt x="114" y="33"/>
                      <a:pt x="114" y="33"/>
                      <a:pt x="114" y="33"/>
                    </a:cubicBezTo>
                    <a:cubicBezTo>
                      <a:pt x="116" y="30"/>
                      <a:pt x="116" y="25"/>
                      <a:pt x="113" y="23"/>
                    </a:cubicBezTo>
                    <a:cubicBezTo>
                      <a:pt x="105" y="15"/>
                      <a:pt x="105" y="15"/>
                      <a:pt x="105" y="15"/>
                    </a:cubicBezTo>
                    <a:cubicBezTo>
                      <a:pt x="104" y="13"/>
                      <a:pt x="102" y="13"/>
                      <a:pt x="100" y="13"/>
                    </a:cubicBezTo>
                    <a:cubicBezTo>
                      <a:pt x="98" y="13"/>
                      <a:pt x="97" y="13"/>
                      <a:pt x="95" y="14"/>
                    </a:cubicBezTo>
                    <a:cubicBezTo>
                      <a:pt x="85" y="21"/>
                      <a:pt x="85" y="21"/>
                      <a:pt x="85" y="21"/>
                    </a:cubicBezTo>
                    <a:cubicBezTo>
                      <a:pt x="83" y="20"/>
                      <a:pt x="82" y="19"/>
                      <a:pt x="80" y="19"/>
                    </a:cubicBezTo>
                    <a:cubicBezTo>
                      <a:pt x="77" y="6"/>
                      <a:pt x="77" y="6"/>
                      <a:pt x="77" y="6"/>
                    </a:cubicBezTo>
                    <a:cubicBezTo>
                      <a:pt x="77" y="3"/>
                      <a:pt x="73" y="0"/>
                      <a:pt x="69" y="0"/>
                    </a:cubicBezTo>
                    <a:cubicBezTo>
                      <a:pt x="59" y="0"/>
                      <a:pt x="59" y="0"/>
                      <a:pt x="59" y="0"/>
                    </a:cubicBezTo>
                    <a:cubicBezTo>
                      <a:pt x="55" y="0"/>
                      <a:pt x="51" y="3"/>
                      <a:pt x="51" y="6"/>
                    </a:cubicBezTo>
                    <a:cubicBezTo>
                      <a:pt x="48" y="19"/>
                      <a:pt x="48" y="19"/>
                      <a:pt x="48" y="19"/>
                    </a:cubicBezTo>
                    <a:cubicBezTo>
                      <a:pt x="46" y="19"/>
                      <a:pt x="45" y="20"/>
                      <a:pt x="43" y="21"/>
                    </a:cubicBezTo>
                    <a:cubicBezTo>
                      <a:pt x="33" y="14"/>
                      <a:pt x="33" y="14"/>
                      <a:pt x="33" y="14"/>
                    </a:cubicBezTo>
                    <a:cubicBezTo>
                      <a:pt x="31" y="13"/>
                      <a:pt x="30" y="13"/>
                      <a:pt x="28" y="13"/>
                    </a:cubicBezTo>
                    <a:cubicBezTo>
                      <a:pt x="26" y="13"/>
                      <a:pt x="24" y="13"/>
                      <a:pt x="23" y="15"/>
                    </a:cubicBezTo>
                    <a:cubicBezTo>
                      <a:pt x="15" y="23"/>
                      <a:pt x="15" y="23"/>
                      <a:pt x="15" y="23"/>
                    </a:cubicBezTo>
                    <a:cubicBezTo>
                      <a:pt x="12" y="25"/>
                      <a:pt x="12" y="30"/>
                      <a:pt x="14" y="33"/>
                    </a:cubicBezTo>
                    <a:cubicBezTo>
                      <a:pt x="21" y="43"/>
                      <a:pt x="21" y="43"/>
                      <a:pt x="21" y="43"/>
                    </a:cubicBezTo>
                    <a:cubicBezTo>
                      <a:pt x="20" y="45"/>
                      <a:pt x="19" y="46"/>
                      <a:pt x="19" y="48"/>
                    </a:cubicBezTo>
                    <a:cubicBezTo>
                      <a:pt x="6" y="51"/>
                      <a:pt x="6" y="51"/>
                      <a:pt x="6" y="51"/>
                    </a:cubicBezTo>
                    <a:cubicBezTo>
                      <a:pt x="3" y="51"/>
                      <a:pt x="0" y="55"/>
                      <a:pt x="0" y="59"/>
                    </a:cubicBezTo>
                    <a:cubicBezTo>
                      <a:pt x="0" y="69"/>
                      <a:pt x="0" y="69"/>
                      <a:pt x="0" y="69"/>
                    </a:cubicBezTo>
                    <a:cubicBezTo>
                      <a:pt x="0" y="73"/>
                      <a:pt x="3" y="77"/>
                      <a:pt x="6" y="77"/>
                    </a:cubicBezTo>
                    <a:cubicBezTo>
                      <a:pt x="19" y="80"/>
                      <a:pt x="19" y="80"/>
                      <a:pt x="19" y="80"/>
                    </a:cubicBezTo>
                    <a:cubicBezTo>
                      <a:pt x="19" y="82"/>
                      <a:pt x="20" y="83"/>
                      <a:pt x="21" y="85"/>
                    </a:cubicBezTo>
                    <a:cubicBezTo>
                      <a:pt x="14" y="95"/>
                      <a:pt x="14" y="95"/>
                      <a:pt x="14" y="95"/>
                    </a:cubicBezTo>
                    <a:cubicBezTo>
                      <a:pt x="12" y="98"/>
                      <a:pt x="12" y="103"/>
                      <a:pt x="15" y="105"/>
                    </a:cubicBezTo>
                    <a:cubicBezTo>
                      <a:pt x="23" y="113"/>
                      <a:pt x="23" y="113"/>
                      <a:pt x="23" y="113"/>
                    </a:cubicBezTo>
                    <a:cubicBezTo>
                      <a:pt x="24" y="115"/>
                      <a:pt x="26" y="115"/>
                      <a:pt x="28" y="115"/>
                    </a:cubicBezTo>
                    <a:cubicBezTo>
                      <a:pt x="30" y="115"/>
                      <a:pt x="31" y="115"/>
                      <a:pt x="33" y="114"/>
                    </a:cubicBezTo>
                    <a:cubicBezTo>
                      <a:pt x="43" y="107"/>
                      <a:pt x="43" y="107"/>
                      <a:pt x="43" y="107"/>
                    </a:cubicBezTo>
                    <a:cubicBezTo>
                      <a:pt x="45" y="108"/>
                      <a:pt x="46" y="109"/>
                      <a:pt x="48" y="109"/>
                    </a:cubicBezTo>
                    <a:cubicBezTo>
                      <a:pt x="51" y="122"/>
                      <a:pt x="51" y="122"/>
                      <a:pt x="51" y="122"/>
                    </a:cubicBezTo>
                    <a:cubicBezTo>
                      <a:pt x="51" y="125"/>
                      <a:pt x="55" y="128"/>
                      <a:pt x="59" y="128"/>
                    </a:cubicBezTo>
                    <a:cubicBezTo>
                      <a:pt x="69" y="128"/>
                      <a:pt x="69" y="128"/>
                      <a:pt x="69" y="128"/>
                    </a:cubicBezTo>
                    <a:cubicBezTo>
                      <a:pt x="73" y="128"/>
                      <a:pt x="77" y="125"/>
                      <a:pt x="77" y="122"/>
                    </a:cubicBezTo>
                    <a:cubicBezTo>
                      <a:pt x="80" y="109"/>
                      <a:pt x="80" y="109"/>
                      <a:pt x="80" y="109"/>
                    </a:cubicBezTo>
                    <a:cubicBezTo>
                      <a:pt x="82" y="109"/>
                      <a:pt x="83" y="108"/>
                      <a:pt x="85" y="107"/>
                    </a:cubicBezTo>
                    <a:cubicBezTo>
                      <a:pt x="95" y="114"/>
                      <a:pt x="95" y="114"/>
                      <a:pt x="95" y="114"/>
                    </a:cubicBezTo>
                    <a:cubicBezTo>
                      <a:pt x="97" y="115"/>
                      <a:pt x="98" y="115"/>
                      <a:pt x="100" y="115"/>
                    </a:cubicBezTo>
                    <a:cubicBezTo>
                      <a:pt x="102" y="115"/>
                      <a:pt x="104" y="115"/>
                      <a:pt x="105" y="113"/>
                    </a:cubicBezTo>
                    <a:cubicBezTo>
                      <a:pt x="113" y="105"/>
                      <a:pt x="113" y="105"/>
                      <a:pt x="113" y="105"/>
                    </a:cubicBezTo>
                    <a:cubicBezTo>
                      <a:pt x="116" y="103"/>
                      <a:pt x="116" y="98"/>
                      <a:pt x="114" y="95"/>
                    </a:cubicBezTo>
                    <a:cubicBezTo>
                      <a:pt x="107" y="85"/>
                      <a:pt x="107" y="85"/>
                      <a:pt x="107" y="85"/>
                    </a:cubicBezTo>
                    <a:cubicBezTo>
                      <a:pt x="108" y="83"/>
                      <a:pt x="109" y="82"/>
                      <a:pt x="109" y="80"/>
                    </a:cubicBezTo>
                    <a:cubicBezTo>
                      <a:pt x="122" y="77"/>
                      <a:pt x="122" y="77"/>
                      <a:pt x="122" y="77"/>
                    </a:cubicBezTo>
                    <a:cubicBezTo>
                      <a:pt x="125" y="77"/>
                      <a:pt x="128" y="73"/>
                      <a:pt x="128" y="69"/>
                    </a:cubicBezTo>
                    <a:cubicBezTo>
                      <a:pt x="128" y="59"/>
                      <a:pt x="128" y="59"/>
                      <a:pt x="128" y="59"/>
                    </a:cubicBezTo>
                    <a:cubicBezTo>
                      <a:pt x="128" y="55"/>
                      <a:pt x="125" y="51"/>
                      <a:pt x="122" y="51"/>
                    </a:cubicBezTo>
                    <a:close/>
                    <a:moveTo>
                      <a:pt x="108" y="72"/>
                    </a:moveTo>
                    <a:cubicBezTo>
                      <a:pt x="105" y="72"/>
                      <a:pt x="103" y="74"/>
                      <a:pt x="102" y="77"/>
                    </a:cubicBezTo>
                    <a:cubicBezTo>
                      <a:pt x="101" y="79"/>
                      <a:pt x="101" y="80"/>
                      <a:pt x="100" y="81"/>
                    </a:cubicBezTo>
                    <a:cubicBezTo>
                      <a:pt x="99" y="84"/>
                      <a:pt x="99" y="87"/>
                      <a:pt x="101" y="89"/>
                    </a:cubicBezTo>
                    <a:cubicBezTo>
                      <a:pt x="107" y="100"/>
                      <a:pt x="107" y="100"/>
                      <a:pt x="107" y="100"/>
                    </a:cubicBezTo>
                    <a:cubicBezTo>
                      <a:pt x="100" y="107"/>
                      <a:pt x="100" y="107"/>
                      <a:pt x="100" y="107"/>
                    </a:cubicBezTo>
                    <a:cubicBezTo>
                      <a:pt x="89" y="101"/>
                      <a:pt x="89" y="101"/>
                      <a:pt x="89" y="101"/>
                    </a:cubicBezTo>
                    <a:cubicBezTo>
                      <a:pt x="88" y="100"/>
                      <a:pt x="86" y="99"/>
                      <a:pt x="85" y="99"/>
                    </a:cubicBezTo>
                    <a:cubicBezTo>
                      <a:pt x="84" y="99"/>
                      <a:pt x="83" y="99"/>
                      <a:pt x="81" y="100"/>
                    </a:cubicBezTo>
                    <a:cubicBezTo>
                      <a:pt x="80" y="101"/>
                      <a:pt x="79" y="101"/>
                      <a:pt x="77" y="102"/>
                    </a:cubicBezTo>
                    <a:cubicBezTo>
                      <a:pt x="74" y="103"/>
                      <a:pt x="72" y="105"/>
                      <a:pt x="72" y="108"/>
                    </a:cubicBezTo>
                    <a:cubicBezTo>
                      <a:pt x="69" y="120"/>
                      <a:pt x="69" y="120"/>
                      <a:pt x="69" y="120"/>
                    </a:cubicBezTo>
                    <a:cubicBezTo>
                      <a:pt x="59" y="120"/>
                      <a:pt x="59" y="120"/>
                      <a:pt x="59" y="120"/>
                    </a:cubicBezTo>
                    <a:cubicBezTo>
                      <a:pt x="56" y="108"/>
                      <a:pt x="56" y="108"/>
                      <a:pt x="56" y="108"/>
                    </a:cubicBezTo>
                    <a:cubicBezTo>
                      <a:pt x="56" y="105"/>
                      <a:pt x="54" y="103"/>
                      <a:pt x="51" y="102"/>
                    </a:cubicBezTo>
                    <a:cubicBezTo>
                      <a:pt x="49" y="101"/>
                      <a:pt x="48" y="101"/>
                      <a:pt x="47" y="100"/>
                    </a:cubicBezTo>
                    <a:cubicBezTo>
                      <a:pt x="45" y="99"/>
                      <a:pt x="44" y="99"/>
                      <a:pt x="43" y="99"/>
                    </a:cubicBezTo>
                    <a:cubicBezTo>
                      <a:pt x="42" y="99"/>
                      <a:pt x="40" y="100"/>
                      <a:pt x="39" y="101"/>
                    </a:cubicBezTo>
                    <a:cubicBezTo>
                      <a:pt x="28" y="107"/>
                      <a:pt x="28" y="107"/>
                      <a:pt x="28" y="107"/>
                    </a:cubicBezTo>
                    <a:cubicBezTo>
                      <a:pt x="21" y="100"/>
                      <a:pt x="21" y="100"/>
                      <a:pt x="21" y="100"/>
                    </a:cubicBezTo>
                    <a:cubicBezTo>
                      <a:pt x="27" y="89"/>
                      <a:pt x="27" y="89"/>
                      <a:pt x="27" y="89"/>
                    </a:cubicBezTo>
                    <a:cubicBezTo>
                      <a:pt x="29" y="87"/>
                      <a:pt x="29" y="84"/>
                      <a:pt x="28" y="81"/>
                    </a:cubicBezTo>
                    <a:cubicBezTo>
                      <a:pt x="27" y="80"/>
                      <a:pt x="27" y="79"/>
                      <a:pt x="26" y="77"/>
                    </a:cubicBezTo>
                    <a:cubicBezTo>
                      <a:pt x="25" y="74"/>
                      <a:pt x="23" y="72"/>
                      <a:pt x="20" y="72"/>
                    </a:cubicBezTo>
                    <a:cubicBezTo>
                      <a:pt x="8" y="69"/>
                      <a:pt x="8" y="69"/>
                      <a:pt x="8" y="69"/>
                    </a:cubicBezTo>
                    <a:cubicBezTo>
                      <a:pt x="8" y="59"/>
                      <a:pt x="8" y="59"/>
                      <a:pt x="8" y="59"/>
                    </a:cubicBezTo>
                    <a:cubicBezTo>
                      <a:pt x="20" y="56"/>
                      <a:pt x="20" y="56"/>
                      <a:pt x="20" y="56"/>
                    </a:cubicBezTo>
                    <a:cubicBezTo>
                      <a:pt x="23" y="56"/>
                      <a:pt x="25" y="54"/>
                      <a:pt x="26" y="51"/>
                    </a:cubicBezTo>
                    <a:cubicBezTo>
                      <a:pt x="27" y="49"/>
                      <a:pt x="27" y="48"/>
                      <a:pt x="28" y="47"/>
                    </a:cubicBezTo>
                    <a:cubicBezTo>
                      <a:pt x="29" y="44"/>
                      <a:pt x="29" y="41"/>
                      <a:pt x="27" y="39"/>
                    </a:cubicBezTo>
                    <a:cubicBezTo>
                      <a:pt x="21" y="28"/>
                      <a:pt x="21" y="28"/>
                      <a:pt x="21" y="28"/>
                    </a:cubicBezTo>
                    <a:cubicBezTo>
                      <a:pt x="28" y="21"/>
                      <a:pt x="28" y="21"/>
                      <a:pt x="28" y="21"/>
                    </a:cubicBezTo>
                    <a:cubicBezTo>
                      <a:pt x="39" y="27"/>
                      <a:pt x="39" y="27"/>
                      <a:pt x="39" y="27"/>
                    </a:cubicBezTo>
                    <a:cubicBezTo>
                      <a:pt x="40" y="28"/>
                      <a:pt x="42" y="29"/>
                      <a:pt x="43" y="29"/>
                    </a:cubicBezTo>
                    <a:cubicBezTo>
                      <a:pt x="44" y="29"/>
                      <a:pt x="45" y="29"/>
                      <a:pt x="47" y="28"/>
                    </a:cubicBezTo>
                    <a:cubicBezTo>
                      <a:pt x="48" y="27"/>
                      <a:pt x="49" y="27"/>
                      <a:pt x="51" y="26"/>
                    </a:cubicBezTo>
                    <a:cubicBezTo>
                      <a:pt x="54" y="25"/>
                      <a:pt x="56" y="23"/>
                      <a:pt x="56" y="20"/>
                    </a:cubicBezTo>
                    <a:cubicBezTo>
                      <a:pt x="59" y="8"/>
                      <a:pt x="59" y="8"/>
                      <a:pt x="59" y="8"/>
                    </a:cubicBezTo>
                    <a:cubicBezTo>
                      <a:pt x="69" y="8"/>
                      <a:pt x="69" y="8"/>
                      <a:pt x="69" y="8"/>
                    </a:cubicBezTo>
                    <a:cubicBezTo>
                      <a:pt x="72" y="20"/>
                      <a:pt x="72" y="20"/>
                      <a:pt x="72" y="20"/>
                    </a:cubicBezTo>
                    <a:cubicBezTo>
                      <a:pt x="72" y="23"/>
                      <a:pt x="74" y="25"/>
                      <a:pt x="77" y="26"/>
                    </a:cubicBezTo>
                    <a:cubicBezTo>
                      <a:pt x="79" y="27"/>
                      <a:pt x="80" y="27"/>
                      <a:pt x="81" y="28"/>
                    </a:cubicBezTo>
                    <a:cubicBezTo>
                      <a:pt x="83" y="29"/>
                      <a:pt x="84" y="29"/>
                      <a:pt x="85" y="29"/>
                    </a:cubicBezTo>
                    <a:cubicBezTo>
                      <a:pt x="86" y="29"/>
                      <a:pt x="88" y="28"/>
                      <a:pt x="89" y="27"/>
                    </a:cubicBezTo>
                    <a:cubicBezTo>
                      <a:pt x="100" y="21"/>
                      <a:pt x="100" y="21"/>
                      <a:pt x="100" y="21"/>
                    </a:cubicBezTo>
                    <a:cubicBezTo>
                      <a:pt x="107" y="28"/>
                      <a:pt x="107" y="28"/>
                      <a:pt x="107" y="28"/>
                    </a:cubicBezTo>
                    <a:cubicBezTo>
                      <a:pt x="101" y="39"/>
                      <a:pt x="101" y="39"/>
                      <a:pt x="101" y="39"/>
                    </a:cubicBezTo>
                    <a:cubicBezTo>
                      <a:pt x="99" y="41"/>
                      <a:pt x="99" y="44"/>
                      <a:pt x="100" y="47"/>
                    </a:cubicBezTo>
                    <a:cubicBezTo>
                      <a:pt x="101" y="48"/>
                      <a:pt x="101" y="49"/>
                      <a:pt x="102" y="51"/>
                    </a:cubicBezTo>
                    <a:cubicBezTo>
                      <a:pt x="103" y="54"/>
                      <a:pt x="105" y="56"/>
                      <a:pt x="108" y="56"/>
                    </a:cubicBezTo>
                    <a:cubicBezTo>
                      <a:pt x="120" y="59"/>
                      <a:pt x="120" y="59"/>
                      <a:pt x="120" y="59"/>
                    </a:cubicBezTo>
                    <a:cubicBezTo>
                      <a:pt x="120" y="69"/>
                      <a:pt x="120" y="69"/>
                      <a:pt x="120" y="69"/>
                    </a:cubicBezTo>
                    <a:lnTo>
                      <a:pt x="108" y="7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/>
              </a:p>
            </p:txBody>
          </p:sp>
          <p:sp>
            <p:nvSpPr>
              <p:cNvPr id="48" name="Freeform 11"/>
              <p:cNvSpPr>
                <a:spLocks noEditPoints="1"/>
              </p:cNvSpPr>
              <p:nvPr/>
            </p:nvSpPr>
            <p:spPr bwMode="auto">
              <a:xfrm>
                <a:off x="7866063" y="1806575"/>
                <a:ext cx="214313" cy="214313"/>
              </a:xfrm>
              <a:custGeom>
                <a:avLst/>
                <a:gdLst>
                  <a:gd name="T0" fmla="*/ 28 w 56"/>
                  <a:gd name="T1" fmla="*/ 0 h 56"/>
                  <a:gd name="T2" fmla="*/ 0 w 56"/>
                  <a:gd name="T3" fmla="*/ 28 h 56"/>
                  <a:gd name="T4" fmla="*/ 28 w 56"/>
                  <a:gd name="T5" fmla="*/ 56 h 56"/>
                  <a:gd name="T6" fmla="*/ 56 w 56"/>
                  <a:gd name="T7" fmla="*/ 28 h 56"/>
                  <a:gd name="T8" fmla="*/ 28 w 56"/>
                  <a:gd name="T9" fmla="*/ 0 h 56"/>
                  <a:gd name="T10" fmla="*/ 28 w 56"/>
                  <a:gd name="T11" fmla="*/ 53 h 56"/>
                  <a:gd name="T12" fmla="*/ 4 w 56"/>
                  <a:gd name="T13" fmla="*/ 28 h 56"/>
                  <a:gd name="T14" fmla="*/ 28 w 56"/>
                  <a:gd name="T15" fmla="*/ 4 h 56"/>
                  <a:gd name="T16" fmla="*/ 53 w 56"/>
                  <a:gd name="T17" fmla="*/ 28 h 56"/>
                  <a:gd name="T18" fmla="*/ 28 w 56"/>
                  <a:gd name="T19" fmla="*/ 53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6" h="56">
                    <a:moveTo>
                      <a:pt x="28" y="0"/>
                    </a:moveTo>
                    <a:cubicBezTo>
                      <a:pt x="13" y="0"/>
                      <a:pt x="0" y="13"/>
                      <a:pt x="0" y="28"/>
                    </a:cubicBezTo>
                    <a:cubicBezTo>
                      <a:pt x="0" y="43"/>
                      <a:pt x="13" y="56"/>
                      <a:pt x="28" y="56"/>
                    </a:cubicBezTo>
                    <a:cubicBezTo>
                      <a:pt x="43" y="56"/>
                      <a:pt x="56" y="43"/>
                      <a:pt x="56" y="28"/>
                    </a:cubicBezTo>
                    <a:cubicBezTo>
                      <a:pt x="56" y="13"/>
                      <a:pt x="43" y="0"/>
                      <a:pt x="28" y="0"/>
                    </a:cubicBezTo>
                    <a:close/>
                    <a:moveTo>
                      <a:pt x="28" y="53"/>
                    </a:moveTo>
                    <a:cubicBezTo>
                      <a:pt x="14" y="53"/>
                      <a:pt x="4" y="42"/>
                      <a:pt x="4" y="28"/>
                    </a:cubicBezTo>
                    <a:cubicBezTo>
                      <a:pt x="4" y="14"/>
                      <a:pt x="14" y="4"/>
                      <a:pt x="28" y="4"/>
                    </a:cubicBezTo>
                    <a:cubicBezTo>
                      <a:pt x="42" y="4"/>
                      <a:pt x="53" y="14"/>
                      <a:pt x="53" y="28"/>
                    </a:cubicBezTo>
                    <a:cubicBezTo>
                      <a:pt x="53" y="42"/>
                      <a:pt x="42" y="53"/>
                      <a:pt x="28" y="5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/>
              </a:p>
            </p:txBody>
          </p:sp>
          <p:sp>
            <p:nvSpPr>
              <p:cNvPr id="49" name="Freeform 12"/>
              <p:cNvSpPr>
                <a:spLocks noEditPoints="1"/>
              </p:cNvSpPr>
              <p:nvPr/>
            </p:nvSpPr>
            <p:spPr bwMode="auto">
              <a:xfrm>
                <a:off x="7912101" y="1852613"/>
                <a:ext cx="122238" cy="122238"/>
              </a:xfrm>
              <a:custGeom>
                <a:avLst/>
                <a:gdLst>
                  <a:gd name="T0" fmla="*/ 16 w 32"/>
                  <a:gd name="T1" fmla="*/ 0 h 32"/>
                  <a:gd name="T2" fmla="*/ 0 w 32"/>
                  <a:gd name="T3" fmla="*/ 16 h 32"/>
                  <a:gd name="T4" fmla="*/ 16 w 32"/>
                  <a:gd name="T5" fmla="*/ 32 h 32"/>
                  <a:gd name="T6" fmla="*/ 32 w 32"/>
                  <a:gd name="T7" fmla="*/ 16 h 32"/>
                  <a:gd name="T8" fmla="*/ 16 w 32"/>
                  <a:gd name="T9" fmla="*/ 0 h 32"/>
                  <a:gd name="T10" fmla="*/ 16 w 32"/>
                  <a:gd name="T11" fmla="*/ 28 h 32"/>
                  <a:gd name="T12" fmla="*/ 4 w 32"/>
                  <a:gd name="T13" fmla="*/ 16 h 32"/>
                  <a:gd name="T14" fmla="*/ 16 w 32"/>
                  <a:gd name="T15" fmla="*/ 4 h 32"/>
                  <a:gd name="T16" fmla="*/ 28 w 32"/>
                  <a:gd name="T17" fmla="*/ 16 h 32"/>
                  <a:gd name="T18" fmla="*/ 16 w 32"/>
                  <a:gd name="T19" fmla="*/ 2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2" h="32">
                    <a:moveTo>
                      <a:pt x="16" y="0"/>
                    </a:moveTo>
                    <a:cubicBezTo>
                      <a:pt x="7" y="0"/>
                      <a:pt x="0" y="7"/>
                      <a:pt x="0" y="16"/>
                    </a:cubicBezTo>
                    <a:cubicBezTo>
                      <a:pt x="0" y="25"/>
                      <a:pt x="7" y="32"/>
                      <a:pt x="16" y="32"/>
                    </a:cubicBezTo>
                    <a:cubicBezTo>
                      <a:pt x="25" y="32"/>
                      <a:pt x="32" y="25"/>
                      <a:pt x="32" y="16"/>
                    </a:cubicBezTo>
                    <a:cubicBezTo>
                      <a:pt x="32" y="7"/>
                      <a:pt x="25" y="0"/>
                      <a:pt x="16" y="0"/>
                    </a:cubicBezTo>
                    <a:close/>
                    <a:moveTo>
                      <a:pt x="16" y="28"/>
                    </a:moveTo>
                    <a:cubicBezTo>
                      <a:pt x="9" y="28"/>
                      <a:pt x="4" y="23"/>
                      <a:pt x="4" y="16"/>
                    </a:cubicBezTo>
                    <a:cubicBezTo>
                      <a:pt x="4" y="9"/>
                      <a:pt x="9" y="4"/>
                      <a:pt x="16" y="4"/>
                    </a:cubicBezTo>
                    <a:cubicBezTo>
                      <a:pt x="23" y="4"/>
                      <a:pt x="28" y="9"/>
                      <a:pt x="28" y="16"/>
                    </a:cubicBezTo>
                    <a:cubicBezTo>
                      <a:pt x="28" y="23"/>
                      <a:pt x="23" y="28"/>
                      <a:pt x="16" y="2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/>
              </a:p>
            </p:txBody>
          </p:sp>
        </p:grpSp>
      </p:grpSp>
      <p:grpSp>
        <p:nvGrpSpPr>
          <p:cNvPr id="53" name="Group 50"/>
          <p:cNvGrpSpPr/>
          <p:nvPr/>
        </p:nvGrpSpPr>
        <p:grpSpPr>
          <a:xfrm>
            <a:off x="9442728" y="2945473"/>
            <a:ext cx="535929" cy="706043"/>
            <a:chOff x="4157663" y="1930400"/>
            <a:chExt cx="565150" cy="744538"/>
          </a:xfrm>
          <a:solidFill>
            <a:schemeClr val="accent4"/>
          </a:solidFill>
        </p:grpSpPr>
        <p:sp>
          <p:nvSpPr>
            <p:cNvPr id="54" name="Freeform 5"/>
            <p:cNvSpPr>
              <a:spLocks noEditPoints="1"/>
            </p:cNvSpPr>
            <p:nvPr/>
          </p:nvSpPr>
          <p:spPr bwMode="auto">
            <a:xfrm>
              <a:off x="4157663" y="1930400"/>
              <a:ext cx="565150" cy="744538"/>
            </a:xfrm>
            <a:custGeom>
              <a:avLst/>
              <a:gdLst>
                <a:gd name="T0" fmla="*/ 192 w 210"/>
                <a:gd name="T1" fmla="*/ 45 h 278"/>
                <a:gd name="T2" fmla="*/ 155 w 210"/>
                <a:gd name="T3" fmla="*/ 45 h 278"/>
                <a:gd name="T4" fmla="*/ 155 w 210"/>
                <a:gd name="T5" fmla="*/ 41 h 278"/>
                <a:gd name="T6" fmla="*/ 146 w 210"/>
                <a:gd name="T7" fmla="*/ 32 h 278"/>
                <a:gd name="T8" fmla="*/ 125 w 210"/>
                <a:gd name="T9" fmla="*/ 32 h 278"/>
                <a:gd name="T10" fmla="*/ 128 w 210"/>
                <a:gd name="T11" fmla="*/ 22 h 278"/>
                <a:gd name="T12" fmla="*/ 105 w 210"/>
                <a:gd name="T13" fmla="*/ 0 h 278"/>
                <a:gd name="T14" fmla="*/ 83 w 210"/>
                <a:gd name="T15" fmla="*/ 22 h 278"/>
                <a:gd name="T16" fmla="*/ 85 w 210"/>
                <a:gd name="T17" fmla="*/ 32 h 278"/>
                <a:gd name="T18" fmla="*/ 65 w 210"/>
                <a:gd name="T19" fmla="*/ 32 h 278"/>
                <a:gd name="T20" fmla="*/ 55 w 210"/>
                <a:gd name="T21" fmla="*/ 41 h 278"/>
                <a:gd name="T22" fmla="*/ 55 w 210"/>
                <a:gd name="T23" fmla="*/ 45 h 278"/>
                <a:gd name="T24" fmla="*/ 19 w 210"/>
                <a:gd name="T25" fmla="*/ 45 h 278"/>
                <a:gd name="T26" fmla="*/ 0 w 210"/>
                <a:gd name="T27" fmla="*/ 64 h 278"/>
                <a:gd name="T28" fmla="*/ 0 w 210"/>
                <a:gd name="T29" fmla="*/ 259 h 278"/>
                <a:gd name="T30" fmla="*/ 19 w 210"/>
                <a:gd name="T31" fmla="*/ 278 h 278"/>
                <a:gd name="T32" fmla="*/ 192 w 210"/>
                <a:gd name="T33" fmla="*/ 278 h 278"/>
                <a:gd name="T34" fmla="*/ 210 w 210"/>
                <a:gd name="T35" fmla="*/ 259 h 278"/>
                <a:gd name="T36" fmla="*/ 210 w 210"/>
                <a:gd name="T37" fmla="*/ 64 h 278"/>
                <a:gd name="T38" fmla="*/ 192 w 210"/>
                <a:gd name="T39" fmla="*/ 45 h 278"/>
                <a:gd name="T40" fmla="*/ 105 w 210"/>
                <a:gd name="T41" fmla="*/ 13 h 278"/>
                <a:gd name="T42" fmla="*/ 115 w 210"/>
                <a:gd name="T43" fmla="*/ 22 h 278"/>
                <a:gd name="T44" fmla="*/ 105 w 210"/>
                <a:gd name="T45" fmla="*/ 32 h 278"/>
                <a:gd name="T46" fmla="*/ 96 w 210"/>
                <a:gd name="T47" fmla="*/ 22 h 278"/>
                <a:gd name="T48" fmla="*/ 105 w 210"/>
                <a:gd name="T49" fmla="*/ 13 h 278"/>
                <a:gd name="T50" fmla="*/ 196 w 210"/>
                <a:gd name="T51" fmla="*/ 259 h 278"/>
                <a:gd name="T52" fmla="*/ 192 w 210"/>
                <a:gd name="T53" fmla="*/ 263 h 278"/>
                <a:gd name="T54" fmla="*/ 19 w 210"/>
                <a:gd name="T55" fmla="*/ 263 h 278"/>
                <a:gd name="T56" fmla="*/ 15 w 210"/>
                <a:gd name="T57" fmla="*/ 259 h 278"/>
                <a:gd name="T58" fmla="*/ 15 w 210"/>
                <a:gd name="T59" fmla="*/ 64 h 278"/>
                <a:gd name="T60" fmla="*/ 19 w 210"/>
                <a:gd name="T61" fmla="*/ 59 h 278"/>
                <a:gd name="T62" fmla="*/ 25 w 210"/>
                <a:gd name="T63" fmla="*/ 59 h 278"/>
                <a:gd name="T64" fmla="*/ 32 w 210"/>
                <a:gd name="T65" fmla="*/ 59 h 278"/>
                <a:gd name="T66" fmla="*/ 55 w 210"/>
                <a:gd name="T67" fmla="*/ 59 h 278"/>
                <a:gd name="T68" fmla="*/ 55 w 210"/>
                <a:gd name="T69" fmla="*/ 63 h 278"/>
                <a:gd name="T70" fmla="*/ 65 w 210"/>
                <a:gd name="T71" fmla="*/ 72 h 278"/>
                <a:gd name="T72" fmla="*/ 146 w 210"/>
                <a:gd name="T73" fmla="*/ 72 h 278"/>
                <a:gd name="T74" fmla="*/ 155 w 210"/>
                <a:gd name="T75" fmla="*/ 63 h 278"/>
                <a:gd name="T76" fmla="*/ 155 w 210"/>
                <a:gd name="T77" fmla="*/ 59 h 278"/>
                <a:gd name="T78" fmla="*/ 179 w 210"/>
                <a:gd name="T79" fmla="*/ 59 h 278"/>
                <a:gd name="T80" fmla="*/ 186 w 210"/>
                <a:gd name="T81" fmla="*/ 59 h 278"/>
                <a:gd name="T82" fmla="*/ 192 w 210"/>
                <a:gd name="T83" fmla="*/ 59 h 278"/>
                <a:gd name="T84" fmla="*/ 196 w 210"/>
                <a:gd name="T85" fmla="*/ 64 h 278"/>
                <a:gd name="T86" fmla="*/ 196 w 210"/>
                <a:gd name="T87" fmla="*/ 259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10" h="278">
                  <a:moveTo>
                    <a:pt x="192" y="45"/>
                  </a:moveTo>
                  <a:cubicBezTo>
                    <a:pt x="155" y="45"/>
                    <a:pt x="155" y="45"/>
                    <a:pt x="155" y="45"/>
                  </a:cubicBezTo>
                  <a:cubicBezTo>
                    <a:pt x="155" y="41"/>
                    <a:pt x="155" y="41"/>
                    <a:pt x="155" y="41"/>
                  </a:cubicBezTo>
                  <a:cubicBezTo>
                    <a:pt x="155" y="36"/>
                    <a:pt x="151" y="32"/>
                    <a:pt x="146" y="32"/>
                  </a:cubicBezTo>
                  <a:cubicBezTo>
                    <a:pt x="125" y="32"/>
                    <a:pt x="125" y="32"/>
                    <a:pt x="125" y="32"/>
                  </a:cubicBezTo>
                  <a:cubicBezTo>
                    <a:pt x="127" y="29"/>
                    <a:pt x="128" y="26"/>
                    <a:pt x="128" y="22"/>
                  </a:cubicBezTo>
                  <a:cubicBezTo>
                    <a:pt x="128" y="10"/>
                    <a:pt x="118" y="0"/>
                    <a:pt x="105" y="0"/>
                  </a:cubicBezTo>
                  <a:cubicBezTo>
                    <a:pt x="93" y="0"/>
                    <a:pt x="83" y="10"/>
                    <a:pt x="83" y="22"/>
                  </a:cubicBezTo>
                  <a:cubicBezTo>
                    <a:pt x="83" y="26"/>
                    <a:pt x="84" y="29"/>
                    <a:pt x="85" y="32"/>
                  </a:cubicBezTo>
                  <a:cubicBezTo>
                    <a:pt x="65" y="32"/>
                    <a:pt x="65" y="32"/>
                    <a:pt x="65" y="32"/>
                  </a:cubicBezTo>
                  <a:cubicBezTo>
                    <a:pt x="59" y="32"/>
                    <a:pt x="55" y="36"/>
                    <a:pt x="55" y="41"/>
                  </a:cubicBezTo>
                  <a:cubicBezTo>
                    <a:pt x="55" y="45"/>
                    <a:pt x="55" y="45"/>
                    <a:pt x="55" y="45"/>
                  </a:cubicBezTo>
                  <a:cubicBezTo>
                    <a:pt x="19" y="45"/>
                    <a:pt x="19" y="45"/>
                    <a:pt x="19" y="45"/>
                  </a:cubicBezTo>
                  <a:cubicBezTo>
                    <a:pt x="8" y="45"/>
                    <a:pt x="0" y="53"/>
                    <a:pt x="0" y="64"/>
                  </a:cubicBezTo>
                  <a:cubicBezTo>
                    <a:pt x="0" y="259"/>
                    <a:pt x="0" y="259"/>
                    <a:pt x="0" y="259"/>
                  </a:cubicBezTo>
                  <a:cubicBezTo>
                    <a:pt x="0" y="270"/>
                    <a:pt x="8" y="278"/>
                    <a:pt x="19" y="278"/>
                  </a:cubicBezTo>
                  <a:cubicBezTo>
                    <a:pt x="192" y="278"/>
                    <a:pt x="192" y="278"/>
                    <a:pt x="192" y="278"/>
                  </a:cubicBezTo>
                  <a:cubicBezTo>
                    <a:pt x="202" y="278"/>
                    <a:pt x="210" y="270"/>
                    <a:pt x="210" y="259"/>
                  </a:cubicBezTo>
                  <a:cubicBezTo>
                    <a:pt x="210" y="64"/>
                    <a:pt x="210" y="64"/>
                    <a:pt x="210" y="64"/>
                  </a:cubicBezTo>
                  <a:cubicBezTo>
                    <a:pt x="210" y="53"/>
                    <a:pt x="202" y="45"/>
                    <a:pt x="192" y="45"/>
                  </a:cubicBezTo>
                  <a:close/>
                  <a:moveTo>
                    <a:pt x="105" y="13"/>
                  </a:moveTo>
                  <a:cubicBezTo>
                    <a:pt x="111" y="13"/>
                    <a:pt x="115" y="17"/>
                    <a:pt x="115" y="22"/>
                  </a:cubicBezTo>
                  <a:cubicBezTo>
                    <a:pt x="115" y="28"/>
                    <a:pt x="111" y="32"/>
                    <a:pt x="105" y="32"/>
                  </a:cubicBezTo>
                  <a:cubicBezTo>
                    <a:pt x="100" y="32"/>
                    <a:pt x="96" y="28"/>
                    <a:pt x="96" y="22"/>
                  </a:cubicBezTo>
                  <a:cubicBezTo>
                    <a:pt x="96" y="17"/>
                    <a:pt x="100" y="13"/>
                    <a:pt x="105" y="13"/>
                  </a:cubicBezTo>
                  <a:close/>
                  <a:moveTo>
                    <a:pt x="196" y="259"/>
                  </a:moveTo>
                  <a:cubicBezTo>
                    <a:pt x="196" y="261"/>
                    <a:pt x="194" y="263"/>
                    <a:pt x="192" y="263"/>
                  </a:cubicBezTo>
                  <a:cubicBezTo>
                    <a:pt x="19" y="263"/>
                    <a:pt x="19" y="263"/>
                    <a:pt x="19" y="263"/>
                  </a:cubicBezTo>
                  <a:cubicBezTo>
                    <a:pt x="17" y="263"/>
                    <a:pt x="15" y="261"/>
                    <a:pt x="15" y="259"/>
                  </a:cubicBezTo>
                  <a:cubicBezTo>
                    <a:pt x="15" y="64"/>
                    <a:pt x="15" y="64"/>
                    <a:pt x="15" y="64"/>
                  </a:cubicBezTo>
                  <a:cubicBezTo>
                    <a:pt x="15" y="61"/>
                    <a:pt x="17" y="59"/>
                    <a:pt x="19" y="59"/>
                  </a:cubicBezTo>
                  <a:cubicBezTo>
                    <a:pt x="25" y="59"/>
                    <a:pt x="25" y="59"/>
                    <a:pt x="25" y="59"/>
                  </a:cubicBezTo>
                  <a:cubicBezTo>
                    <a:pt x="32" y="59"/>
                    <a:pt x="32" y="59"/>
                    <a:pt x="32" y="59"/>
                  </a:cubicBezTo>
                  <a:cubicBezTo>
                    <a:pt x="55" y="59"/>
                    <a:pt x="55" y="59"/>
                    <a:pt x="55" y="59"/>
                  </a:cubicBezTo>
                  <a:cubicBezTo>
                    <a:pt x="55" y="63"/>
                    <a:pt x="55" y="63"/>
                    <a:pt x="55" y="63"/>
                  </a:cubicBezTo>
                  <a:cubicBezTo>
                    <a:pt x="55" y="68"/>
                    <a:pt x="59" y="72"/>
                    <a:pt x="65" y="72"/>
                  </a:cubicBezTo>
                  <a:cubicBezTo>
                    <a:pt x="146" y="72"/>
                    <a:pt x="146" y="72"/>
                    <a:pt x="146" y="72"/>
                  </a:cubicBezTo>
                  <a:cubicBezTo>
                    <a:pt x="151" y="72"/>
                    <a:pt x="155" y="68"/>
                    <a:pt x="155" y="63"/>
                  </a:cubicBezTo>
                  <a:cubicBezTo>
                    <a:pt x="155" y="59"/>
                    <a:pt x="155" y="59"/>
                    <a:pt x="155" y="59"/>
                  </a:cubicBezTo>
                  <a:cubicBezTo>
                    <a:pt x="179" y="59"/>
                    <a:pt x="179" y="59"/>
                    <a:pt x="179" y="59"/>
                  </a:cubicBezTo>
                  <a:cubicBezTo>
                    <a:pt x="186" y="59"/>
                    <a:pt x="186" y="59"/>
                    <a:pt x="186" y="59"/>
                  </a:cubicBezTo>
                  <a:cubicBezTo>
                    <a:pt x="192" y="59"/>
                    <a:pt x="192" y="59"/>
                    <a:pt x="192" y="59"/>
                  </a:cubicBezTo>
                  <a:cubicBezTo>
                    <a:pt x="194" y="59"/>
                    <a:pt x="196" y="61"/>
                    <a:pt x="196" y="64"/>
                  </a:cubicBezTo>
                  <a:lnTo>
                    <a:pt x="196" y="25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55" name="Freeform 6"/>
            <p:cNvSpPr/>
            <p:nvPr/>
          </p:nvSpPr>
          <p:spPr bwMode="auto">
            <a:xfrm>
              <a:off x="4268788" y="2192338"/>
              <a:ext cx="342900" cy="311150"/>
            </a:xfrm>
            <a:custGeom>
              <a:avLst/>
              <a:gdLst>
                <a:gd name="T0" fmla="*/ 122 w 128"/>
                <a:gd name="T1" fmla="*/ 4 h 116"/>
                <a:gd name="T2" fmla="*/ 105 w 128"/>
                <a:gd name="T3" fmla="*/ 6 h 116"/>
                <a:gd name="T4" fmla="*/ 44 w 128"/>
                <a:gd name="T5" fmla="*/ 81 h 116"/>
                <a:gd name="T6" fmla="*/ 24 w 128"/>
                <a:gd name="T7" fmla="*/ 58 h 116"/>
                <a:gd name="T8" fmla="*/ 7 w 128"/>
                <a:gd name="T9" fmla="*/ 56 h 116"/>
                <a:gd name="T10" fmla="*/ 5 w 128"/>
                <a:gd name="T11" fmla="*/ 71 h 116"/>
                <a:gd name="T12" fmla="*/ 45 w 128"/>
                <a:gd name="T13" fmla="*/ 116 h 116"/>
                <a:gd name="T14" fmla="*/ 124 w 128"/>
                <a:gd name="T15" fmla="*/ 19 h 116"/>
                <a:gd name="T16" fmla="*/ 122 w 128"/>
                <a:gd name="T17" fmla="*/ 4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8" h="116">
                  <a:moveTo>
                    <a:pt x="122" y="4"/>
                  </a:moveTo>
                  <a:cubicBezTo>
                    <a:pt x="116" y="0"/>
                    <a:pt x="109" y="1"/>
                    <a:pt x="105" y="6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24" y="58"/>
                    <a:pt x="24" y="58"/>
                    <a:pt x="24" y="58"/>
                  </a:cubicBezTo>
                  <a:cubicBezTo>
                    <a:pt x="19" y="53"/>
                    <a:pt x="12" y="52"/>
                    <a:pt x="7" y="56"/>
                  </a:cubicBezTo>
                  <a:cubicBezTo>
                    <a:pt x="1" y="60"/>
                    <a:pt x="0" y="66"/>
                    <a:pt x="5" y="71"/>
                  </a:cubicBezTo>
                  <a:cubicBezTo>
                    <a:pt x="45" y="116"/>
                    <a:pt x="45" y="116"/>
                    <a:pt x="45" y="116"/>
                  </a:cubicBezTo>
                  <a:cubicBezTo>
                    <a:pt x="124" y="19"/>
                    <a:pt x="124" y="19"/>
                    <a:pt x="124" y="19"/>
                  </a:cubicBezTo>
                  <a:cubicBezTo>
                    <a:pt x="128" y="14"/>
                    <a:pt x="127" y="7"/>
                    <a:pt x="12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</p:grpSp>
      <p:sp>
        <p:nvSpPr>
          <p:cNvPr id="67" name="TextBox 13"/>
          <p:cNvSpPr txBox="1"/>
          <p:nvPr/>
        </p:nvSpPr>
        <p:spPr>
          <a:xfrm>
            <a:off x="627889" y="4402607"/>
            <a:ext cx="2338080" cy="29546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lnSpc>
                <a:spcPct val="120000"/>
              </a:lnSpc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8" name="TextBox 13"/>
          <p:cNvSpPr txBox="1"/>
          <p:nvPr/>
        </p:nvSpPr>
        <p:spPr>
          <a:xfrm>
            <a:off x="631970" y="4688512"/>
            <a:ext cx="2333999" cy="44319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lnSpc>
                <a:spcPct val="120000"/>
              </a:lnSpc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9" name="TextBox 13"/>
          <p:cNvSpPr txBox="1"/>
          <p:nvPr/>
        </p:nvSpPr>
        <p:spPr>
          <a:xfrm>
            <a:off x="3517709" y="4402607"/>
            <a:ext cx="2338080" cy="29546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lnSpc>
                <a:spcPct val="120000"/>
              </a:lnSpc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0" name="TextBox 13"/>
          <p:cNvSpPr txBox="1"/>
          <p:nvPr/>
        </p:nvSpPr>
        <p:spPr>
          <a:xfrm>
            <a:off x="3521790" y="4688512"/>
            <a:ext cx="2333999" cy="44319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lnSpc>
                <a:spcPct val="120000"/>
              </a:lnSpc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1" name="TextBox 13"/>
          <p:cNvSpPr txBox="1"/>
          <p:nvPr/>
        </p:nvSpPr>
        <p:spPr>
          <a:xfrm>
            <a:off x="6407529" y="4402607"/>
            <a:ext cx="2338080" cy="29546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lnSpc>
                <a:spcPct val="120000"/>
              </a:lnSpc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2" name="TextBox 13"/>
          <p:cNvSpPr txBox="1"/>
          <p:nvPr/>
        </p:nvSpPr>
        <p:spPr>
          <a:xfrm>
            <a:off x="6411610" y="4688512"/>
            <a:ext cx="2333999" cy="44319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lnSpc>
                <a:spcPct val="120000"/>
              </a:lnSpc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3" name="TextBox 13"/>
          <p:cNvSpPr txBox="1"/>
          <p:nvPr/>
        </p:nvSpPr>
        <p:spPr>
          <a:xfrm>
            <a:off x="9297348" y="4402607"/>
            <a:ext cx="2338080" cy="29546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lnSpc>
                <a:spcPct val="120000"/>
              </a:lnSpc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4" name="TextBox 13"/>
          <p:cNvSpPr txBox="1"/>
          <p:nvPr/>
        </p:nvSpPr>
        <p:spPr>
          <a:xfrm>
            <a:off x="9301429" y="4688512"/>
            <a:ext cx="2333999" cy="44319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lnSpc>
                <a:spcPct val="120000"/>
              </a:lnSpc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336085" y="461265"/>
            <a:ext cx="27525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点击此处添加标题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Freeform 5"/>
          <p:cNvSpPr>
            <a:spLocks noEditPoints="1"/>
          </p:cNvSpPr>
          <p:nvPr/>
        </p:nvSpPr>
        <p:spPr bwMode="auto">
          <a:xfrm>
            <a:off x="1344613" y="1636713"/>
            <a:ext cx="1827213" cy="3709988"/>
          </a:xfrm>
          <a:custGeom>
            <a:avLst/>
            <a:gdLst>
              <a:gd name="T0" fmla="*/ 449 w 788"/>
              <a:gd name="T1" fmla="*/ 484 h 1599"/>
              <a:gd name="T2" fmla="*/ 298 w 788"/>
              <a:gd name="T3" fmla="*/ 0 h 1599"/>
              <a:gd name="T4" fmla="*/ 151 w 788"/>
              <a:gd name="T5" fmla="*/ 0 h 1599"/>
              <a:gd name="T6" fmla="*/ 3 w 788"/>
              <a:gd name="T7" fmla="*/ 484 h 1599"/>
              <a:gd name="T8" fmla="*/ 2 w 788"/>
              <a:gd name="T9" fmla="*/ 484 h 1599"/>
              <a:gd name="T10" fmla="*/ 2 w 788"/>
              <a:gd name="T11" fmla="*/ 489 h 1599"/>
              <a:gd name="T12" fmla="*/ 0 w 788"/>
              <a:gd name="T13" fmla="*/ 495 h 1599"/>
              <a:gd name="T14" fmla="*/ 2 w 788"/>
              <a:gd name="T15" fmla="*/ 495 h 1599"/>
              <a:gd name="T16" fmla="*/ 2 w 788"/>
              <a:gd name="T17" fmla="*/ 1599 h 1599"/>
              <a:gd name="T18" fmla="*/ 788 w 788"/>
              <a:gd name="T19" fmla="*/ 1599 h 1599"/>
              <a:gd name="T20" fmla="*/ 788 w 788"/>
              <a:gd name="T21" fmla="*/ 484 h 1599"/>
              <a:gd name="T22" fmla="*/ 449 w 788"/>
              <a:gd name="T23" fmla="*/ 484 h 1599"/>
              <a:gd name="T24" fmla="*/ 197 w 788"/>
              <a:gd name="T25" fmla="*/ 179 h 1599"/>
              <a:gd name="T26" fmla="*/ 219 w 788"/>
              <a:gd name="T27" fmla="*/ 83 h 1599"/>
              <a:gd name="T28" fmla="*/ 221 w 788"/>
              <a:gd name="T29" fmla="*/ 83 h 1599"/>
              <a:gd name="T30" fmla="*/ 245 w 788"/>
              <a:gd name="T31" fmla="*/ 179 h 1599"/>
              <a:gd name="T32" fmla="*/ 276 w 788"/>
              <a:gd name="T33" fmla="*/ 284 h 1599"/>
              <a:gd name="T34" fmla="*/ 167 w 788"/>
              <a:gd name="T35" fmla="*/ 284 h 1599"/>
              <a:gd name="T36" fmla="*/ 197 w 788"/>
              <a:gd name="T37" fmla="*/ 179 h 1599"/>
              <a:gd name="T38" fmla="*/ 151 w 788"/>
              <a:gd name="T39" fmla="*/ 368 h 1599"/>
              <a:gd name="T40" fmla="*/ 293 w 788"/>
              <a:gd name="T41" fmla="*/ 368 h 1599"/>
              <a:gd name="T42" fmla="*/ 328 w 788"/>
              <a:gd name="T43" fmla="*/ 484 h 1599"/>
              <a:gd name="T44" fmla="*/ 119 w 788"/>
              <a:gd name="T45" fmla="*/ 484 h 1599"/>
              <a:gd name="T46" fmla="*/ 151 w 788"/>
              <a:gd name="T47" fmla="*/ 368 h 15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788" h="1599">
                <a:moveTo>
                  <a:pt x="449" y="484"/>
                </a:moveTo>
                <a:cubicBezTo>
                  <a:pt x="298" y="0"/>
                  <a:pt x="298" y="0"/>
                  <a:pt x="298" y="0"/>
                </a:cubicBezTo>
                <a:cubicBezTo>
                  <a:pt x="151" y="0"/>
                  <a:pt x="151" y="0"/>
                  <a:pt x="151" y="0"/>
                </a:cubicBezTo>
                <a:cubicBezTo>
                  <a:pt x="3" y="484"/>
                  <a:pt x="3" y="484"/>
                  <a:pt x="3" y="484"/>
                </a:cubicBezTo>
                <a:cubicBezTo>
                  <a:pt x="2" y="484"/>
                  <a:pt x="2" y="484"/>
                  <a:pt x="2" y="484"/>
                </a:cubicBezTo>
                <a:cubicBezTo>
                  <a:pt x="2" y="489"/>
                  <a:pt x="2" y="489"/>
                  <a:pt x="2" y="489"/>
                </a:cubicBezTo>
                <a:cubicBezTo>
                  <a:pt x="0" y="495"/>
                  <a:pt x="0" y="495"/>
                  <a:pt x="0" y="495"/>
                </a:cubicBezTo>
                <a:cubicBezTo>
                  <a:pt x="2" y="495"/>
                  <a:pt x="2" y="495"/>
                  <a:pt x="2" y="495"/>
                </a:cubicBezTo>
                <a:cubicBezTo>
                  <a:pt x="2" y="1599"/>
                  <a:pt x="2" y="1599"/>
                  <a:pt x="2" y="1599"/>
                </a:cubicBezTo>
                <a:cubicBezTo>
                  <a:pt x="788" y="1599"/>
                  <a:pt x="788" y="1599"/>
                  <a:pt x="788" y="1599"/>
                </a:cubicBezTo>
                <a:cubicBezTo>
                  <a:pt x="788" y="484"/>
                  <a:pt x="788" y="484"/>
                  <a:pt x="788" y="484"/>
                </a:cubicBezTo>
                <a:lnTo>
                  <a:pt x="449" y="484"/>
                </a:lnTo>
                <a:close/>
                <a:moveTo>
                  <a:pt x="197" y="179"/>
                </a:moveTo>
                <a:cubicBezTo>
                  <a:pt x="204" y="150"/>
                  <a:pt x="212" y="113"/>
                  <a:pt x="219" y="83"/>
                </a:cubicBezTo>
                <a:cubicBezTo>
                  <a:pt x="221" y="83"/>
                  <a:pt x="221" y="83"/>
                  <a:pt x="221" y="83"/>
                </a:cubicBezTo>
                <a:cubicBezTo>
                  <a:pt x="228" y="112"/>
                  <a:pt x="237" y="150"/>
                  <a:pt x="245" y="179"/>
                </a:cubicBezTo>
                <a:cubicBezTo>
                  <a:pt x="276" y="284"/>
                  <a:pt x="276" y="284"/>
                  <a:pt x="276" y="284"/>
                </a:cubicBezTo>
                <a:cubicBezTo>
                  <a:pt x="167" y="284"/>
                  <a:pt x="167" y="284"/>
                  <a:pt x="167" y="284"/>
                </a:cubicBezTo>
                <a:lnTo>
                  <a:pt x="197" y="179"/>
                </a:lnTo>
                <a:close/>
                <a:moveTo>
                  <a:pt x="151" y="368"/>
                </a:moveTo>
                <a:cubicBezTo>
                  <a:pt x="293" y="368"/>
                  <a:pt x="293" y="368"/>
                  <a:pt x="293" y="368"/>
                </a:cubicBezTo>
                <a:cubicBezTo>
                  <a:pt x="328" y="484"/>
                  <a:pt x="328" y="484"/>
                  <a:pt x="328" y="484"/>
                </a:cubicBezTo>
                <a:cubicBezTo>
                  <a:pt x="119" y="484"/>
                  <a:pt x="119" y="484"/>
                  <a:pt x="119" y="484"/>
                </a:cubicBezTo>
                <a:lnTo>
                  <a:pt x="151" y="36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id-ID"/>
          </a:p>
        </p:txBody>
      </p:sp>
      <p:sp>
        <p:nvSpPr>
          <p:cNvPr id="5" name="Freeform 6"/>
          <p:cNvSpPr>
            <a:spLocks noEditPoints="1"/>
          </p:cNvSpPr>
          <p:nvPr/>
        </p:nvSpPr>
        <p:spPr bwMode="auto">
          <a:xfrm>
            <a:off x="3268663" y="2752725"/>
            <a:ext cx="1822450" cy="3730625"/>
          </a:xfrm>
          <a:custGeom>
            <a:avLst/>
            <a:gdLst>
              <a:gd name="T0" fmla="*/ 239 w 786"/>
              <a:gd name="T1" fmla="*/ 493 h 1608"/>
              <a:gd name="T2" fmla="*/ 316 w 786"/>
              <a:gd name="T3" fmla="*/ 460 h 1608"/>
              <a:gd name="T4" fmla="*/ 368 w 786"/>
              <a:gd name="T5" fmla="*/ 354 h 1608"/>
              <a:gd name="T6" fmla="*/ 269 w 786"/>
              <a:gd name="T7" fmla="*/ 232 h 1608"/>
              <a:gd name="T8" fmla="*/ 269 w 786"/>
              <a:gd name="T9" fmla="*/ 231 h 1608"/>
              <a:gd name="T10" fmla="*/ 350 w 786"/>
              <a:gd name="T11" fmla="*/ 126 h 1608"/>
              <a:gd name="T12" fmla="*/ 291 w 786"/>
              <a:gd name="T13" fmla="*/ 28 h 1608"/>
              <a:gd name="T14" fmla="*/ 145 w 786"/>
              <a:gd name="T15" fmla="*/ 0 h 1608"/>
              <a:gd name="T16" fmla="*/ 0 w 786"/>
              <a:gd name="T17" fmla="*/ 11 h 1608"/>
              <a:gd name="T18" fmla="*/ 0 w 786"/>
              <a:gd name="T19" fmla="*/ 493 h 1608"/>
              <a:gd name="T20" fmla="*/ 0 w 786"/>
              <a:gd name="T21" fmla="*/ 497 h 1608"/>
              <a:gd name="T22" fmla="*/ 0 w 786"/>
              <a:gd name="T23" fmla="*/ 1608 h 1608"/>
              <a:gd name="T24" fmla="*/ 786 w 786"/>
              <a:gd name="T25" fmla="*/ 1608 h 1608"/>
              <a:gd name="T26" fmla="*/ 786 w 786"/>
              <a:gd name="T27" fmla="*/ 493 h 1608"/>
              <a:gd name="T28" fmla="*/ 239 w 786"/>
              <a:gd name="T29" fmla="*/ 493 h 1608"/>
              <a:gd name="T30" fmla="*/ 111 w 786"/>
              <a:gd name="T31" fmla="*/ 85 h 1608"/>
              <a:gd name="T32" fmla="*/ 159 w 786"/>
              <a:gd name="T33" fmla="*/ 82 h 1608"/>
              <a:gd name="T34" fmla="*/ 238 w 786"/>
              <a:gd name="T35" fmla="*/ 139 h 1608"/>
              <a:gd name="T36" fmla="*/ 148 w 786"/>
              <a:gd name="T37" fmla="*/ 200 h 1608"/>
              <a:gd name="T38" fmla="*/ 111 w 786"/>
              <a:gd name="T39" fmla="*/ 200 h 1608"/>
              <a:gd name="T40" fmla="*/ 111 w 786"/>
              <a:gd name="T41" fmla="*/ 85 h 1608"/>
              <a:gd name="T42" fmla="*/ 111 w 786"/>
              <a:gd name="T43" fmla="*/ 280 h 1608"/>
              <a:gd name="T44" fmla="*/ 149 w 786"/>
              <a:gd name="T45" fmla="*/ 280 h 1608"/>
              <a:gd name="T46" fmla="*/ 250 w 786"/>
              <a:gd name="T47" fmla="*/ 350 h 1608"/>
              <a:gd name="T48" fmla="*/ 155 w 786"/>
              <a:gd name="T49" fmla="*/ 422 h 1608"/>
              <a:gd name="T50" fmla="*/ 111 w 786"/>
              <a:gd name="T51" fmla="*/ 420 h 1608"/>
              <a:gd name="T52" fmla="*/ 111 w 786"/>
              <a:gd name="T53" fmla="*/ 280 h 16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786" h="1608">
                <a:moveTo>
                  <a:pt x="239" y="493"/>
                </a:moveTo>
                <a:cubicBezTo>
                  <a:pt x="273" y="486"/>
                  <a:pt x="298" y="474"/>
                  <a:pt x="316" y="460"/>
                </a:cubicBezTo>
                <a:cubicBezTo>
                  <a:pt x="347" y="435"/>
                  <a:pt x="368" y="400"/>
                  <a:pt x="368" y="354"/>
                </a:cubicBezTo>
                <a:cubicBezTo>
                  <a:pt x="368" y="291"/>
                  <a:pt x="326" y="247"/>
                  <a:pt x="269" y="232"/>
                </a:cubicBezTo>
                <a:cubicBezTo>
                  <a:pt x="269" y="231"/>
                  <a:pt x="269" y="231"/>
                  <a:pt x="269" y="231"/>
                </a:cubicBezTo>
                <a:cubicBezTo>
                  <a:pt x="324" y="210"/>
                  <a:pt x="350" y="169"/>
                  <a:pt x="350" y="126"/>
                </a:cubicBezTo>
                <a:cubicBezTo>
                  <a:pt x="350" y="80"/>
                  <a:pt x="326" y="46"/>
                  <a:pt x="291" y="28"/>
                </a:cubicBezTo>
                <a:cubicBezTo>
                  <a:pt x="255" y="7"/>
                  <a:pt x="213" y="0"/>
                  <a:pt x="145" y="0"/>
                </a:cubicBezTo>
                <a:cubicBezTo>
                  <a:pt x="88" y="0"/>
                  <a:pt x="30" y="5"/>
                  <a:pt x="0" y="11"/>
                </a:cubicBezTo>
                <a:cubicBezTo>
                  <a:pt x="0" y="493"/>
                  <a:pt x="0" y="493"/>
                  <a:pt x="0" y="493"/>
                </a:cubicBezTo>
                <a:cubicBezTo>
                  <a:pt x="0" y="497"/>
                  <a:pt x="0" y="497"/>
                  <a:pt x="0" y="497"/>
                </a:cubicBezTo>
                <a:cubicBezTo>
                  <a:pt x="0" y="1608"/>
                  <a:pt x="0" y="1608"/>
                  <a:pt x="0" y="1608"/>
                </a:cubicBezTo>
                <a:cubicBezTo>
                  <a:pt x="786" y="1608"/>
                  <a:pt x="786" y="1608"/>
                  <a:pt x="786" y="1608"/>
                </a:cubicBezTo>
                <a:cubicBezTo>
                  <a:pt x="786" y="493"/>
                  <a:pt x="786" y="493"/>
                  <a:pt x="786" y="493"/>
                </a:cubicBezTo>
                <a:lnTo>
                  <a:pt x="239" y="493"/>
                </a:lnTo>
                <a:close/>
                <a:moveTo>
                  <a:pt x="111" y="85"/>
                </a:moveTo>
                <a:cubicBezTo>
                  <a:pt x="120" y="83"/>
                  <a:pt x="134" y="82"/>
                  <a:pt x="159" y="82"/>
                </a:cubicBezTo>
                <a:cubicBezTo>
                  <a:pt x="210" y="82"/>
                  <a:pt x="238" y="102"/>
                  <a:pt x="238" y="139"/>
                </a:cubicBezTo>
                <a:cubicBezTo>
                  <a:pt x="238" y="176"/>
                  <a:pt x="207" y="200"/>
                  <a:pt x="148" y="200"/>
                </a:cubicBezTo>
                <a:cubicBezTo>
                  <a:pt x="111" y="200"/>
                  <a:pt x="111" y="200"/>
                  <a:pt x="111" y="200"/>
                </a:cubicBezTo>
                <a:lnTo>
                  <a:pt x="111" y="85"/>
                </a:lnTo>
                <a:close/>
                <a:moveTo>
                  <a:pt x="111" y="280"/>
                </a:moveTo>
                <a:cubicBezTo>
                  <a:pt x="149" y="280"/>
                  <a:pt x="149" y="280"/>
                  <a:pt x="149" y="280"/>
                </a:cubicBezTo>
                <a:cubicBezTo>
                  <a:pt x="205" y="280"/>
                  <a:pt x="250" y="300"/>
                  <a:pt x="250" y="350"/>
                </a:cubicBezTo>
                <a:cubicBezTo>
                  <a:pt x="250" y="402"/>
                  <a:pt x="205" y="422"/>
                  <a:pt x="155" y="422"/>
                </a:cubicBezTo>
                <a:cubicBezTo>
                  <a:pt x="135" y="422"/>
                  <a:pt x="122" y="422"/>
                  <a:pt x="111" y="420"/>
                </a:cubicBezTo>
                <a:lnTo>
                  <a:pt x="111" y="28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id-ID"/>
          </a:p>
        </p:txBody>
      </p:sp>
      <p:sp>
        <p:nvSpPr>
          <p:cNvPr id="6" name="Freeform 7"/>
          <p:cNvSpPr/>
          <p:nvPr/>
        </p:nvSpPr>
        <p:spPr bwMode="auto">
          <a:xfrm>
            <a:off x="5191125" y="1555750"/>
            <a:ext cx="1820863" cy="3746500"/>
          </a:xfrm>
          <a:custGeom>
            <a:avLst/>
            <a:gdLst>
              <a:gd name="T0" fmla="*/ 355 w 786"/>
              <a:gd name="T1" fmla="*/ 501 h 1615"/>
              <a:gd name="T2" fmla="*/ 386 w 786"/>
              <a:gd name="T3" fmla="*/ 491 h 1615"/>
              <a:gd name="T4" fmla="*/ 370 w 786"/>
              <a:gd name="T5" fmla="*/ 402 h 1615"/>
              <a:gd name="T6" fmla="*/ 276 w 786"/>
              <a:gd name="T7" fmla="*/ 418 h 1615"/>
              <a:gd name="T8" fmla="*/ 118 w 786"/>
              <a:gd name="T9" fmla="*/ 257 h 1615"/>
              <a:gd name="T10" fmla="*/ 275 w 786"/>
              <a:gd name="T11" fmla="*/ 92 h 1615"/>
              <a:gd name="T12" fmla="*/ 369 w 786"/>
              <a:gd name="T13" fmla="*/ 110 h 1615"/>
              <a:gd name="T14" fmla="*/ 393 w 786"/>
              <a:gd name="T15" fmla="*/ 22 h 1615"/>
              <a:gd name="T16" fmla="*/ 271 w 786"/>
              <a:gd name="T17" fmla="*/ 0 h 1615"/>
              <a:gd name="T18" fmla="*/ 0 w 786"/>
              <a:gd name="T19" fmla="*/ 263 h 1615"/>
              <a:gd name="T20" fmla="*/ 171 w 786"/>
              <a:gd name="T21" fmla="*/ 501 h 1615"/>
              <a:gd name="T22" fmla="*/ 0 w 786"/>
              <a:gd name="T23" fmla="*/ 501 h 1615"/>
              <a:gd name="T24" fmla="*/ 0 w 786"/>
              <a:gd name="T25" fmla="*/ 1615 h 1615"/>
              <a:gd name="T26" fmla="*/ 786 w 786"/>
              <a:gd name="T27" fmla="*/ 1615 h 1615"/>
              <a:gd name="T28" fmla="*/ 786 w 786"/>
              <a:gd name="T29" fmla="*/ 501 h 1615"/>
              <a:gd name="T30" fmla="*/ 355 w 786"/>
              <a:gd name="T31" fmla="*/ 501 h 16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86" h="1615">
                <a:moveTo>
                  <a:pt x="355" y="501"/>
                </a:moveTo>
                <a:cubicBezTo>
                  <a:pt x="368" y="498"/>
                  <a:pt x="379" y="494"/>
                  <a:pt x="386" y="491"/>
                </a:cubicBezTo>
                <a:cubicBezTo>
                  <a:pt x="370" y="402"/>
                  <a:pt x="370" y="402"/>
                  <a:pt x="370" y="402"/>
                </a:cubicBezTo>
                <a:cubicBezTo>
                  <a:pt x="347" y="412"/>
                  <a:pt x="310" y="418"/>
                  <a:pt x="276" y="418"/>
                </a:cubicBezTo>
                <a:cubicBezTo>
                  <a:pt x="176" y="418"/>
                  <a:pt x="118" y="356"/>
                  <a:pt x="118" y="257"/>
                </a:cubicBezTo>
                <a:cubicBezTo>
                  <a:pt x="118" y="146"/>
                  <a:pt x="187" y="92"/>
                  <a:pt x="275" y="92"/>
                </a:cubicBezTo>
                <a:cubicBezTo>
                  <a:pt x="315" y="92"/>
                  <a:pt x="347" y="101"/>
                  <a:pt x="369" y="110"/>
                </a:cubicBezTo>
                <a:cubicBezTo>
                  <a:pt x="393" y="22"/>
                  <a:pt x="393" y="22"/>
                  <a:pt x="393" y="22"/>
                </a:cubicBezTo>
                <a:cubicBezTo>
                  <a:pt x="373" y="12"/>
                  <a:pt x="329" y="0"/>
                  <a:pt x="271" y="0"/>
                </a:cubicBezTo>
                <a:cubicBezTo>
                  <a:pt x="121" y="0"/>
                  <a:pt x="0" y="93"/>
                  <a:pt x="0" y="263"/>
                </a:cubicBezTo>
                <a:cubicBezTo>
                  <a:pt x="0" y="378"/>
                  <a:pt x="58" y="470"/>
                  <a:pt x="171" y="501"/>
                </a:cubicBezTo>
                <a:cubicBezTo>
                  <a:pt x="0" y="501"/>
                  <a:pt x="0" y="501"/>
                  <a:pt x="0" y="501"/>
                </a:cubicBezTo>
                <a:cubicBezTo>
                  <a:pt x="0" y="1615"/>
                  <a:pt x="0" y="1615"/>
                  <a:pt x="0" y="1615"/>
                </a:cubicBezTo>
                <a:cubicBezTo>
                  <a:pt x="786" y="1615"/>
                  <a:pt x="786" y="1615"/>
                  <a:pt x="786" y="1615"/>
                </a:cubicBezTo>
                <a:cubicBezTo>
                  <a:pt x="786" y="501"/>
                  <a:pt x="786" y="501"/>
                  <a:pt x="786" y="501"/>
                </a:cubicBezTo>
                <a:lnTo>
                  <a:pt x="355" y="50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id-ID"/>
          </a:p>
        </p:txBody>
      </p:sp>
      <p:sp>
        <p:nvSpPr>
          <p:cNvPr id="7" name="Freeform 8"/>
          <p:cNvSpPr>
            <a:spLocks noEditPoints="1"/>
          </p:cNvSpPr>
          <p:nvPr/>
        </p:nvSpPr>
        <p:spPr bwMode="auto">
          <a:xfrm>
            <a:off x="7096125" y="2698750"/>
            <a:ext cx="1824038" cy="3730625"/>
          </a:xfrm>
          <a:custGeom>
            <a:avLst/>
            <a:gdLst>
              <a:gd name="T0" fmla="*/ 240 w 787"/>
              <a:gd name="T1" fmla="*/ 494 h 1608"/>
              <a:gd name="T2" fmla="*/ 357 w 787"/>
              <a:gd name="T3" fmla="*/ 441 h 1608"/>
              <a:gd name="T4" fmla="*/ 439 w 787"/>
              <a:gd name="T5" fmla="*/ 240 h 1608"/>
              <a:gd name="T6" fmla="*/ 355 w 787"/>
              <a:gd name="T7" fmla="*/ 52 h 1608"/>
              <a:gd name="T8" fmla="*/ 151 w 787"/>
              <a:gd name="T9" fmla="*/ 0 h 1608"/>
              <a:gd name="T10" fmla="*/ 0 w 787"/>
              <a:gd name="T11" fmla="*/ 11 h 1608"/>
              <a:gd name="T12" fmla="*/ 0 w 787"/>
              <a:gd name="T13" fmla="*/ 494 h 1608"/>
              <a:gd name="T14" fmla="*/ 0 w 787"/>
              <a:gd name="T15" fmla="*/ 497 h 1608"/>
              <a:gd name="T16" fmla="*/ 0 w 787"/>
              <a:gd name="T17" fmla="*/ 1608 h 1608"/>
              <a:gd name="T18" fmla="*/ 787 w 787"/>
              <a:gd name="T19" fmla="*/ 1608 h 1608"/>
              <a:gd name="T20" fmla="*/ 787 w 787"/>
              <a:gd name="T21" fmla="*/ 494 h 1608"/>
              <a:gd name="T22" fmla="*/ 240 w 787"/>
              <a:gd name="T23" fmla="*/ 494 h 1608"/>
              <a:gd name="T24" fmla="*/ 112 w 787"/>
              <a:gd name="T25" fmla="*/ 91 h 1608"/>
              <a:gd name="T26" fmla="*/ 163 w 787"/>
              <a:gd name="T27" fmla="*/ 86 h 1608"/>
              <a:gd name="T28" fmla="*/ 320 w 787"/>
              <a:gd name="T29" fmla="*/ 244 h 1608"/>
              <a:gd name="T30" fmla="*/ 151 w 787"/>
              <a:gd name="T31" fmla="*/ 417 h 1608"/>
              <a:gd name="T32" fmla="*/ 112 w 787"/>
              <a:gd name="T33" fmla="*/ 415 h 1608"/>
              <a:gd name="T34" fmla="*/ 112 w 787"/>
              <a:gd name="T35" fmla="*/ 91 h 16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87" h="1608">
                <a:moveTo>
                  <a:pt x="240" y="494"/>
                </a:moveTo>
                <a:cubicBezTo>
                  <a:pt x="287" y="483"/>
                  <a:pt x="327" y="466"/>
                  <a:pt x="357" y="441"/>
                </a:cubicBezTo>
                <a:cubicBezTo>
                  <a:pt x="404" y="400"/>
                  <a:pt x="439" y="335"/>
                  <a:pt x="439" y="240"/>
                </a:cubicBezTo>
                <a:cubicBezTo>
                  <a:pt x="439" y="152"/>
                  <a:pt x="406" y="90"/>
                  <a:pt x="355" y="52"/>
                </a:cubicBezTo>
                <a:cubicBezTo>
                  <a:pt x="308" y="16"/>
                  <a:pt x="246" y="0"/>
                  <a:pt x="151" y="0"/>
                </a:cubicBezTo>
                <a:cubicBezTo>
                  <a:pt x="95" y="0"/>
                  <a:pt x="42" y="4"/>
                  <a:pt x="0" y="11"/>
                </a:cubicBezTo>
                <a:cubicBezTo>
                  <a:pt x="0" y="494"/>
                  <a:pt x="0" y="494"/>
                  <a:pt x="0" y="494"/>
                </a:cubicBezTo>
                <a:cubicBezTo>
                  <a:pt x="0" y="497"/>
                  <a:pt x="0" y="497"/>
                  <a:pt x="0" y="497"/>
                </a:cubicBezTo>
                <a:cubicBezTo>
                  <a:pt x="0" y="1608"/>
                  <a:pt x="0" y="1608"/>
                  <a:pt x="0" y="1608"/>
                </a:cubicBezTo>
                <a:cubicBezTo>
                  <a:pt x="787" y="1608"/>
                  <a:pt x="787" y="1608"/>
                  <a:pt x="787" y="1608"/>
                </a:cubicBezTo>
                <a:cubicBezTo>
                  <a:pt x="787" y="494"/>
                  <a:pt x="787" y="494"/>
                  <a:pt x="787" y="494"/>
                </a:cubicBezTo>
                <a:lnTo>
                  <a:pt x="240" y="494"/>
                </a:lnTo>
                <a:close/>
                <a:moveTo>
                  <a:pt x="112" y="91"/>
                </a:moveTo>
                <a:cubicBezTo>
                  <a:pt x="122" y="88"/>
                  <a:pt x="139" y="86"/>
                  <a:pt x="163" y="86"/>
                </a:cubicBezTo>
                <a:cubicBezTo>
                  <a:pt x="260" y="86"/>
                  <a:pt x="320" y="137"/>
                  <a:pt x="320" y="244"/>
                </a:cubicBezTo>
                <a:cubicBezTo>
                  <a:pt x="320" y="362"/>
                  <a:pt x="253" y="418"/>
                  <a:pt x="151" y="417"/>
                </a:cubicBezTo>
                <a:cubicBezTo>
                  <a:pt x="138" y="417"/>
                  <a:pt x="122" y="417"/>
                  <a:pt x="112" y="415"/>
                </a:cubicBezTo>
                <a:lnTo>
                  <a:pt x="112" y="9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id-ID"/>
          </a:p>
        </p:txBody>
      </p:sp>
      <p:sp>
        <p:nvSpPr>
          <p:cNvPr id="8" name="Freeform 9"/>
          <p:cNvSpPr/>
          <p:nvPr/>
        </p:nvSpPr>
        <p:spPr bwMode="auto">
          <a:xfrm>
            <a:off x="9021763" y="1741488"/>
            <a:ext cx="1825625" cy="3711575"/>
          </a:xfrm>
          <a:custGeom>
            <a:avLst/>
            <a:gdLst>
              <a:gd name="T0" fmla="*/ 462 w 1150"/>
              <a:gd name="T1" fmla="*/ 709 h 2338"/>
              <a:gd name="T2" fmla="*/ 462 w 1150"/>
              <a:gd name="T3" fmla="*/ 590 h 2338"/>
              <a:gd name="T4" fmla="*/ 164 w 1150"/>
              <a:gd name="T5" fmla="*/ 590 h 2338"/>
              <a:gd name="T6" fmla="*/ 164 w 1150"/>
              <a:gd name="T7" fmla="*/ 418 h 2338"/>
              <a:gd name="T8" fmla="*/ 430 w 1150"/>
              <a:gd name="T9" fmla="*/ 418 h 2338"/>
              <a:gd name="T10" fmla="*/ 430 w 1150"/>
              <a:gd name="T11" fmla="*/ 285 h 2338"/>
              <a:gd name="T12" fmla="*/ 164 w 1150"/>
              <a:gd name="T13" fmla="*/ 285 h 2338"/>
              <a:gd name="T14" fmla="*/ 164 w 1150"/>
              <a:gd name="T15" fmla="*/ 134 h 2338"/>
              <a:gd name="T16" fmla="*/ 446 w 1150"/>
              <a:gd name="T17" fmla="*/ 134 h 2338"/>
              <a:gd name="T18" fmla="*/ 446 w 1150"/>
              <a:gd name="T19" fmla="*/ 0 h 2338"/>
              <a:gd name="T20" fmla="*/ 0 w 1150"/>
              <a:gd name="T21" fmla="*/ 0 h 2338"/>
              <a:gd name="T22" fmla="*/ 0 w 1150"/>
              <a:gd name="T23" fmla="*/ 709 h 2338"/>
              <a:gd name="T24" fmla="*/ 0 w 1150"/>
              <a:gd name="T25" fmla="*/ 725 h 2338"/>
              <a:gd name="T26" fmla="*/ 0 w 1150"/>
              <a:gd name="T27" fmla="*/ 2338 h 2338"/>
              <a:gd name="T28" fmla="*/ 1150 w 1150"/>
              <a:gd name="T29" fmla="*/ 2338 h 2338"/>
              <a:gd name="T30" fmla="*/ 1150 w 1150"/>
              <a:gd name="T31" fmla="*/ 709 h 2338"/>
              <a:gd name="T32" fmla="*/ 462 w 1150"/>
              <a:gd name="T33" fmla="*/ 709 h 23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150" h="2338">
                <a:moveTo>
                  <a:pt x="462" y="709"/>
                </a:moveTo>
                <a:lnTo>
                  <a:pt x="462" y="590"/>
                </a:lnTo>
                <a:lnTo>
                  <a:pt x="164" y="590"/>
                </a:lnTo>
                <a:lnTo>
                  <a:pt x="164" y="418"/>
                </a:lnTo>
                <a:lnTo>
                  <a:pt x="430" y="418"/>
                </a:lnTo>
                <a:lnTo>
                  <a:pt x="430" y="285"/>
                </a:lnTo>
                <a:lnTo>
                  <a:pt x="164" y="285"/>
                </a:lnTo>
                <a:lnTo>
                  <a:pt x="164" y="134"/>
                </a:lnTo>
                <a:lnTo>
                  <a:pt x="446" y="134"/>
                </a:lnTo>
                <a:lnTo>
                  <a:pt x="446" y="0"/>
                </a:lnTo>
                <a:lnTo>
                  <a:pt x="0" y="0"/>
                </a:lnTo>
                <a:lnTo>
                  <a:pt x="0" y="709"/>
                </a:lnTo>
                <a:lnTo>
                  <a:pt x="0" y="725"/>
                </a:lnTo>
                <a:lnTo>
                  <a:pt x="0" y="2338"/>
                </a:lnTo>
                <a:lnTo>
                  <a:pt x="1150" y="2338"/>
                </a:lnTo>
                <a:lnTo>
                  <a:pt x="1150" y="709"/>
                </a:lnTo>
                <a:lnTo>
                  <a:pt x="462" y="709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id-ID"/>
          </a:p>
        </p:txBody>
      </p:sp>
      <p:sp>
        <p:nvSpPr>
          <p:cNvPr id="19" name="TextBox 13"/>
          <p:cNvSpPr txBox="1"/>
          <p:nvPr/>
        </p:nvSpPr>
        <p:spPr>
          <a:xfrm>
            <a:off x="1618514" y="3376762"/>
            <a:ext cx="1295287" cy="27001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lnSpc>
                <a:spcPct val="120000"/>
              </a:lnSpc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0" name="TextBox 13"/>
          <p:cNvSpPr txBox="1"/>
          <p:nvPr/>
        </p:nvSpPr>
        <p:spPr>
          <a:xfrm>
            <a:off x="1618514" y="3831939"/>
            <a:ext cx="1295286" cy="88639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lnSpc>
                <a:spcPct val="120000"/>
              </a:lnSpc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1" name="TextBox 13"/>
          <p:cNvSpPr txBox="1"/>
          <p:nvPr/>
        </p:nvSpPr>
        <p:spPr>
          <a:xfrm>
            <a:off x="3533832" y="4448326"/>
            <a:ext cx="1295287" cy="27001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lnSpc>
                <a:spcPct val="120000"/>
              </a:lnSpc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2" name="TextBox 13"/>
          <p:cNvSpPr txBox="1"/>
          <p:nvPr/>
        </p:nvSpPr>
        <p:spPr>
          <a:xfrm>
            <a:off x="3533832" y="4903503"/>
            <a:ext cx="1295286" cy="88639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lnSpc>
                <a:spcPct val="120000"/>
              </a:lnSpc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3" name="TextBox 13"/>
          <p:cNvSpPr txBox="1"/>
          <p:nvPr/>
        </p:nvSpPr>
        <p:spPr>
          <a:xfrm>
            <a:off x="5457486" y="3376762"/>
            <a:ext cx="1295287" cy="27001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lnSpc>
                <a:spcPct val="120000"/>
              </a:lnSpc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4" name="TextBox 13"/>
          <p:cNvSpPr txBox="1"/>
          <p:nvPr/>
        </p:nvSpPr>
        <p:spPr>
          <a:xfrm>
            <a:off x="5457486" y="3831939"/>
            <a:ext cx="1295286" cy="88639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lnSpc>
                <a:spcPct val="120000"/>
              </a:lnSpc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5" name="TextBox 13"/>
          <p:cNvSpPr txBox="1"/>
          <p:nvPr/>
        </p:nvSpPr>
        <p:spPr>
          <a:xfrm>
            <a:off x="7372804" y="4448326"/>
            <a:ext cx="1295287" cy="27001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lnSpc>
                <a:spcPct val="120000"/>
              </a:lnSpc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6" name="TextBox 13"/>
          <p:cNvSpPr txBox="1"/>
          <p:nvPr/>
        </p:nvSpPr>
        <p:spPr>
          <a:xfrm>
            <a:off x="7372804" y="4903503"/>
            <a:ext cx="1295286" cy="88639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lnSpc>
                <a:spcPct val="120000"/>
              </a:lnSpc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7" name="TextBox 13"/>
          <p:cNvSpPr txBox="1"/>
          <p:nvPr/>
        </p:nvSpPr>
        <p:spPr>
          <a:xfrm>
            <a:off x="9315111" y="3376762"/>
            <a:ext cx="1295287" cy="27001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lnSpc>
                <a:spcPct val="120000"/>
              </a:lnSpc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8" name="TextBox 13"/>
          <p:cNvSpPr txBox="1"/>
          <p:nvPr/>
        </p:nvSpPr>
        <p:spPr>
          <a:xfrm>
            <a:off x="9315111" y="3831939"/>
            <a:ext cx="1295286" cy="88639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lnSpc>
                <a:spcPct val="120000"/>
              </a:lnSpc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4100093" y="1893442"/>
            <a:ext cx="2338644" cy="909635"/>
            <a:chOff x="4159487" y="1501494"/>
            <a:chExt cx="2445131" cy="951054"/>
          </a:xfrm>
          <a:solidFill>
            <a:srgbClr val="B1C14A"/>
          </a:solidFill>
        </p:grpSpPr>
        <p:sp>
          <p:nvSpPr>
            <p:cNvPr id="21" name="出自【趣你的PPT】(微信:qunideppt)：最优质的PPT资源库"/>
            <p:cNvSpPr/>
            <p:nvPr/>
          </p:nvSpPr>
          <p:spPr>
            <a:xfrm>
              <a:off x="4159487" y="1501494"/>
              <a:ext cx="2445131" cy="951054"/>
            </a:xfrm>
            <a:custGeom>
              <a:avLst/>
              <a:gdLst>
                <a:gd name="connsiteX0" fmla="*/ 0 w 1655180"/>
                <a:gd name="connsiteY0" fmla="*/ 844952 h 844952"/>
                <a:gd name="connsiteX1" fmla="*/ 827590 w 1655180"/>
                <a:gd name="connsiteY1" fmla="*/ 0 h 844952"/>
                <a:gd name="connsiteX2" fmla="*/ 1655180 w 1655180"/>
                <a:gd name="connsiteY2" fmla="*/ 844952 h 844952"/>
                <a:gd name="connsiteX3" fmla="*/ 0 w 1655180"/>
                <a:gd name="connsiteY3" fmla="*/ 844952 h 844952"/>
                <a:gd name="connsiteX0-1" fmla="*/ 0 w 2318120"/>
                <a:gd name="connsiteY0-2" fmla="*/ 844952 h 1203092"/>
                <a:gd name="connsiteX1-3" fmla="*/ 827590 w 2318120"/>
                <a:gd name="connsiteY1-4" fmla="*/ 0 h 1203092"/>
                <a:gd name="connsiteX2-5" fmla="*/ 2318120 w 2318120"/>
                <a:gd name="connsiteY2-6" fmla="*/ 1203092 h 1203092"/>
                <a:gd name="connsiteX3-7" fmla="*/ 0 w 2318120"/>
                <a:gd name="connsiteY3-8" fmla="*/ 844952 h 1203092"/>
                <a:gd name="connsiteX0-9" fmla="*/ 0 w 2318120"/>
                <a:gd name="connsiteY0-10" fmla="*/ 715412 h 1073552"/>
                <a:gd name="connsiteX1-11" fmla="*/ 1703890 w 2318120"/>
                <a:gd name="connsiteY1-12" fmla="*/ 0 h 1073552"/>
                <a:gd name="connsiteX2-13" fmla="*/ 2318120 w 2318120"/>
                <a:gd name="connsiteY2-14" fmla="*/ 1073552 h 1073552"/>
                <a:gd name="connsiteX3-15" fmla="*/ 0 w 2318120"/>
                <a:gd name="connsiteY3-16" fmla="*/ 715412 h 1073552"/>
                <a:gd name="connsiteX0-17" fmla="*/ 0 w 2805800"/>
                <a:gd name="connsiteY0-18" fmla="*/ 1081172 h 1081172"/>
                <a:gd name="connsiteX1-19" fmla="*/ 2191570 w 2805800"/>
                <a:gd name="connsiteY1-20" fmla="*/ 0 h 1081172"/>
                <a:gd name="connsiteX2-21" fmla="*/ 2805800 w 2805800"/>
                <a:gd name="connsiteY2-22" fmla="*/ 1073552 h 1081172"/>
                <a:gd name="connsiteX3-23" fmla="*/ 0 w 2805800"/>
                <a:gd name="connsiteY3-24" fmla="*/ 1081172 h 1081172"/>
                <a:gd name="connsiteX0-25" fmla="*/ 0 w 2813420"/>
                <a:gd name="connsiteY0-26" fmla="*/ 1081172 h 1081172"/>
                <a:gd name="connsiteX1-27" fmla="*/ 2191570 w 2813420"/>
                <a:gd name="connsiteY1-28" fmla="*/ 0 h 1081172"/>
                <a:gd name="connsiteX2-29" fmla="*/ 2813420 w 2813420"/>
                <a:gd name="connsiteY2-30" fmla="*/ 1081172 h 1081172"/>
                <a:gd name="connsiteX3-31" fmla="*/ 0 w 2813420"/>
                <a:gd name="connsiteY3-32" fmla="*/ 1081172 h 1081172"/>
                <a:gd name="connsiteX0-33" fmla="*/ 0 w 2813420"/>
                <a:gd name="connsiteY0-34" fmla="*/ 1081172 h 1081172"/>
                <a:gd name="connsiteX1-35" fmla="*/ 2199190 w 2813420"/>
                <a:gd name="connsiteY1-36" fmla="*/ 0 h 1081172"/>
                <a:gd name="connsiteX2-37" fmla="*/ 2813420 w 2813420"/>
                <a:gd name="connsiteY2-38" fmla="*/ 1081172 h 1081172"/>
                <a:gd name="connsiteX3-39" fmla="*/ 0 w 2813420"/>
                <a:gd name="connsiteY3-40" fmla="*/ 1081172 h 1081172"/>
                <a:gd name="connsiteX0-41" fmla="*/ 0 w 2813420"/>
                <a:gd name="connsiteY0-42" fmla="*/ 1081172 h 1081172"/>
                <a:gd name="connsiteX1-43" fmla="*/ 2199190 w 2813420"/>
                <a:gd name="connsiteY1-44" fmla="*/ 0 h 1081172"/>
                <a:gd name="connsiteX2-45" fmla="*/ 2813420 w 2813420"/>
                <a:gd name="connsiteY2-46" fmla="*/ 1081172 h 1081172"/>
                <a:gd name="connsiteX3-47" fmla="*/ 0 w 2813420"/>
                <a:gd name="connsiteY3-48" fmla="*/ 1081172 h 1081172"/>
                <a:gd name="connsiteX0-49" fmla="*/ 0 w 2813420"/>
                <a:gd name="connsiteY0-50" fmla="*/ 1094303 h 1094303"/>
                <a:gd name="connsiteX1-51" fmla="*/ 2199190 w 2813420"/>
                <a:gd name="connsiteY1-52" fmla="*/ 13131 h 1094303"/>
                <a:gd name="connsiteX2-53" fmla="*/ 2813420 w 2813420"/>
                <a:gd name="connsiteY2-54" fmla="*/ 1094303 h 1094303"/>
                <a:gd name="connsiteX3-55" fmla="*/ 0 w 2813420"/>
                <a:gd name="connsiteY3-56" fmla="*/ 1094303 h 1094303"/>
                <a:gd name="connsiteX0-57" fmla="*/ 0 w 2813420"/>
                <a:gd name="connsiteY0-58" fmla="*/ 1094303 h 1094303"/>
                <a:gd name="connsiteX1-59" fmla="*/ 2206810 w 2813420"/>
                <a:gd name="connsiteY1-60" fmla="*/ 13131 h 1094303"/>
                <a:gd name="connsiteX2-61" fmla="*/ 2813420 w 2813420"/>
                <a:gd name="connsiteY2-62" fmla="*/ 1094303 h 1094303"/>
                <a:gd name="connsiteX3-63" fmla="*/ 0 w 2813420"/>
                <a:gd name="connsiteY3-64" fmla="*/ 1094303 h 1094303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2813420" h="1094303">
                  <a:moveTo>
                    <a:pt x="0" y="1094303"/>
                  </a:moveTo>
                  <a:cubicBezTo>
                    <a:pt x="253003" y="-287168"/>
                    <a:pt x="1633767" y="45862"/>
                    <a:pt x="2206810" y="13131"/>
                  </a:cubicBezTo>
                  <a:lnTo>
                    <a:pt x="2813420" y="1094303"/>
                  </a:lnTo>
                  <a:lnTo>
                    <a:pt x="0" y="109430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2" name="出自【趣你的PPT】(微信:qunideppt)：最优质的PPT资源库"/>
            <p:cNvSpPr txBox="1"/>
            <p:nvPr/>
          </p:nvSpPr>
          <p:spPr>
            <a:xfrm>
              <a:off x="5109707" y="1546382"/>
              <a:ext cx="544689" cy="83099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altLang="zh-CN" sz="4800" b="1" dirty="0" smtClean="0">
                  <a:solidFill>
                    <a:prstClr val="whit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</a:t>
              </a:r>
              <a:endParaRPr lang="zh-CN" altLang="en-US" sz="4800" b="1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5944827" y="1902373"/>
            <a:ext cx="1738708" cy="1822006"/>
            <a:chOff x="6088219" y="1510832"/>
            <a:chExt cx="1817878" cy="1904969"/>
          </a:xfrm>
          <a:solidFill>
            <a:srgbClr val="000000"/>
          </a:solidFill>
        </p:grpSpPr>
        <p:sp>
          <p:nvSpPr>
            <p:cNvPr id="19" name="出自【趣你的PPT】(微信:qunideppt)：最优质的PPT资源库"/>
            <p:cNvSpPr/>
            <p:nvPr/>
          </p:nvSpPr>
          <p:spPr>
            <a:xfrm>
              <a:off x="6088219" y="1510832"/>
              <a:ext cx="1817878" cy="1904969"/>
            </a:xfrm>
            <a:custGeom>
              <a:avLst/>
              <a:gdLst>
                <a:gd name="connsiteX0" fmla="*/ 0 w 1303020"/>
                <a:gd name="connsiteY0" fmla="*/ 563360 h 563360"/>
                <a:gd name="connsiteX1" fmla="*/ 651510 w 1303020"/>
                <a:gd name="connsiteY1" fmla="*/ 0 h 563360"/>
                <a:gd name="connsiteX2" fmla="*/ 1303020 w 1303020"/>
                <a:gd name="connsiteY2" fmla="*/ 563360 h 563360"/>
                <a:gd name="connsiteX3" fmla="*/ 0 w 1303020"/>
                <a:gd name="connsiteY3" fmla="*/ 563360 h 563360"/>
                <a:gd name="connsiteX0-1" fmla="*/ 0 w 1661160"/>
                <a:gd name="connsiteY0-2" fmla="*/ 0 h 815340"/>
                <a:gd name="connsiteX1-3" fmla="*/ 1009650 w 1661160"/>
                <a:gd name="connsiteY1-4" fmla="*/ 251980 h 815340"/>
                <a:gd name="connsiteX2-5" fmla="*/ 1661160 w 1661160"/>
                <a:gd name="connsiteY2-6" fmla="*/ 815340 h 815340"/>
                <a:gd name="connsiteX3-7" fmla="*/ 0 w 1661160"/>
                <a:gd name="connsiteY3-8" fmla="*/ 0 h 815340"/>
                <a:gd name="connsiteX0-9" fmla="*/ 0 w 1242060"/>
                <a:gd name="connsiteY0-10" fmla="*/ 0 h 2179320"/>
                <a:gd name="connsiteX1-11" fmla="*/ 1009650 w 1242060"/>
                <a:gd name="connsiteY1-12" fmla="*/ 251980 h 2179320"/>
                <a:gd name="connsiteX2-13" fmla="*/ 1242060 w 1242060"/>
                <a:gd name="connsiteY2-14" fmla="*/ 2179320 h 2179320"/>
                <a:gd name="connsiteX3-15" fmla="*/ 0 w 1242060"/>
                <a:gd name="connsiteY3-16" fmla="*/ 0 h 2179320"/>
                <a:gd name="connsiteX0-17" fmla="*/ 0 w 2076450"/>
                <a:gd name="connsiteY0-18" fmla="*/ 0 h 2179320"/>
                <a:gd name="connsiteX1-19" fmla="*/ 2076450 w 2076450"/>
                <a:gd name="connsiteY1-20" fmla="*/ 777760 h 2179320"/>
                <a:gd name="connsiteX2-21" fmla="*/ 1242060 w 2076450"/>
                <a:gd name="connsiteY2-22" fmla="*/ 2179320 h 2179320"/>
                <a:gd name="connsiteX3-23" fmla="*/ 0 w 2076450"/>
                <a:gd name="connsiteY3-24" fmla="*/ 0 h 2179320"/>
                <a:gd name="connsiteX0-25" fmla="*/ 0 w 2076450"/>
                <a:gd name="connsiteY0-26" fmla="*/ 0 h 2179320"/>
                <a:gd name="connsiteX1-27" fmla="*/ 2076450 w 2076450"/>
                <a:gd name="connsiteY1-28" fmla="*/ 777760 h 2179320"/>
                <a:gd name="connsiteX2-29" fmla="*/ 1242060 w 2076450"/>
                <a:gd name="connsiteY2-30" fmla="*/ 2179320 h 2179320"/>
                <a:gd name="connsiteX3-31" fmla="*/ 0 w 2076450"/>
                <a:gd name="connsiteY3-32" fmla="*/ 0 h 2179320"/>
                <a:gd name="connsiteX0-33" fmla="*/ 0 w 2076450"/>
                <a:gd name="connsiteY0-34" fmla="*/ 0 h 2179320"/>
                <a:gd name="connsiteX1-35" fmla="*/ 2076450 w 2076450"/>
                <a:gd name="connsiteY1-36" fmla="*/ 777760 h 2179320"/>
                <a:gd name="connsiteX2-37" fmla="*/ 1242060 w 2076450"/>
                <a:gd name="connsiteY2-38" fmla="*/ 2179320 h 2179320"/>
                <a:gd name="connsiteX3-39" fmla="*/ 0 w 2076450"/>
                <a:gd name="connsiteY3-40" fmla="*/ 0 h 2179320"/>
                <a:gd name="connsiteX0-41" fmla="*/ 0 w 2076450"/>
                <a:gd name="connsiteY0-42" fmla="*/ 0 h 2156460"/>
                <a:gd name="connsiteX1-43" fmla="*/ 2076450 w 2076450"/>
                <a:gd name="connsiteY1-44" fmla="*/ 754900 h 2156460"/>
                <a:gd name="connsiteX2-45" fmla="*/ 1242060 w 2076450"/>
                <a:gd name="connsiteY2-46" fmla="*/ 2156460 h 2156460"/>
                <a:gd name="connsiteX3-47" fmla="*/ 0 w 2076450"/>
                <a:gd name="connsiteY3-48" fmla="*/ 0 h 2156460"/>
                <a:gd name="connsiteX0-49" fmla="*/ 0 w 2076450"/>
                <a:gd name="connsiteY0-50" fmla="*/ 14318 h 2170778"/>
                <a:gd name="connsiteX1-51" fmla="*/ 2076450 w 2076450"/>
                <a:gd name="connsiteY1-52" fmla="*/ 769218 h 2170778"/>
                <a:gd name="connsiteX2-53" fmla="*/ 1242060 w 2076450"/>
                <a:gd name="connsiteY2-54" fmla="*/ 2170778 h 2170778"/>
                <a:gd name="connsiteX3-55" fmla="*/ 0 w 2076450"/>
                <a:gd name="connsiteY3-56" fmla="*/ 14318 h 2170778"/>
                <a:gd name="connsiteX0-57" fmla="*/ 0 w 2045970"/>
                <a:gd name="connsiteY0-58" fmla="*/ 24833 h 2150813"/>
                <a:gd name="connsiteX1-59" fmla="*/ 2045970 w 2045970"/>
                <a:gd name="connsiteY1-60" fmla="*/ 749253 h 2150813"/>
                <a:gd name="connsiteX2-61" fmla="*/ 1211580 w 2045970"/>
                <a:gd name="connsiteY2-62" fmla="*/ 2150813 h 2150813"/>
                <a:gd name="connsiteX3-63" fmla="*/ 0 w 2045970"/>
                <a:gd name="connsiteY3-64" fmla="*/ 24833 h 2150813"/>
                <a:gd name="connsiteX0-65" fmla="*/ 0 w 2053590"/>
                <a:gd name="connsiteY0-66" fmla="*/ 14318 h 2170778"/>
                <a:gd name="connsiteX1-67" fmla="*/ 2053590 w 2053590"/>
                <a:gd name="connsiteY1-68" fmla="*/ 769218 h 2170778"/>
                <a:gd name="connsiteX2-69" fmla="*/ 1219200 w 2053590"/>
                <a:gd name="connsiteY2-70" fmla="*/ 2170778 h 2170778"/>
                <a:gd name="connsiteX3-71" fmla="*/ 0 w 2053590"/>
                <a:gd name="connsiteY3-72" fmla="*/ 14318 h 2170778"/>
                <a:gd name="connsiteX0-73" fmla="*/ 0 w 2053590"/>
                <a:gd name="connsiteY0-74" fmla="*/ 16401 h 2172861"/>
                <a:gd name="connsiteX1-75" fmla="*/ 2053590 w 2053590"/>
                <a:gd name="connsiteY1-76" fmla="*/ 771301 h 2172861"/>
                <a:gd name="connsiteX2-77" fmla="*/ 1219200 w 2053590"/>
                <a:gd name="connsiteY2-78" fmla="*/ 2172861 h 2172861"/>
                <a:gd name="connsiteX3-79" fmla="*/ 0 w 2053590"/>
                <a:gd name="connsiteY3-80" fmla="*/ 16401 h 2172861"/>
                <a:gd name="connsiteX0-81" fmla="*/ 0 w 2053590"/>
                <a:gd name="connsiteY0-82" fmla="*/ 29720 h 2186180"/>
                <a:gd name="connsiteX1-83" fmla="*/ 2053590 w 2053590"/>
                <a:gd name="connsiteY1-84" fmla="*/ 784620 h 2186180"/>
                <a:gd name="connsiteX2-85" fmla="*/ 1219200 w 2053590"/>
                <a:gd name="connsiteY2-86" fmla="*/ 2186180 h 2186180"/>
                <a:gd name="connsiteX3-87" fmla="*/ 0 w 2053590"/>
                <a:gd name="connsiteY3-88" fmla="*/ 29720 h 2186180"/>
                <a:gd name="connsiteX0-89" fmla="*/ 0 w 2053590"/>
                <a:gd name="connsiteY0-90" fmla="*/ 22550 h 2201870"/>
                <a:gd name="connsiteX1-91" fmla="*/ 2053590 w 2053590"/>
                <a:gd name="connsiteY1-92" fmla="*/ 800310 h 2201870"/>
                <a:gd name="connsiteX2-93" fmla="*/ 1219200 w 2053590"/>
                <a:gd name="connsiteY2-94" fmla="*/ 2201870 h 2201870"/>
                <a:gd name="connsiteX3-95" fmla="*/ 0 w 2053590"/>
                <a:gd name="connsiteY3-96" fmla="*/ 22550 h 2201870"/>
                <a:gd name="connsiteX0-97" fmla="*/ 0 w 2053590"/>
                <a:gd name="connsiteY0-98" fmla="*/ 29285 h 2208605"/>
                <a:gd name="connsiteX1-99" fmla="*/ 2053590 w 2053590"/>
                <a:gd name="connsiteY1-100" fmla="*/ 807045 h 2208605"/>
                <a:gd name="connsiteX2-101" fmla="*/ 1219200 w 2053590"/>
                <a:gd name="connsiteY2-102" fmla="*/ 2208605 h 2208605"/>
                <a:gd name="connsiteX3-103" fmla="*/ 0 w 2053590"/>
                <a:gd name="connsiteY3-104" fmla="*/ 29285 h 2208605"/>
                <a:gd name="connsiteX0-105" fmla="*/ 0 w 2091690"/>
                <a:gd name="connsiteY0-106" fmla="*/ 29285 h 2208605"/>
                <a:gd name="connsiteX1-107" fmla="*/ 2091690 w 2091690"/>
                <a:gd name="connsiteY1-108" fmla="*/ 807045 h 2208605"/>
                <a:gd name="connsiteX2-109" fmla="*/ 1257300 w 2091690"/>
                <a:gd name="connsiteY2-110" fmla="*/ 2208605 h 2208605"/>
                <a:gd name="connsiteX3-111" fmla="*/ 0 w 2091690"/>
                <a:gd name="connsiteY3-112" fmla="*/ 29285 h 2208605"/>
                <a:gd name="connsiteX0-113" fmla="*/ 0 w 2091690"/>
                <a:gd name="connsiteY0-114" fmla="*/ 10549 h 2189869"/>
                <a:gd name="connsiteX1-115" fmla="*/ 2091690 w 2091690"/>
                <a:gd name="connsiteY1-116" fmla="*/ 788309 h 2189869"/>
                <a:gd name="connsiteX2-117" fmla="*/ 1257300 w 2091690"/>
                <a:gd name="connsiteY2-118" fmla="*/ 2189869 h 2189869"/>
                <a:gd name="connsiteX3-119" fmla="*/ 0 w 2091690"/>
                <a:gd name="connsiteY3-120" fmla="*/ 10549 h 2189869"/>
                <a:gd name="connsiteX0-121" fmla="*/ 0 w 2091690"/>
                <a:gd name="connsiteY0-122" fmla="*/ 2746 h 2182066"/>
                <a:gd name="connsiteX1-123" fmla="*/ 2091690 w 2091690"/>
                <a:gd name="connsiteY1-124" fmla="*/ 780506 h 2182066"/>
                <a:gd name="connsiteX2-125" fmla="*/ 1257300 w 2091690"/>
                <a:gd name="connsiteY2-126" fmla="*/ 2182066 h 2182066"/>
                <a:gd name="connsiteX3-127" fmla="*/ 0 w 2091690"/>
                <a:gd name="connsiteY3-128" fmla="*/ 2746 h 2182066"/>
                <a:gd name="connsiteX0-129" fmla="*/ 0 w 2062193"/>
                <a:gd name="connsiteY0-130" fmla="*/ 4437 h 2183757"/>
                <a:gd name="connsiteX1-131" fmla="*/ 2062193 w 2062193"/>
                <a:gd name="connsiteY1-132" fmla="*/ 772365 h 2183757"/>
                <a:gd name="connsiteX2-133" fmla="*/ 1257300 w 2062193"/>
                <a:gd name="connsiteY2-134" fmla="*/ 2183757 h 2183757"/>
                <a:gd name="connsiteX3-135" fmla="*/ 0 w 2062193"/>
                <a:gd name="connsiteY3-136" fmla="*/ 4437 h 2183757"/>
                <a:gd name="connsiteX0-137" fmla="*/ 0 w 2091690"/>
                <a:gd name="connsiteY0-138" fmla="*/ 2746 h 2182066"/>
                <a:gd name="connsiteX1-139" fmla="*/ 2091690 w 2091690"/>
                <a:gd name="connsiteY1-140" fmla="*/ 780506 h 2182066"/>
                <a:gd name="connsiteX2-141" fmla="*/ 1257300 w 2091690"/>
                <a:gd name="connsiteY2-142" fmla="*/ 2182066 h 2182066"/>
                <a:gd name="connsiteX3-143" fmla="*/ 0 w 2091690"/>
                <a:gd name="connsiteY3-144" fmla="*/ 2746 h 2182066"/>
                <a:gd name="connsiteX0-145" fmla="*/ 0 w 2091690"/>
                <a:gd name="connsiteY0-146" fmla="*/ 2746 h 2191898"/>
                <a:gd name="connsiteX1-147" fmla="*/ 2091690 w 2091690"/>
                <a:gd name="connsiteY1-148" fmla="*/ 780506 h 2191898"/>
                <a:gd name="connsiteX2-149" fmla="*/ 1276965 w 2091690"/>
                <a:gd name="connsiteY2-150" fmla="*/ 2191898 h 2191898"/>
                <a:gd name="connsiteX3-151" fmla="*/ 0 w 2091690"/>
                <a:gd name="connsiteY3-152" fmla="*/ 2746 h 2191898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2091690" h="2191898">
                  <a:moveTo>
                    <a:pt x="0" y="2746"/>
                  </a:moveTo>
                  <a:cubicBezTo>
                    <a:pt x="600710" y="25779"/>
                    <a:pt x="1727200" y="-172167"/>
                    <a:pt x="2091690" y="780506"/>
                  </a:cubicBezTo>
                  <a:lnTo>
                    <a:pt x="1276965" y="2191898"/>
                  </a:lnTo>
                  <a:lnTo>
                    <a:pt x="0" y="2746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0" name="出自【趣你的PPT】(微信:qunideppt)：最优质的PPT资源库"/>
            <p:cNvSpPr txBox="1"/>
            <p:nvPr/>
          </p:nvSpPr>
          <p:spPr>
            <a:xfrm>
              <a:off x="6797130" y="1632320"/>
              <a:ext cx="544689" cy="83099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altLang="zh-CN" sz="4800" b="1" dirty="0" smtClean="0">
                  <a:solidFill>
                    <a:prstClr val="whit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B</a:t>
              </a:r>
              <a:endParaRPr lang="zh-CN" altLang="en-US" sz="4800" b="1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4206119" y="3757070"/>
            <a:ext cx="1738708" cy="1813834"/>
            <a:chOff x="4270341" y="3449980"/>
            <a:chExt cx="1817878" cy="1896424"/>
          </a:xfrm>
          <a:solidFill>
            <a:srgbClr val="B1C14A"/>
          </a:solidFill>
        </p:grpSpPr>
        <p:sp>
          <p:nvSpPr>
            <p:cNvPr id="17" name="出自【趣你的PPT】(微信:qunideppt)：最优质的PPT资源库"/>
            <p:cNvSpPr/>
            <p:nvPr/>
          </p:nvSpPr>
          <p:spPr>
            <a:xfrm rot="10800000">
              <a:off x="4270341" y="3449980"/>
              <a:ext cx="1817878" cy="1896424"/>
            </a:xfrm>
            <a:custGeom>
              <a:avLst/>
              <a:gdLst>
                <a:gd name="connsiteX0" fmla="*/ 0 w 1303020"/>
                <a:gd name="connsiteY0" fmla="*/ 563360 h 563360"/>
                <a:gd name="connsiteX1" fmla="*/ 651510 w 1303020"/>
                <a:gd name="connsiteY1" fmla="*/ 0 h 563360"/>
                <a:gd name="connsiteX2" fmla="*/ 1303020 w 1303020"/>
                <a:gd name="connsiteY2" fmla="*/ 563360 h 563360"/>
                <a:gd name="connsiteX3" fmla="*/ 0 w 1303020"/>
                <a:gd name="connsiteY3" fmla="*/ 563360 h 563360"/>
                <a:gd name="connsiteX0-1" fmla="*/ 0 w 1661160"/>
                <a:gd name="connsiteY0-2" fmla="*/ 0 h 815340"/>
                <a:gd name="connsiteX1-3" fmla="*/ 1009650 w 1661160"/>
                <a:gd name="connsiteY1-4" fmla="*/ 251980 h 815340"/>
                <a:gd name="connsiteX2-5" fmla="*/ 1661160 w 1661160"/>
                <a:gd name="connsiteY2-6" fmla="*/ 815340 h 815340"/>
                <a:gd name="connsiteX3-7" fmla="*/ 0 w 1661160"/>
                <a:gd name="connsiteY3-8" fmla="*/ 0 h 815340"/>
                <a:gd name="connsiteX0-9" fmla="*/ 0 w 1242060"/>
                <a:gd name="connsiteY0-10" fmla="*/ 0 h 2179320"/>
                <a:gd name="connsiteX1-11" fmla="*/ 1009650 w 1242060"/>
                <a:gd name="connsiteY1-12" fmla="*/ 251980 h 2179320"/>
                <a:gd name="connsiteX2-13" fmla="*/ 1242060 w 1242060"/>
                <a:gd name="connsiteY2-14" fmla="*/ 2179320 h 2179320"/>
                <a:gd name="connsiteX3-15" fmla="*/ 0 w 1242060"/>
                <a:gd name="connsiteY3-16" fmla="*/ 0 h 2179320"/>
                <a:gd name="connsiteX0-17" fmla="*/ 0 w 2076450"/>
                <a:gd name="connsiteY0-18" fmla="*/ 0 h 2179320"/>
                <a:gd name="connsiteX1-19" fmla="*/ 2076450 w 2076450"/>
                <a:gd name="connsiteY1-20" fmla="*/ 777760 h 2179320"/>
                <a:gd name="connsiteX2-21" fmla="*/ 1242060 w 2076450"/>
                <a:gd name="connsiteY2-22" fmla="*/ 2179320 h 2179320"/>
                <a:gd name="connsiteX3-23" fmla="*/ 0 w 2076450"/>
                <a:gd name="connsiteY3-24" fmla="*/ 0 h 2179320"/>
                <a:gd name="connsiteX0-25" fmla="*/ 0 w 2076450"/>
                <a:gd name="connsiteY0-26" fmla="*/ 0 h 2179320"/>
                <a:gd name="connsiteX1-27" fmla="*/ 2076450 w 2076450"/>
                <a:gd name="connsiteY1-28" fmla="*/ 777760 h 2179320"/>
                <a:gd name="connsiteX2-29" fmla="*/ 1242060 w 2076450"/>
                <a:gd name="connsiteY2-30" fmla="*/ 2179320 h 2179320"/>
                <a:gd name="connsiteX3-31" fmla="*/ 0 w 2076450"/>
                <a:gd name="connsiteY3-32" fmla="*/ 0 h 2179320"/>
                <a:gd name="connsiteX0-33" fmla="*/ 0 w 2076450"/>
                <a:gd name="connsiteY0-34" fmla="*/ 0 h 2179320"/>
                <a:gd name="connsiteX1-35" fmla="*/ 2076450 w 2076450"/>
                <a:gd name="connsiteY1-36" fmla="*/ 777760 h 2179320"/>
                <a:gd name="connsiteX2-37" fmla="*/ 1242060 w 2076450"/>
                <a:gd name="connsiteY2-38" fmla="*/ 2179320 h 2179320"/>
                <a:gd name="connsiteX3-39" fmla="*/ 0 w 2076450"/>
                <a:gd name="connsiteY3-40" fmla="*/ 0 h 2179320"/>
                <a:gd name="connsiteX0-41" fmla="*/ 0 w 2076450"/>
                <a:gd name="connsiteY0-42" fmla="*/ 0 h 2156460"/>
                <a:gd name="connsiteX1-43" fmla="*/ 2076450 w 2076450"/>
                <a:gd name="connsiteY1-44" fmla="*/ 754900 h 2156460"/>
                <a:gd name="connsiteX2-45" fmla="*/ 1242060 w 2076450"/>
                <a:gd name="connsiteY2-46" fmla="*/ 2156460 h 2156460"/>
                <a:gd name="connsiteX3-47" fmla="*/ 0 w 2076450"/>
                <a:gd name="connsiteY3-48" fmla="*/ 0 h 2156460"/>
                <a:gd name="connsiteX0-49" fmla="*/ 0 w 2076450"/>
                <a:gd name="connsiteY0-50" fmla="*/ 14318 h 2170778"/>
                <a:gd name="connsiteX1-51" fmla="*/ 2076450 w 2076450"/>
                <a:gd name="connsiteY1-52" fmla="*/ 769218 h 2170778"/>
                <a:gd name="connsiteX2-53" fmla="*/ 1242060 w 2076450"/>
                <a:gd name="connsiteY2-54" fmla="*/ 2170778 h 2170778"/>
                <a:gd name="connsiteX3-55" fmla="*/ 0 w 2076450"/>
                <a:gd name="connsiteY3-56" fmla="*/ 14318 h 2170778"/>
                <a:gd name="connsiteX0-57" fmla="*/ 0 w 2045970"/>
                <a:gd name="connsiteY0-58" fmla="*/ 24833 h 2150813"/>
                <a:gd name="connsiteX1-59" fmla="*/ 2045970 w 2045970"/>
                <a:gd name="connsiteY1-60" fmla="*/ 749253 h 2150813"/>
                <a:gd name="connsiteX2-61" fmla="*/ 1211580 w 2045970"/>
                <a:gd name="connsiteY2-62" fmla="*/ 2150813 h 2150813"/>
                <a:gd name="connsiteX3-63" fmla="*/ 0 w 2045970"/>
                <a:gd name="connsiteY3-64" fmla="*/ 24833 h 2150813"/>
                <a:gd name="connsiteX0-65" fmla="*/ 0 w 2053590"/>
                <a:gd name="connsiteY0-66" fmla="*/ 14318 h 2170778"/>
                <a:gd name="connsiteX1-67" fmla="*/ 2053590 w 2053590"/>
                <a:gd name="connsiteY1-68" fmla="*/ 769218 h 2170778"/>
                <a:gd name="connsiteX2-69" fmla="*/ 1219200 w 2053590"/>
                <a:gd name="connsiteY2-70" fmla="*/ 2170778 h 2170778"/>
                <a:gd name="connsiteX3-71" fmla="*/ 0 w 2053590"/>
                <a:gd name="connsiteY3-72" fmla="*/ 14318 h 2170778"/>
                <a:gd name="connsiteX0-73" fmla="*/ 0 w 2053590"/>
                <a:gd name="connsiteY0-74" fmla="*/ 16401 h 2172861"/>
                <a:gd name="connsiteX1-75" fmla="*/ 2053590 w 2053590"/>
                <a:gd name="connsiteY1-76" fmla="*/ 771301 h 2172861"/>
                <a:gd name="connsiteX2-77" fmla="*/ 1219200 w 2053590"/>
                <a:gd name="connsiteY2-78" fmla="*/ 2172861 h 2172861"/>
                <a:gd name="connsiteX3-79" fmla="*/ 0 w 2053590"/>
                <a:gd name="connsiteY3-80" fmla="*/ 16401 h 2172861"/>
                <a:gd name="connsiteX0-81" fmla="*/ 0 w 2053590"/>
                <a:gd name="connsiteY0-82" fmla="*/ 29720 h 2186180"/>
                <a:gd name="connsiteX1-83" fmla="*/ 2053590 w 2053590"/>
                <a:gd name="connsiteY1-84" fmla="*/ 784620 h 2186180"/>
                <a:gd name="connsiteX2-85" fmla="*/ 1219200 w 2053590"/>
                <a:gd name="connsiteY2-86" fmla="*/ 2186180 h 2186180"/>
                <a:gd name="connsiteX3-87" fmla="*/ 0 w 2053590"/>
                <a:gd name="connsiteY3-88" fmla="*/ 29720 h 2186180"/>
                <a:gd name="connsiteX0-89" fmla="*/ 0 w 2053590"/>
                <a:gd name="connsiteY0-90" fmla="*/ 22550 h 2201870"/>
                <a:gd name="connsiteX1-91" fmla="*/ 2053590 w 2053590"/>
                <a:gd name="connsiteY1-92" fmla="*/ 800310 h 2201870"/>
                <a:gd name="connsiteX2-93" fmla="*/ 1219200 w 2053590"/>
                <a:gd name="connsiteY2-94" fmla="*/ 2201870 h 2201870"/>
                <a:gd name="connsiteX3-95" fmla="*/ 0 w 2053590"/>
                <a:gd name="connsiteY3-96" fmla="*/ 22550 h 2201870"/>
                <a:gd name="connsiteX0-97" fmla="*/ 0 w 2053590"/>
                <a:gd name="connsiteY0-98" fmla="*/ 29285 h 2208605"/>
                <a:gd name="connsiteX1-99" fmla="*/ 2053590 w 2053590"/>
                <a:gd name="connsiteY1-100" fmla="*/ 807045 h 2208605"/>
                <a:gd name="connsiteX2-101" fmla="*/ 1219200 w 2053590"/>
                <a:gd name="connsiteY2-102" fmla="*/ 2208605 h 2208605"/>
                <a:gd name="connsiteX3-103" fmla="*/ 0 w 2053590"/>
                <a:gd name="connsiteY3-104" fmla="*/ 29285 h 2208605"/>
                <a:gd name="connsiteX0-105" fmla="*/ 0 w 2091690"/>
                <a:gd name="connsiteY0-106" fmla="*/ 29285 h 2208605"/>
                <a:gd name="connsiteX1-107" fmla="*/ 2091690 w 2091690"/>
                <a:gd name="connsiteY1-108" fmla="*/ 807045 h 2208605"/>
                <a:gd name="connsiteX2-109" fmla="*/ 1257300 w 2091690"/>
                <a:gd name="connsiteY2-110" fmla="*/ 2208605 h 2208605"/>
                <a:gd name="connsiteX3-111" fmla="*/ 0 w 2091690"/>
                <a:gd name="connsiteY3-112" fmla="*/ 29285 h 2208605"/>
                <a:gd name="connsiteX0-113" fmla="*/ 0 w 2091690"/>
                <a:gd name="connsiteY0-114" fmla="*/ 10549 h 2189869"/>
                <a:gd name="connsiteX1-115" fmla="*/ 2091690 w 2091690"/>
                <a:gd name="connsiteY1-116" fmla="*/ 788309 h 2189869"/>
                <a:gd name="connsiteX2-117" fmla="*/ 1257300 w 2091690"/>
                <a:gd name="connsiteY2-118" fmla="*/ 2189869 h 2189869"/>
                <a:gd name="connsiteX3-119" fmla="*/ 0 w 2091690"/>
                <a:gd name="connsiteY3-120" fmla="*/ 10549 h 2189869"/>
                <a:gd name="connsiteX0-121" fmla="*/ 0 w 2091690"/>
                <a:gd name="connsiteY0-122" fmla="*/ 2746 h 2182066"/>
                <a:gd name="connsiteX1-123" fmla="*/ 2091690 w 2091690"/>
                <a:gd name="connsiteY1-124" fmla="*/ 780506 h 2182066"/>
                <a:gd name="connsiteX2-125" fmla="*/ 1257300 w 2091690"/>
                <a:gd name="connsiteY2-126" fmla="*/ 2182066 h 2182066"/>
                <a:gd name="connsiteX3-127" fmla="*/ 0 w 2091690"/>
                <a:gd name="connsiteY3-128" fmla="*/ 2746 h 2182066"/>
                <a:gd name="connsiteX0-129" fmla="*/ 0 w 2091690"/>
                <a:gd name="connsiteY0-130" fmla="*/ 2746 h 2182066"/>
                <a:gd name="connsiteX1-131" fmla="*/ 2091690 w 2091690"/>
                <a:gd name="connsiteY1-132" fmla="*/ 780506 h 2182066"/>
                <a:gd name="connsiteX2-133" fmla="*/ 1276964 w 2091690"/>
                <a:gd name="connsiteY2-134" fmla="*/ 2182066 h 2182066"/>
                <a:gd name="connsiteX3-135" fmla="*/ 0 w 2091690"/>
                <a:gd name="connsiteY3-136" fmla="*/ 2746 h 2182066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2091690" h="2182066">
                  <a:moveTo>
                    <a:pt x="0" y="2746"/>
                  </a:moveTo>
                  <a:cubicBezTo>
                    <a:pt x="600710" y="25779"/>
                    <a:pt x="1727200" y="-172167"/>
                    <a:pt x="2091690" y="780506"/>
                  </a:cubicBezTo>
                  <a:lnTo>
                    <a:pt x="1276964" y="2182066"/>
                  </a:lnTo>
                  <a:lnTo>
                    <a:pt x="0" y="2746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8" name="出自【趣你的PPT】(微信:qunideppt)：最优质的PPT资源库"/>
            <p:cNvSpPr txBox="1"/>
            <p:nvPr/>
          </p:nvSpPr>
          <p:spPr>
            <a:xfrm>
              <a:off x="5017057" y="4388362"/>
              <a:ext cx="544689" cy="83099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altLang="zh-CN" sz="4800" b="1" dirty="0">
                  <a:solidFill>
                    <a:prstClr val="whit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E</a:t>
              </a:r>
              <a:endParaRPr lang="zh-CN" altLang="en-US" sz="4800" b="1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5441284" y="4670930"/>
            <a:ext cx="2363162" cy="909635"/>
            <a:chOff x="5561747" y="4405451"/>
            <a:chExt cx="2470766" cy="951054"/>
          </a:xfrm>
          <a:solidFill>
            <a:srgbClr val="000000"/>
          </a:solidFill>
        </p:grpSpPr>
        <p:sp>
          <p:nvSpPr>
            <p:cNvPr id="15" name="出自【趣你的PPT】(微信:qunideppt)：最优质的PPT资源库"/>
            <p:cNvSpPr/>
            <p:nvPr/>
          </p:nvSpPr>
          <p:spPr>
            <a:xfrm rot="10800000">
              <a:off x="5561747" y="4405451"/>
              <a:ext cx="2470766" cy="951054"/>
            </a:xfrm>
            <a:custGeom>
              <a:avLst/>
              <a:gdLst>
                <a:gd name="connsiteX0" fmla="*/ 0 w 1655180"/>
                <a:gd name="connsiteY0" fmla="*/ 844952 h 844952"/>
                <a:gd name="connsiteX1" fmla="*/ 827590 w 1655180"/>
                <a:gd name="connsiteY1" fmla="*/ 0 h 844952"/>
                <a:gd name="connsiteX2" fmla="*/ 1655180 w 1655180"/>
                <a:gd name="connsiteY2" fmla="*/ 844952 h 844952"/>
                <a:gd name="connsiteX3" fmla="*/ 0 w 1655180"/>
                <a:gd name="connsiteY3" fmla="*/ 844952 h 844952"/>
                <a:gd name="connsiteX0-1" fmla="*/ 0 w 2318120"/>
                <a:gd name="connsiteY0-2" fmla="*/ 844952 h 1203092"/>
                <a:gd name="connsiteX1-3" fmla="*/ 827590 w 2318120"/>
                <a:gd name="connsiteY1-4" fmla="*/ 0 h 1203092"/>
                <a:gd name="connsiteX2-5" fmla="*/ 2318120 w 2318120"/>
                <a:gd name="connsiteY2-6" fmla="*/ 1203092 h 1203092"/>
                <a:gd name="connsiteX3-7" fmla="*/ 0 w 2318120"/>
                <a:gd name="connsiteY3-8" fmla="*/ 844952 h 1203092"/>
                <a:gd name="connsiteX0-9" fmla="*/ 0 w 2318120"/>
                <a:gd name="connsiteY0-10" fmla="*/ 715412 h 1073552"/>
                <a:gd name="connsiteX1-11" fmla="*/ 1703890 w 2318120"/>
                <a:gd name="connsiteY1-12" fmla="*/ 0 h 1073552"/>
                <a:gd name="connsiteX2-13" fmla="*/ 2318120 w 2318120"/>
                <a:gd name="connsiteY2-14" fmla="*/ 1073552 h 1073552"/>
                <a:gd name="connsiteX3-15" fmla="*/ 0 w 2318120"/>
                <a:gd name="connsiteY3-16" fmla="*/ 715412 h 1073552"/>
                <a:gd name="connsiteX0-17" fmla="*/ 0 w 2805800"/>
                <a:gd name="connsiteY0-18" fmla="*/ 1081172 h 1081172"/>
                <a:gd name="connsiteX1-19" fmla="*/ 2191570 w 2805800"/>
                <a:gd name="connsiteY1-20" fmla="*/ 0 h 1081172"/>
                <a:gd name="connsiteX2-21" fmla="*/ 2805800 w 2805800"/>
                <a:gd name="connsiteY2-22" fmla="*/ 1073552 h 1081172"/>
                <a:gd name="connsiteX3-23" fmla="*/ 0 w 2805800"/>
                <a:gd name="connsiteY3-24" fmla="*/ 1081172 h 1081172"/>
                <a:gd name="connsiteX0-25" fmla="*/ 0 w 2813420"/>
                <a:gd name="connsiteY0-26" fmla="*/ 1081172 h 1081172"/>
                <a:gd name="connsiteX1-27" fmla="*/ 2191570 w 2813420"/>
                <a:gd name="connsiteY1-28" fmla="*/ 0 h 1081172"/>
                <a:gd name="connsiteX2-29" fmla="*/ 2813420 w 2813420"/>
                <a:gd name="connsiteY2-30" fmla="*/ 1081172 h 1081172"/>
                <a:gd name="connsiteX3-31" fmla="*/ 0 w 2813420"/>
                <a:gd name="connsiteY3-32" fmla="*/ 1081172 h 1081172"/>
                <a:gd name="connsiteX0-33" fmla="*/ 0 w 2813420"/>
                <a:gd name="connsiteY0-34" fmla="*/ 1081172 h 1081172"/>
                <a:gd name="connsiteX1-35" fmla="*/ 2199190 w 2813420"/>
                <a:gd name="connsiteY1-36" fmla="*/ 0 h 1081172"/>
                <a:gd name="connsiteX2-37" fmla="*/ 2813420 w 2813420"/>
                <a:gd name="connsiteY2-38" fmla="*/ 1081172 h 1081172"/>
                <a:gd name="connsiteX3-39" fmla="*/ 0 w 2813420"/>
                <a:gd name="connsiteY3-40" fmla="*/ 1081172 h 1081172"/>
                <a:gd name="connsiteX0-41" fmla="*/ 0 w 2813420"/>
                <a:gd name="connsiteY0-42" fmla="*/ 1081172 h 1081172"/>
                <a:gd name="connsiteX1-43" fmla="*/ 2199190 w 2813420"/>
                <a:gd name="connsiteY1-44" fmla="*/ 0 h 1081172"/>
                <a:gd name="connsiteX2-45" fmla="*/ 2813420 w 2813420"/>
                <a:gd name="connsiteY2-46" fmla="*/ 1081172 h 1081172"/>
                <a:gd name="connsiteX3-47" fmla="*/ 0 w 2813420"/>
                <a:gd name="connsiteY3-48" fmla="*/ 1081172 h 1081172"/>
                <a:gd name="connsiteX0-49" fmla="*/ 0 w 2813420"/>
                <a:gd name="connsiteY0-50" fmla="*/ 1094303 h 1094303"/>
                <a:gd name="connsiteX1-51" fmla="*/ 2199190 w 2813420"/>
                <a:gd name="connsiteY1-52" fmla="*/ 13131 h 1094303"/>
                <a:gd name="connsiteX2-53" fmla="*/ 2813420 w 2813420"/>
                <a:gd name="connsiteY2-54" fmla="*/ 1094303 h 1094303"/>
                <a:gd name="connsiteX3-55" fmla="*/ 0 w 2813420"/>
                <a:gd name="connsiteY3-56" fmla="*/ 1094303 h 1094303"/>
                <a:gd name="connsiteX0-57" fmla="*/ 0 w 2813420"/>
                <a:gd name="connsiteY0-58" fmla="*/ 1094303 h 1094303"/>
                <a:gd name="connsiteX1-59" fmla="*/ 2206810 w 2813420"/>
                <a:gd name="connsiteY1-60" fmla="*/ 13131 h 1094303"/>
                <a:gd name="connsiteX2-61" fmla="*/ 2813420 w 2813420"/>
                <a:gd name="connsiteY2-62" fmla="*/ 1094303 h 1094303"/>
                <a:gd name="connsiteX3-63" fmla="*/ 0 w 2813420"/>
                <a:gd name="connsiteY3-64" fmla="*/ 1094303 h 1094303"/>
                <a:gd name="connsiteX0-65" fmla="*/ 0 w 2842917"/>
                <a:gd name="connsiteY0-66" fmla="*/ 1094303 h 1094303"/>
                <a:gd name="connsiteX1-67" fmla="*/ 2206810 w 2842917"/>
                <a:gd name="connsiteY1-68" fmla="*/ 13131 h 1094303"/>
                <a:gd name="connsiteX2-69" fmla="*/ 2842917 w 2842917"/>
                <a:gd name="connsiteY2-70" fmla="*/ 1094303 h 1094303"/>
                <a:gd name="connsiteX3-71" fmla="*/ 0 w 2842917"/>
                <a:gd name="connsiteY3-72" fmla="*/ 1094303 h 1094303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2842917" h="1094303">
                  <a:moveTo>
                    <a:pt x="0" y="1094303"/>
                  </a:moveTo>
                  <a:cubicBezTo>
                    <a:pt x="253003" y="-287168"/>
                    <a:pt x="1633767" y="45862"/>
                    <a:pt x="2206810" y="13131"/>
                  </a:cubicBezTo>
                  <a:lnTo>
                    <a:pt x="2842917" y="1094303"/>
                  </a:lnTo>
                  <a:lnTo>
                    <a:pt x="0" y="109430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6" name="出自【趣你的PPT】(微信:qunideppt)：最优质的PPT资源库"/>
            <p:cNvSpPr txBox="1"/>
            <p:nvPr/>
          </p:nvSpPr>
          <p:spPr>
            <a:xfrm>
              <a:off x="6683278" y="4423166"/>
              <a:ext cx="544689" cy="83099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altLang="zh-CN" sz="4800" b="1" dirty="0" smtClean="0">
                  <a:solidFill>
                    <a:prstClr val="whit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D</a:t>
              </a:r>
              <a:endParaRPr lang="zh-CN" altLang="en-US" sz="4800" b="1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4105145" y="2819423"/>
            <a:ext cx="1295274" cy="2100466"/>
            <a:chOff x="4164769" y="2469638"/>
            <a:chExt cx="1354253" cy="2196108"/>
          </a:xfrm>
          <a:solidFill>
            <a:srgbClr val="000000"/>
          </a:solidFill>
        </p:grpSpPr>
        <p:sp>
          <p:nvSpPr>
            <p:cNvPr id="13" name="出自【趣你的PPT】(微信:qunideppt)：最优质的PPT资源库"/>
            <p:cNvSpPr/>
            <p:nvPr/>
          </p:nvSpPr>
          <p:spPr>
            <a:xfrm rot="10800000" flipH="1">
              <a:off x="4164769" y="2469638"/>
              <a:ext cx="1354253" cy="2196108"/>
            </a:xfrm>
            <a:custGeom>
              <a:avLst/>
              <a:gdLst>
                <a:gd name="connsiteX0" fmla="*/ 0 w 1554479"/>
                <a:gd name="connsiteY0" fmla="*/ 2192593 h 2192593"/>
                <a:gd name="connsiteX1" fmla="*/ 0 w 1554479"/>
                <a:gd name="connsiteY1" fmla="*/ 0 h 2192593"/>
                <a:gd name="connsiteX2" fmla="*/ 1554479 w 1554479"/>
                <a:gd name="connsiteY2" fmla="*/ 2192593 h 2192593"/>
                <a:gd name="connsiteX3" fmla="*/ 0 w 1554479"/>
                <a:gd name="connsiteY3" fmla="*/ 2192593 h 2192593"/>
                <a:gd name="connsiteX0-1" fmla="*/ 0 w 1554479"/>
                <a:gd name="connsiteY0-2" fmla="*/ 2526889 h 2526889"/>
                <a:gd name="connsiteX1-3" fmla="*/ 88491 w 1554479"/>
                <a:gd name="connsiteY1-4" fmla="*/ 0 h 2526889"/>
                <a:gd name="connsiteX2-5" fmla="*/ 1554479 w 1554479"/>
                <a:gd name="connsiteY2-6" fmla="*/ 2526889 h 2526889"/>
                <a:gd name="connsiteX3-7" fmla="*/ 0 w 1554479"/>
                <a:gd name="connsiteY3-8" fmla="*/ 2526889 h 2526889"/>
                <a:gd name="connsiteX0-9" fmla="*/ 3754 w 1558233"/>
                <a:gd name="connsiteY0-10" fmla="*/ 2526889 h 2526889"/>
                <a:gd name="connsiteX1-11" fmla="*/ 92245 w 1558233"/>
                <a:gd name="connsiteY1-12" fmla="*/ 0 h 2526889"/>
                <a:gd name="connsiteX2-13" fmla="*/ 1558233 w 1558233"/>
                <a:gd name="connsiteY2-14" fmla="*/ 2526889 h 2526889"/>
                <a:gd name="connsiteX3-15" fmla="*/ 3754 w 1558233"/>
                <a:gd name="connsiteY3-16" fmla="*/ 2526889 h 2526889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1558233" h="2526889">
                  <a:moveTo>
                    <a:pt x="3754" y="2526889"/>
                  </a:moveTo>
                  <a:cubicBezTo>
                    <a:pt x="33251" y="1684593"/>
                    <a:pt x="-65071" y="104877"/>
                    <a:pt x="92245" y="0"/>
                  </a:cubicBezTo>
                  <a:lnTo>
                    <a:pt x="1558233" y="2526889"/>
                  </a:lnTo>
                  <a:lnTo>
                    <a:pt x="3754" y="252688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4" name="出自【趣你的PPT】(微信:qunideppt)：最优质的PPT资源库"/>
            <p:cNvSpPr txBox="1"/>
            <p:nvPr/>
          </p:nvSpPr>
          <p:spPr>
            <a:xfrm>
              <a:off x="4260508" y="2936871"/>
              <a:ext cx="544689" cy="83099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altLang="zh-CN" sz="4800" b="1" dirty="0" smtClean="0">
                  <a:solidFill>
                    <a:prstClr val="whit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F</a:t>
              </a:r>
              <a:endParaRPr lang="zh-CN" altLang="en-US" sz="4800" b="1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6501000" y="2554119"/>
            <a:ext cx="1295274" cy="2100466"/>
            <a:chOff x="6669716" y="2192254"/>
            <a:chExt cx="1354253" cy="2196108"/>
          </a:xfrm>
          <a:solidFill>
            <a:srgbClr val="B1C14A"/>
          </a:solidFill>
        </p:grpSpPr>
        <p:sp>
          <p:nvSpPr>
            <p:cNvPr id="11" name="出自【趣你的PPT】(微信:qunideppt)：最优质的PPT资源库"/>
            <p:cNvSpPr/>
            <p:nvPr/>
          </p:nvSpPr>
          <p:spPr>
            <a:xfrm flipH="1">
              <a:off x="6669716" y="2192254"/>
              <a:ext cx="1354253" cy="2196108"/>
            </a:xfrm>
            <a:custGeom>
              <a:avLst/>
              <a:gdLst>
                <a:gd name="connsiteX0" fmla="*/ 0 w 1554479"/>
                <a:gd name="connsiteY0" fmla="*/ 2192593 h 2192593"/>
                <a:gd name="connsiteX1" fmla="*/ 0 w 1554479"/>
                <a:gd name="connsiteY1" fmla="*/ 0 h 2192593"/>
                <a:gd name="connsiteX2" fmla="*/ 1554479 w 1554479"/>
                <a:gd name="connsiteY2" fmla="*/ 2192593 h 2192593"/>
                <a:gd name="connsiteX3" fmla="*/ 0 w 1554479"/>
                <a:gd name="connsiteY3" fmla="*/ 2192593 h 2192593"/>
                <a:gd name="connsiteX0-1" fmla="*/ 0 w 1554479"/>
                <a:gd name="connsiteY0-2" fmla="*/ 2526889 h 2526889"/>
                <a:gd name="connsiteX1-3" fmla="*/ 88491 w 1554479"/>
                <a:gd name="connsiteY1-4" fmla="*/ 0 h 2526889"/>
                <a:gd name="connsiteX2-5" fmla="*/ 1554479 w 1554479"/>
                <a:gd name="connsiteY2-6" fmla="*/ 2526889 h 2526889"/>
                <a:gd name="connsiteX3-7" fmla="*/ 0 w 1554479"/>
                <a:gd name="connsiteY3-8" fmla="*/ 2526889 h 2526889"/>
                <a:gd name="connsiteX0-9" fmla="*/ 3754 w 1558233"/>
                <a:gd name="connsiteY0-10" fmla="*/ 2526889 h 2526889"/>
                <a:gd name="connsiteX1-11" fmla="*/ 92245 w 1558233"/>
                <a:gd name="connsiteY1-12" fmla="*/ 0 h 2526889"/>
                <a:gd name="connsiteX2-13" fmla="*/ 1558233 w 1558233"/>
                <a:gd name="connsiteY2-14" fmla="*/ 2526889 h 2526889"/>
                <a:gd name="connsiteX3-15" fmla="*/ 3754 w 1558233"/>
                <a:gd name="connsiteY3-16" fmla="*/ 2526889 h 2526889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1558233" h="2526889">
                  <a:moveTo>
                    <a:pt x="3754" y="2526889"/>
                  </a:moveTo>
                  <a:cubicBezTo>
                    <a:pt x="33251" y="1684593"/>
                    <a:pt x="-65071" y="104877"/>
                    <a:pt x="92245" y="0"/>
                  </a:cubicBezTo>
                  <a:lnTo>
                    <a:pt x="1558233" y="2526889"/>
                  </a:lnTo>
                  <a:lnTo>
                    <a:pt x="3754" y="252688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2" name="出自【趣你的PPT】(微信:qunideppt)：最优质的PPT资源库"/>
            <p:cNvSpPr txBox="1"/>
            <p:nvPr/>
          </p:nvSpPr>
          <p:spPr>
            <a:xfrm>
              <a:off x="7410512" y="2992797"/>
              <a:ext cx="544689" cy="83099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altLang="zh-CN" sz="4800" b="1" dirty="0" smtClean="0">
                  <a:solidFill>
                    <a:prstClr val="whit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C</a:t>
              </a:r>
              <a:endParaRPr lang="zh-CN" altLang="en-US" sz="4800" b="1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4" name="出自【趣你的PPT】(微信:qunideppt)：最优质的PPT资源库"/>
          <p:cNvSpPr/>
          <p:nvPr/>
        </p:nvSpPr>
        <p:spPr>
          <a:xfrm>
            <a:off x="955234" y="2435738"/>
            <a:ext cx="235974" cy="235974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出自【趣你的PPT】(微信:qunideppt)：最优质的PPT资源库"/>
          <p:cNvSpPr/>
          <p:nvPr/>
        </p:nvSpPr>
        <p:spPr>
          <a:xfrm>
            <a:off x="955570" y="3435762"/>
            <a:ext cx="235974" cy="235974"/>
          </a:xfrm>
          <a:prstGeom prst="rect">
            <a:avLst/>
          </a:prstGeom>
          <a:solidFill>
            <a:srgbClr val="19B4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" name="出自【趣你的PPT】(微信:qunideppt)：最优质的PPT资源库"/>
          <p:cNvSpPr/>
          <p:nvPr/>
        </p:nvSpPr>
        <p:spPr>
          <a:xfrm>
            <a:off x="956006" y="4435786"/>
            <a:ext cx="235974" cy="235974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3" name="出自【趣你的PPT】(微信:qunideppt)：最优质的PPT资源库"/>
          <p:cNvSpPr/>
          <p:nvPr/>
        </p:nvSpPr>
        <p:spPr>
          <a:xfrm>
            <a:off x="8548142" y="2435738"/>
            <a:ext cx="235974" cy="235974"/>
          </a:xfrm>
          <a:prstGeom prst="rect">
            <a:avLst/>
          </a:prstGeom>
          <a:solidFill>
            <a:srgbClr val="19B4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6" name="出自【趣你的PPT】(微信:qunideppt)：最优质的PPT资源库"/>
          <p:cNvSpPr/>
          <p:nvPr/>
        </p:nvSpPr>
        <p:spPr>
          <a:xfrm>
            <a:off x="8548478" y="3435762"/>
            <a:ext cx="235974" cy="235974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9" name="出自【趣你的PPT】(微信:qunideppt)：最优质的PPT资源库"/>
          <p:cNvSpPr/>
          <p:nvPr/>
        </p:nvSpPr>
        <p:spPr>
          <a:xfrm>
            <a:off x="8548914" y="4435786"/>
            <a:ext cx="235974" cy="235974"/>
          </a:xfrm>
          <a:prstGeom prst="rect">
            <a:avLst/>
          </a:prstGeom>
          <a:solidFill>
            <a:srgbClr val="19B4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1" name="TextBox 13"/>
          <p:cNvSpPr txBox="1"/>
          <p:nvPr/>
        </p:nvSpPr>
        <p:spPr>
          <a:xfrm>
            <a:off x="1375335" y="2370178"/>
            <a:ext cx="2192603" cy="44319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lnSpc>
                <a:spcPct val="120000"/>
              </a:lnSpc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2" name="TextBox 13"/>
          <p:cNvSpPr txBox="1"/>
          <p:nvPr/>
        </p:nvSpPr>
        <p:spPr>
          <a:xfrm>
            <a:off x="1375335" y="4394581"/>
            <a:ext cx="2192603" cy="44319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lnSpc>
                <a:spcPct val="120000"/>
              </a:lnSpc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3" name="TextBox 13"/>
          <p:cNvSpPr txBox="1"/>
          <p:nvPr/>
        </p:nvSpPr>
        <p:spPr>
          <a:xfrm>
            <a:off x="1375335" y="3382753"/>
            <a:ext cx="2192603" cy="44319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lnSpc>
                <a:spcPct val="120000"/>
              </a:lnSpc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4" name="TextBox 13"/>
          <p:cNvSpPr txBox="1"/>
          <p:nvPr/>
        </p:nvSpPr>
        <p:spPr>
          <a:xfrm>
            <a:off x="9044163" y="2370178"/>
            <a:ext cx="2192603" cy="44319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lnSpc>
                <a:spcPct val="120000"/>
              </a:lnSpc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5" name="TextBox 13"/>
          <p:cNvSpPr txBox="1"/>
          <p:nvPr/>
        </p:nvSpPr>
        <p:spPr>
          <a:xfrm>
            <a:off x="9044163" y="4394581"/>
            <a:ext cx="2192603" cy="44319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lnSpc>
                <a:spcPct val="120000"/>
              </a:lnSpc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6" name="TextBox 13"/>
          <p:cNvSpPr txBox="1"/>
          <p:nvPr/>
        </p:nvSpPr>
        <p:spPr>
          <a:xfrm>
            <a:off x="9044163" y="3382753"/>
            <a:ext cx="2192603" cy="44319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lnSpc>
                <a:spcPct val="120000"/>
              </a:lnSpc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自定义 27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B1C14A"/>
      </a:accent1>
      <a:accent2>
        <a:srgbClr val="000000"/>
      </a:accent2>
      <a:accent3>
        <a:srgbClr val="B1C14A"/>
      </a:accent3>
      <a:accent4>
        <a:srgbClr val="000000"/>
      </a:accent4>
      <a:accent5>
        <a:srgbClr val="B1C14A"/>
      </a:accent5>
      <a:accent6>
        <a:srgbClr val="000000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2369</Words>
  <Application>WPS 演示</Application>
  <PresentationFormat>宽屏</PresentationFormat>
  <Paragraphs>286</Paragraphs>
  <Slides>18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28" baseType="lpstr">
      <vt:lpstr>Arial</vt:lpstr>
      <vt:lpstr>宋体</vt:lpstr>
      <vt:lpstr>Wingdings</vt:lpstr>
      <vt:lpstr>微软雅黑</vt:lpstr>
      <vt:lpstr>华文仿宋</vt:lpstr>
      <vt:lpstr>等线 Light</vt:lpstr>
      <vt:lpstr>Arial Unicode MS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情缘素材：https://haosc.taobao.com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cp:lastModifiedBy>Administrator</cp:lastModifiedBy>
  <cp:revision>7</cp:revision>
  <dcterms:created xsi:type="dcterms:W3CDTF">2017-07-30T15:36:00Z</dcterms:created>
  <dcterms:modified xsi:type="dcterms:W3CDTF">2017-09-11T02:51:09Z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2052-10.1.0.6749</vt:lpwstr>
  </property>
</Properties>
</file>