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60" r:id="rId8"/>
    <p:sldId id="275" r:id="rId9"/>
    <p:sldId id="261" r:id="rId10"/>
    <p:sldId id="262" r:id="rId11"/>
    <p:sldId id="263" r:id="rId12"/>
    <p:sldId id="276" r:id="rId13"/>
    <p:sldId id="264" r:id="rId14"/>
    <p:sldId id="265" r:id="rId15"/>
    <p:sldId id="266" r:id="rId16"/>
    <p:sldId id="277" r:id="rId17"/>
    <p:sldId id="267" r:id="rId18"/>
    <p:sldId id="268" r:id="rId19"/>
    <p:sldId id="269" r:id="rId20"/>
    <p:sldId id="278"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8B25"/>
    <a:srgbClr val="91C42F"/>
    <a:srgbClr val="DBDE0F"/>
    <a:srgbClr val="F4F5F7"/>
    <a:srgbClr val="D0E8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FF66B1D-D1C7-447C-942A-88E8299F72F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2C2744-80D7-4727-A674-55C8AAF7FE4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FF66B1D-D1C7-447C-942A-88E8299F72F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2C2744-80D7-4727-A674-55C8AAF7FE4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FF66B1D-D1C7-447C-942A-88E8299F72F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2C2744-80D7-4727-A674-55C8AAF7FE4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FF66B1D-D1C7-447C-942A-88E8299F72F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2C2744-80D7-4727-A674-55C8AAF7FE4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3FF66B1D-D1C7-447C-942A-88E8299F72F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2C2744-80D7-4727-A674-55C8AAF7FE4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FF66B1D-D1C7-447C-942A-88E8299F72F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72C2744-80D7-4727-A674-55C8AAF7FE4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FF66B1D-D1C7-447C-942A-88E8299F72F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72C2744-80D7-4727-A674-55C8AAF7FE4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FF66B1D-D1C7-447C-942A-88E8299F72F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2C2744-80D7-4727-A674-55C8AAF7FE4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FF66B1D-D1C7-447C-942A-88E8299F72F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72C2744-80D7-4727-A674-55C8AAF7FE4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FF66B1D-D1C7-447C-942A-88E8299F72F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72C2744-80D7-4727-A674-55C8AAF7FE4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FF66B1D-D1C7-447C-942A-88E8299F72F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72C2744-80D7-4727-A674-55C8AAF7FE4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5F7"/>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66B1D-D1C7-447C-942A-88E8299F72F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C2744-80D7-4727-A674-55C8AAF7FE4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7" Type="http://schemas.openxmlformats.org/officeDocument/2006/relationships/slideLayout" Target="../slideLayouts/slideLayout1.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846574" y="0"/>
            <a:ext cx="4345426" cy="6858000"/>
          </a:xfrm>
          <a:prstGeom prst="rect">
            <a:avLst/>
          </a:prstGeom>
        </p:spPr>
      </p:pic>
      <p:sp>
        <p:nvSpPr>
          <p:cNvPr id="6" name="文本框 5"/>
          <p:cNvSpPr txBox="1"/>
          <p:nvPr/>
        </p:nvSpPr>
        <p:spPr>
          <a:xfrm>
            <a:off x="1801497" y="2255103"/>
            <a:ext cx="6154420" cy="829945"/>
          </a:xfrm>
          <a:prstGeom prst="rect">
            <a:avLst/>
          </a:prstGeom>
          <a:noFill/>
        </p:spPr>
        <p:txBody>
          <a:bodyPr wrap="none" rtlCol="0">
            <a:spAutoFit/>
          </a:bodyPr>
          <a:lstStyle/>
          <a:p>
            <a:r>
              <a:rPr lang="zh-CN" altLang="en-US" sz="4800" dirty="0">
                <a:solidFill>
                  <a:srgbClr val="668B25"/>
                </a:solidFill>
                <a:latin typeface="微软雅黑" panose="020B0503020204020204" pitchFamily="34" charset="-122"/>
                <a:ea typeface="微软雅黑" panose="020B0503020204020204" pitchFamily="34" charset="-122"/>
              </a:rPr>
              <a:t>树叶</a:t>
            </a:r>
            <a:r>
              <a:rPr lang="zh-CN" altLang="en-US" sz="4800" dirty="0" smtClean="0">
                <a:solidFill>
                  <a:srgbClr val="668B25"/>
                </a:solidFill>
                <a:latin typeface="微软雅黑" panose="020B0503020204020204" pitchFamily="34" charset="-122"/>
                <a:ea typeface="微软雅黑" panose="020B0503020204020204" pitchFamily="34" charset="-122"/>
              </a:rPr>
              <a:t>教育通用</a:t>
            </a:r>
            <a:r>
              <a:rPr lang="en-US" altLang="zh-CN" sz="4800" dirty="0" smtClean="0">
                <a:solidFill>
                  <a:srgbClr val="668B25"/>
                </a:solidFill>
                <a:latin typeface="微软雅黑" panose="020B0503020204020204" pitchFamily="34" charset="-122"/>
                <a:ea typeface="微软雅黑" panose="020B0503020204020204" pitchFamily="34" charset="-122"/>
              </a:rPr>
              <a:t>PPT</a:t>
            </a:r>
            <a:r>
              <a:rPr lang="zh-CN" altLang="en-US" sz="4800" dirty="0" smtClean="0">
                <a:solidFill>
                  <a:srgbClr val="668B25"/>
                </a:solidFill>
                <a:latin typeface="微软雅黑" panose="020B0503020204020204" pitchFamily="34" charset="-122"/>
                <a:ea typeface="微软雅黑" panose="020B0503020204020204" pitchFamily="34" charset="-122"/>
              </a:rPr>
              <a:t>模板</a:t>
            </a:r>
            <a:endParaRPr lang="zh-CN" altLang="en-US" sz="4800" dirty="0">
              <a:solidFill>
                <a:srgbClr val="668B25"/>
              </a:solidFill>
              <a:latin typeface="微软雅黑" panose="020B0503020204020204" pitchFamily="34" charset="-122"/>
              <a:ea typeface="微软雅黑" panose="020B0503020204020204" pitchFamily="34" charset="-122"/>
            </a:endParaRPr>
          </a:p>
        </p:txBody>
      </p:sp>
      <p:sp>
        <p:nvSpPr>
          <p:cNvPr id="7" name="矩形 6"/>
          <p:cNvSpPr/>
          <p:nvPr/>
        </p:nvSpPr>
        <p:spPr>
          <a:xfrm>
            <a:off x="1801497" y="3086100"/>
            <a:ext cx="3711272" cy="369332"/>
          </a:xfrm>
          <a:prstGeom prst="rect">
            <a:avLst/>
          </a:prstGeom>
        </p:spPr>
        <p:txBody>
          <a:bodyPr wrap="none">
            <a:spAutoFit/>
          </a:bodyPr>
          <a:lstStyle/>
          <a:p>
            <a:r>
              <a:rPr lang="en-US" altLang="zh-CN" b="1" i="0" dirty="0" smtClean="0">
                <a:solidFill>
                  <a:srgbClr val="91C42F"/>
                </a:solidFill>
                <a:effectLst/>
                <a:latin typeface="Arial" panose="020B0604020202020204" pitchFamily="34" charset="0"/>
              </a:rPr>
              <a:t>Leaf education general template</a:t>
            </a:r>
            <a:endParaRPr lang="zh-CN" altLang="en-US" dirty="0">
              <a:solidFill>
                <a:srgbClr val="91C42F"/>
              </a:solidFill>
            </a:endParaRPr>
          </a:p>
        </p:txBody>
      </p:sp>
      <p:grpSp>
        <p:nvGrpSpPr>
          <p:cNvPr id="11" name="组合 10"/>
          <p:cNvGrpSpPr/>
          <p:nvPr/>
        </p:nvGrpSpPr>
        <p:grpSpPr>
          <a:xfrm>
            <a:off x="1801497" y="3917097"/>
            <a:ext cx="4403360" cy="655421"/>
            <a:chOff x="1801497" y="3667631"/>
            <a:chExt cx="4403360" cy="655421"/>
          </a:xfrm>
        </p:grpSpPr>
        <p:sp>
          <p:nvSpPr>
            <p:cNvPr id="8" name="矩形 7"/>
            <p:cNvSpPr/>
            <p:nvPr/>
          </p:nvSpPr>
          <p:spPr>
            <a:xfrm>
              <a:off x="1801497" y="3880509"/>
              <a:ext cx="4403360" cy="261610"/>
            </a:xfrm>
            <a:prstGeom prst="rect">
              <a:avLst/>
            </a:prstGeom>
          </p:spPr>
          <p:txBody>
            <a:bodyPr wrap="square">
              <a:spAutoFit/>
            </a:bodyPr>
            <a:lstStyle/>
            <a:p>
              <a:r>
                <a:rPr lang="en-US" altLang="zh-CN" sz="1100" i="0" dirty="0" smtClean="0">
                  <a:solidFill>
                    <a:schemeClr val="tx1">
                      <a:lumMod val="65000"/>
                      <a:lumOff val="35000"/>
                    </a:schemeClr>
                  </a:solidFill>
                  <a:effectLst/>
                  <a:latin typeface="Arial" panose="020B0604020202020204" pitchFamily="34" charset="0"/>
                </a:rPr>
                <a:t>The young pioneers, the most diligent demonstration, </a:t>
              </a:r>
              <a:endParaRPr lang="zh-CN" altLang="en-US" sz="1100" dirty="0">
                <a:solidFill>
                  <a:schemeClr val="tx1">
                    <a:lumMod val="65000"/>
                    <a:lumOff val="35000"/>
                  </a:schemeClr>
                </a:solidFill>
              </a:endParaRPr>
            </a:p>
          </p:txBody>
        </p:sp>
        <p:sp>
          <p:nvSpPr>
            <p:cNvPr id="9" name="矩形 8"/>
            <p:cNvSpPr/>
            <p:nvPr/>
          </p:nvSpPr>
          <p:spPr>
            <a:xfrm>
              <a:off x="1801497" y="3667631"/>
              <a:ext cx="2449710" cy="261610"/>
            </a:xfrm>
            <a:prstGeom prst="rect">
              <a:avLst/>
            </a:prstGeom>
          </p:spPr>
          <p:txBody>
            <a:bodyPr wrap="none">
              <a:spAutoFit/>
            </a:bodyPr>
            <a:lstStyle/>
            <a:p>
              <a:r>
                <a:rPr lang="en-US" altLang="zh-CN" sz="1100" i="0" dirty="0" smtClean="0">
                  <a:solidFill>
                    <a:schemeClr val="tx1">
                      <a:lumMod val="65000"/>
                      <a:lumOff val="35000"/>
                    </a:schemeClr>
                  </a:solidFill>
                  <a:effectLst/>
                  <a:latin typeface="Arial" panose="020B0604020202020204" pitchFamily="34" charset="0"/>
                </a:rPr>
                <a:t>why starting is the best way to start. </a:t>
              </a:r>
              <a:endParaRPr lang="zh-CN" altLang="en-US" sz="1100" dirty="0">
                <a:solidFill>
                  <a:schemeClr val="tx1">
                    <a:lumMod val="65000"/>
                    <a:lumOff val="35000"/>
                  </a:schemeClr>
                </a:solidFill>
              </a:endParaRPr>
            </a:p>
          </p:txBody>
        </p:sp>
        <p:sp>
          <p:nvSpPr>
            <p:cNvPr id="10" name="矩形 9"/>
            <p:cNvSpPr/>
            <p:nvPr/>
          </p:nvSpPr>
          <p:spPr>
            <a:xfrm>
              <a:off x="1801497" y="4061442"/>
              <a:ext cx="950901" cy="261610"/>
            </a:xfrm>
            <a:prstGeom prst="rect">
              <a:avLst/>
            </a:prstGeom>
          </p:spPr>
          <p:txBody>
            <a:bodyPr wrap="none">
              <a:spAutoFit/>
            </a:bodyPr>
            <a:lstStyle/>
            <a:p>
              <a:r>
                <a:rPr lang="en-US" altLang="zh-CN" sz="1100" i="0" dirty="0" smtClean="0">
                  <a:solidFill>
                    <a:schemeClr val="tx1">
                      <a:lumMod val="65000"/>
                      <a:lumOff val="35000"/>
                    </a:schemeClr>
                  </a:solidFill>
                  <a:effectLst/>
                  <a:latin typeface="Arial" panose="020B0604020202020204" pitchFamily="34" charset="0"/>
                </a:rPr>
                <a:t>only for you.</a:t>
              </a:r>
              <a:endParaRPr lang="zh-CN" altLang="en-US" sz="1100" dirty="0">
                <a:solidFill>
                  <a:schemeClr val="tx1">
                    <a:lumMod val="65000"/>
                    <a:lumOff val="35000"/>
                  </a:schemeClr>
                </a:solidFil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0" y="0"/>
            <a:ext cx="4663440" cy="6858000"/>
          </a:xfrm>
          <a:prstGeom prst="rect">
            <a:avLst/>
          </a:prstGeom>
        </p:spPr>
      </p:pic>
      <p:sp>
        <p:nvSpPr>
          <p:cNvPr id="3" name="文本框 2"/>
          <p:cNvSpPr txBox="1"/>
          <p:nvPr/>
        </p:nvSpPr>
        <p:spPr>
          <a:xfrm>
            <a:off x="5759543" y="3014852"/>
            <a:ext cx="3877985" cy="646331"/>
          </a:xfrm>
          <a:prstGeom prst="rect">
            <a:avLst/>
          </a:prstGeom>
          <a:noFill/>
        </p:spPr>
        <p:txBody>
          <a:bodyPr wrap="none" rtlCol="0">
            <a:spAutoFit/>
          </a:bodyPr>
          <a:lstStyle/>
          <a:p>
            <a:r>
              <a:rPr lang="zh-CN" altLang="en-US" sz="3600" dirty="0" smtClean="0">
                <a:solidFill>
                  <a:srgbClr val="668B25"/>
                </a:solidFill>
                <a:latin typeface="微软雅黑" panose="020B0503020204020204" pitchFamily="34" charset="-122"/>
                <a:ea typeface="微软雅黑" panose="020B0503020204020204" pitchFamily="34" charset="-122"/>
              </a:rPr>
              <a:t>点击此处添加标题</a:t>
            </a:r>
            <a:endParaRPr lang="zh-CN" altLang="en-US" sz="3600" dirty="0">
              <a:solidFill>
                <a:srgbClr val="668B25"/>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5877109" y="3877909"/>
            <a:ext cx="4403360" cy="655421"/>
            <a:chOff x="1801497" y="3667631"/>
            <a:chExt cx="4403360" cy="655421"/>
          </a:xfrm>
        </p:grpSpPr>
        <p:sp>
          <p:nvSpPr>
            <p:cNvPr id="5" name="矩形 4"/>
            <p:cNvSpPr/>
            <p:nvPr/>
          </p:nvSpPr>
          <p:spPr>
            <a:xfrm>
              <a:off x="1801497" y="3880509"/>
              <a:ext cx="4403360" cy="261610"/>
            </a:xfrm>
            <a:prstGeom prst="rect">
              <a:avLst/>
            </a:prstGeom>
          </p:spPr>
          <p:txBody>
            <a:bodyPr wrap="square">
              <a:spAutoFit/>
            </a:bodyPr>
            <a:lstStyle/>
            <a:p>
              <a:r>
                <a:rPr lang="en-US" altLang="zh-CN" sz="1100" i="0" dirty="0" smtClean="0">
                  <a:solidFill>
                    <a:schemeClr val="tx1">
                      <a:lumMod val="65000"/>
                      <a:lumOff val="35000"/>
                    </a:schemeClr>
                  </a:solidFill>
                  <a:effectLst/>
                  <a:latin typeface="Arial" panose="020B0604020202020204" pitchFamily="34" charset="0"/>
                </a:rPr>
                <a:t>The young pioneers, the most diligent demonstration, </a:t>
              </a:r>
              <a:endParaRPr lang="zh-CN" altLang="en-US" sz="1100" dirty="0">
                <a:solidFill>
                  <a:schemeClr val="tx1">
                    <a:lumMod val="65000"/>
                    <a:lumOff val="35000"/>
                  </a:schemeClr>
                </a:solidFill>
              </a:endParaRPr>
            </a:p>
          </p:txBody>
        </p:sp>
        <p:sp>
          <p:nvSpPr>
            <p:cNvPr id="6" name="矩形 5"/>
            <p:cNvSpPr/>
            <p:nvPr/>
          </p:nvSpPr>
          <p:spPr>
            <a:xfrm>
              <a:off x="1801497" y="3667631"/>
              <a:ext cx="2449710" cy="261610"/>
            </a:xfrm>
            <a:prstGeom prst="rect">
              <a:avLst/>
            </a:prstGeom>
          </p:spPr>
          <p:txBody>
            <a:bodyPr wrap="none">
              <a:spAutoFit/>
            </a:bodyPr>
            <a:lstStyle/>
            <a:p>
              <a:r>
                <a:rPr lang="en-US" altLang="zh-CN" sz="1100" i="0" dirty="0" smtClean="0">
                  <a:solidFill>
                    <a:schemeClr val="tx1">
                      <a:lumMod val="65000"/>
                      <a:lumOff val="35000"/>
                    </a:schemeClr>
                  </a:solidFill>
                  <a:effectLst/>
                  <a:latin typeface="Arial" panose="020B0604020202020204" pitchFamily="34" charset="0"/>
                </a:rPr>
                <a:t>why starting is the best way to start. </a:t>
              </a:r>
              <a:endParaRPr lang="zh-CN" altLang="en-US" sz="1100" dirty="0">
                <a:solidFill>
                  <a:schemeClr val="tx1">
                    <a:lumMod val="65000"/>
                    <a:lumOff val="35000"/>
                  </a:schemeClr>
                </a:solidFill>
              </a:endParaRPr>
            </a:p>
          </p:txBody>
        </p:sp>
        <p:sp>
          <p:nvSpPr>
            <p:cNvPr id="7" name="矩形 6"/>
            <p:cNvSpPr/>
            <p:nvPr/>
          </p:nvSpPr>
          <p:spPr>
            <a:xfrm>
              <a:off x="1801497" y="4061442"/>
              <a:ext cx="950901" cy="261610"/>
            </a:xfrm>
            <a:prstGeom prst="rect">
              <a:avLst/>
            </a:prstGeom>
          </p:spPr>
          <p:txBody>
            <a:bodyPr wrap="none">
              <a:spAutoFit/>
            </a:bodyPr>
            <a:lstStyle/>
            <a:p>
              <a:r>
                <a:rPr lang="en-US" altLang="zh-CN" sz="1100" i="0" dirty="0" smtClean="0">
                  <a:solidFill>
                    <a:schemeClr val="tx1">
                      <a:lumMod val="65000"/>
                      <a:lumOff val="35000"/>
                    </a:schemeClr>
                  </a:solidFill>
                  <a:effectLst/>
                  <a:latin typeface="Arial" panose="020B0604020202020204" pitchFamily="34" charset="0"/>
                </a:rPr>
                <a:t>only for you.</a:t>
              </a:r>
              <a:endParaRPr lang="zh-CN" altLang="en-US" sz="1100" dirty="0">
                <a:solidFill>
                  <a:schemeClr val="tx1">
                    <a:lumMod val="65000"/>
                    <a:lumOff val="35000"/>
                  </a:schemeClr>
                </a:solidFil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72402" y="258774"/>
            <a:ext cx="3447196" cy="848163"/>
            <a:chOff x="4372402" y="258774"/>
            <a:chExt cx="3447196" cy="848163"/>
          </a:xfrm>
        </p:grpSpPr>
        <p:sp>
          <p:nvSpPr>
            <p:cNvPr id="3" name="文本框 2"/>
            <p:cNvSpPr txBox="1"/>
            <p:nvPr/>
          </p:nvSpPr>
          <p:spPr>
            <a:xfrm>
              <a:off x="4977745" y="258774"/>
              <a:ext cx="2236510" cy="400110"/>
            </a:xfrm>
            <a:prstGeom prst="rect">
              <a:avLst/>
            </a:prstGeom>
            <a:noFill/>
          </p:spPr>
          <p:txBody>
            <a:bodyPr wrap="none" rtlCol="0">
              <a:spAutoFit/>
            </a:bodyPr>
            <a:lstStyle/>
            <a:p>
              <a:r>
                <a:rPr lang="zh-CN" altLang="en-US" sz="2000" dirty="0" smtClean="0">
                  <a:solidFill>
                    <a:srgbClr val="668B25"/>
                  </a:solidFill>
                  <a:latin typeface="微软雅黑" panose="020B0503020204020204" pitchFamily="34" charset="-122"/>
                  <a:ea typeface="微软雅黑" panose="020B0503020204020204" pitchFamily="34" charset="-122"/>
                </a:rPr>
                <a:t>点击此处添加标题</a:t>
              </a:r>
              <a:endParaRPr lang="zh-CN" altLang="en-US" sz="2000" dirty="0">
                <a:solidFill>
                  <a:srgbClr val="668B25"/>
                </a:solidFill>
                <a:latin typeface="微软雅黑" panose="020B0503020204020204" pitchFamily="34" charset="-122"/>
                <a:ea typeface="微软雅黑" panose="020B0503020204020204" pitchFamily="34" charset="-122"/>
              </a:endParaRPr>
            </a:p>
          </p:txBody>
        </p:sp>
        <p:sp>
          <p:nvSpPr>
            <p:cNvPr id="4" name="矩形 3"/>
            <p:cNvSpPr/>
            <p:nvPr/>
          </p:nvSpPr>
          <p:spPr>
            <a:xfrm>
              <a:off x="4372402" y="686703"/>
              <a:ext cx="3447196" cy="261610"/>
            </a:xfrm>
            <a:prstGeom prst="rect">
              <a:avLst/>
            </a:prstGeom>
          </p:spPr>
          <p:txBody>
            <a:bodyPr wrap="square">
              <a:spAutoFit/>
            </a:bodyPr>
            <a:lstStyle/>
            <a:p>
              <a:r>
                <a:rPr lang="en-US" altLang="zh-CN" sz="1100" i="0" dirty="0" smtClean="0">
                  <a:solidFill>
                    <a:schemeClr val="tx1">
                      <a:lumMod val="65000"/>
                      <a:lumOff val="35000"/>
                    </a:schemeClr>
                  </a:solidFill>
                  <a:effectLst/>
                  <a:latin typeface="Arial" panose="020B0604020202020204" pitchFamily="34" charset="0"/>
                </a:rPr>
                <a:t>The young pioneers, the most diligent demonstration, </a:t>
              </a:r>
              <a:endParaRPr lang="zh-CN" altLang="en-US" sz="1100" dirty="0">
                <a:solidFill>
                  <a:schemeClr val="tx1">
                    <a:lumMod val="65000"/>
                    <a:lumOff val="35000"/>
                  </a:schemeClr>
                </a:solidFill>
              </a:endParaRPr>
            </a:p>
          </p:txBody>
        </p:sp>
        <p:sp>
          <p:nvSpPr>
            <p:cNvPr id="5" name="矩形 4"/>
            <p:cNvSpPr/>
            <p:nvPr/>
          </p:nvSpPr>
          <p:spPr>
            <a:xfrm>
              <a:off x="5642704" y="845327"/>
              <a:ext cx="744418" cy="261610"/>
            </a:xfrm>
            <a:prstGeom prst="rect">
              <a:avLst/>
            </a:prstGeom>
          </p:spPr>
          <p:txBody>
            <a:bodyPr wrap="none">
              <a:spAutoFit/>
            </a:bodyPr>
            <a:lstStyle/>
            <a:p>
              <a:r>
                <a:rPr lang="en-US" altLang="zh-CN" sz="1100" i="0" dirty="0" smtClean="0">
                  <a:solidFill>
                    <a:schemeClr val="tx1">
                      <a:lumMod val="65000"/>
                      <a:lumOff val="35000"/>
                    </a:schemeClr>
                  </a:solidFill>
                  <a:effectLst/>
                  <a:latin typeface="Arial" panose="020B0604020202020204" pitchFamily="34" charset="0"/>
                </a:rPr>
                <a:t>only for you.</a:t>
              </a:r>
              <a:endParaRPr lang="zh-CN" altLang="en-US" sz="1100" dirty="0">
                <a:solidFill>
                  <a:schemeClr val="tx1">
                    <a:lumMod val="65000"/>
                    <a:lumOff val="35000"/>
                  </a:schemeClr>
                </a:solidFill>
              </a:endParaRPr>
            </a:p>
          </p:txBody>
        </p:sp>
      </p:grpSp>
      <p:sp>
        <p:nvSpPr>
          <p:cNvPr id="6" name="MH_Other_9"/>
          <p:cNvSpPr/>
          <p:nvPr>
            <p:custDataLst>
              <p:tags r:id="rId1"/>
            </p:custDataLst>
          </p:nvPr>
        </p:nvSpPr>
        <p:spPr>
          <a:xfrm flipH="1">
            <a:off x="4544232" y="2425911"/>
            <a:ext cx="192087" cy="855663"/>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solidFill>
            <a:srgbClr val="668B25"/>
          </a:solidFill>
          <a:ln w="25400">
            <a:solidFill>
              <a:srgbClr val="668B25"/>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85000"/>
                  <a:lumOff val="15000"/>
                </a:schemeClr>
              </a:solidFill>
            </a:endParaRPr>
          </a:p>
        </p:txBody>
      </p:sp>
      <p:cxnSp>
        <p:nvCxnSpPr>
          <p:cNvPr id="7" name="MH_Other_10"/>
          <p:cNvCxnSpPr/>
          <p:nvPr>
            <p:custDataLst>
              <p:tags r:id="rId2"/>
            </p:custDataLst>
          </p:nvPr>
        </p:nvCxnSpPr>
        <p:spPr>
          <a:xfrm flipH="1">
            <a:off x="4331506" y="2851360"/>
            <a:ext cx="215900" cy="0"/>
          </a:xfrm>
          <a:prstGeom prst="line">
            <a:avLst/>
          </a:prstGeom>
          <a:ln w="25400">
            <a:solidFill>
              <a:srgbClr val="668B25"/>
            </a:solidFill>
            <a:tailEnd type="oval" w="sm" len="sm"/>
          </a:ln>
        </p:spPr>
        <p:style>
          <a:lnRef idx="1">
            <a:schemeClr val="accent1"/>
          </a:lnRef>
          <a:fillRef idx="0">
            <a:schemeClr val="accent1"/>
          </a:fillRef>
          <a:effectRef idx="0">
            <a:schemeClr val="accent1"/>
          </a:effectRef>
          <a:fontRef idx="minor">
            <a:schemeClr val="tx1"/>
          </a:fontRef>
        </p:style>
      </p:cxnSp>
      <p:sp>
        <p:nvSpPr>
          <p:cNvPr id="8" name="MH_Other_11"/>
          <p:cNvSpPr/>
          <p:nvPr>
            <p:custDataLst>
              <p:tags r:id="rId3"/>
            </p:custDataLst>
          </p:nvPr>
        </p:nvSpPr>
        <p:spPr>
          <a:xfrm flipH="1">
            <a:off x="4488669" y="2792624"/>
            <a:ext cx="117475" cy="117475"/>
          </a:xfrm>
          <a:prstGeom prst="ellipse">
            <a:avLst/>
          </a:prstGeom>
          <a:solidFill>
            <a:srgbClr val="668B25"/>
          </a:solidFill>
          <a:ln>
            <a:solidFill>
              <a:srgbClr val="668B2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85000"/>
                  <a:lumOff val="15000"/>
                </a:schemeClr>
              </a:solidFill>
            </a:endParaRPr>
          </a:p>
        </p:txBody>
      </p:sp>
      <p:sp>
        <p:nvSpPr>
          <p:cNvPr id="9" name="椭圆 8"/>
          <p:cNvSpPr/>
          <p:nvPr/>
        </p:nvSpPr>
        <p:spPr>
          <a:xfrm>
            <a:off x="4911603" y="2480349"/>
            <a:ext cx="742022" cy="742022"/>
          </a:xfrm>
          <a:prstGeom prst="ellipse">
            <a:avLst/>
          </a:prstGeom>
          <a:solidFill>
            <a:srgbClr val="668B25"/>
          </a:solidFill>
          <a:ln>
            <a:solidFill>
              <a:srgbClr val="668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0" name="MH_Other_12"/>
          <p:cNvSpPr/>
          <p:nvPr>
            <p:custDataLst>
              <p:tags r:id="rId4"/>
            </p:custDataLst>
          </p:nvPr>
        </p:nvSpPr>
        <p:spPr bwMode="auto">
          <a:xfrm>
            <a:off x="5096083" y="2692611"/>
            <a:ext cx="373062" cy="373063"/>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chemeClr val="tx1">
                  <a:lumMod val="85000"/>
                  <a:lumOff val="15000"/>
                </a:schemeClr>
              </a:solidFill>
            </a:endParaRPr>
          </a:p>
        </p:txBody>
      </p:sp>
      <p:sp>
        <p:nvSpPr>
          <p:cNvPr id="11" name="TextBox 76"/>
          <p:cNvSpPr txBox="1"/>
          <p:nvPr/>
        </p:nvSpPr>
        <p:spPr>
          <a:xfrm>
            <a:off x="3045735" y="2174537"/>
            <a:ext cx="1098541" cy="369332"/>
          </a:xfrm>
          <a:prstGeom prst="rect">
            <a:avLst/>
          </a:prstGeom>
          <a:noFill/>
        </p:spPr>
        <p:txBody>
          <a:bodyPr wrap="square" rtlCol="0">
            <a:spAutoFit/>
          </a:bodyPr>
          <a:lstStyle/>
          <a:p>
            <a:pPr algn="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998481" y="2543869"/>
            <a:ext cx="3145795" cy="645160"/>
          </a:xfrm>
          <a:prstGeom prst="rect">
            <a:avLst/>
          </a:prstGeom>
          <a:noFill/>
        </p:spPr>
        <p:txBody>
          <a:bodyPr wrap="square" rtlCol="0">
            <a:spAutoFit/>
          </a:bodyPr>
          <a:lstStyle/>
          <a:p>
            <a:pPr defTabSz="1216660">
              <a:spcBef>
                <a:spcPct val="20000"/>
              </a:spcBef>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请添加你的文本请添加你的文本请添加你的文本请添加你的文本请添加你的文本请添加你的文本</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3" name="MH_Other_3"/>
          <p:cNvSpPr/>
          <p:nvPr>
            <p:custDataLst>
              <p:tags r:id="rId5"/>
            </p:custDataLst>
          </p:nvPr>
        </p:nvSpPr>
        <p:spPr>
          <a:xfrm>
            <a:off x="7410869" y="2425911"/>
            <a:ext cx="190500" cy="855663"/>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solidFill>
            <a:srgbClr val="91C42F"/>
          </a:solidFill>
          <a:ln w="25400">
            <a:solidFill>
              <a:srgbClr val="91C42F"/>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85000"/>
                  <a:lumOff val="15000"/>
                </a:schemeClr>
              </a:solidFill>
            </a:endParaRPr>
          </a:p>
        </p:txBody>
      </p:sp>
      <p:cxnSp>
        <p:nvCxnSpPr>
          <p:cNvPr id="14" name="MH_Other_4"/>
          <p:cNvCxnSpPr/>
          <p:nvPr>
            <p:custDataLst>
              <p:tags r:id="rId6"/>
            </p:custDataLst>
          </p:nvPr>
        </p:nvCxnSpPr>
        <p:spPr>
          <a:xfrm>
            <a:off x="7599781" y="2851360"/>
            <a:ext cx="215900" cy="0"/>
          </a:xfrm>
          <a:prstGeom prst="line">
            <a:avLst/>
          </a:prstGeom>
          <a:ln w="25400">
            <a:solidFill>
              <a:srgbClr val="91C42F"/>
            </a:solidFill>
            <a:tailEnd type="oval" w="sm" len="sm"/>
          </a:ln>
        </p:spPr>
        <p:style>
          <a:lnRef idx="1">
            <a:schemeClr val="accent1"/>
          </a:lnRef>
          <a:fillRef idx="0">
            <a:schemeClr val="accent1"/>
          </a:fillRef>
          <a:effectRef idx="0">
            <a:schemeClr val="accent1"/>
          </a:effectRef>
          <a:fontRef idx="minor">
            <a:schemeClr val="tx1"/>
          </a:fontRef>
        </p:style>
      </p:cxnSp>
      <p:sp>
        <p:nvSpPr>
          <p:cNvPr id="15" name="MH_Other_5"/>
          <p:cNvSpPr/>
          <p:nvPr>
            <p:custDataLst>
              <p:tags r:id="rId7"/>
            </p:custDataLst>
          </p:nvPr>
        </p:nvSpPr>
        <p:spPr>
          <a:xfrm>
            <a:off x="7541045" y="2792624"/>
            <a:ext cx="117475" cy="117475"/>
          </a:xfrm>
          <a:prstGeom prst="ellipse">
            <a:avLst/>
          </a:prstGeom>
          <a:solidFill>
            <a:srgbClr val="91C42F"/>
          </a:solidFill>
          <a:ln>
            <a:solidFill>
              <a:srgbClr val="91C4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85000"/>
                  <a:lumOff val="15000"/>
                </a:schemeClr>
              </a:solidFill>
            </a:endParaRPr>
          </a:p>
        </p:txBody>
      </p:sp>
      <p:sp>
        <p:nvSpPr>
          <p:cNvPr id="16" name="椭圆 15"/>
          <p:cNvSpPr/>
          <p:nvPr/>
        </p:nvSpPr>
        <p:spPr>
          <a:xfrm>
            <a:off x="6384416" y="2480349"/>
            <a:ext cx="742022" cy="742022"/>
          </a:xfrm>
          <a:prstGeom prst="ellipse">
            <a:avLst/>
          </a:prstGeom>
          <a:solidFill>
            <a:srgbClr val="91C42F"/>
          </a:solidFill>
          <a:ln>
            <a:solidFill>
              <a:srgbClr val="91C4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7" name="MH_Other_6"/>
          <p:cNvSpPr/>
          <p:nvPr>
            <p:custDataLst>
              <p:tags r:id="rId8"/>
            </p:custDataLst>
          </p:nvPr>
        </p:nvSpPr>
        <p:spPr>
          <a:xfrm>
            <a:off x="6549052" y="2710074"/>
            <a:ext cx="412750" cy="282575"/>
          </a:xfrm>
          <a:custGeom>
            <a:avLst/>
            <a:gdLst>
              <a:gd name="connsiteX0" fmla="*/ 1720704 w 1721074"/>
              <a:gd name="connsiteY0" fmla="*/ 0 h 1180530"/>
              <a:gd name="connsiteX1" fmla="*/ 1721074 w 1721074"/>
              <a:gd name="connsiteY1" fmla="*/ 328961 h 1180530"/>
              <a:gd name="connsiteX2" fmla="*/ 1609393 w 1721074"/>
              <a:gd name="connsiteY2" fmla="*/ 253106 h 1180530"/>
              <a:gd name="connsiteX3" fmla="*/ 1153934 w 1721074"/>
              <a:gd name="connsiteY3" fmla="*/ 933995 h 1180530"/>
              <a:gd name="connsiteX4" fmla="*/ 899597 w 1721074"/>
              <a:gd name="connsiteY4" fmla="*/ 519521 h 1180530"/>
              <a:gd name="connsiteX5" fmla="*/ 532223 w 1721074"/>
              <a:gd name="connsiteY5" fmla="*/ 1009354 h 1180530"/>
              <a:gd name="connsiteX6" fmla="*/ 292016 w 1721074"/>
              <a:gd name="connsiteY6" fmla="*/ 792697 h 1180530"/>
              <a:gd name="connsiteX7" fmla="*/ 0 w 1721074"/>
              <a:gd name="connsiteY7" fmla="*/ 1180530 h 1180530"/>
              <a:gd name="connsiteX8" fmla="*/ 0 w 1721074"/>
              <a:gd name="connsiteY8" fmla="*/ 996382 h 1180530"/>
              <a:gd name="connsiteX9" fmla="*/ 277886 w 1721074"/>
              <a:gd name="connsiteY9" fmla="*/ 613720 h 1180530"/>
              <a:gd name="connsiteX10" fmla="*/ 503963 w 1721074"/>
              <a:gd name="connsiteY10" fmla="*/ 839796 h 1180530"/>
              <a:gd name="connsiteX11" fmla="*/ 923147 w 1721074"/>
              <a:gd name="connsiteY11" fmla="*/ 316994 h 1180530"/>
              <a:gd name="connsiteX12" fmla="*/ 1158644 w 1721074"/>
              <a:gd name="connsiteY12" fmla="*/ 731468 h 1180530"/>
              <a:gd name="connsiteX13" fmla="*/ 1529274 w 1721074"/>
              <a:gd name="connsiteY13" fmla="*/ 198688 h 1180530"/>
              <a:gd name="connsiteX14" fmla="*/ 1414772 w 1721074"/>
              <a:gd name="connsiteY14" fmla="*/ 120917 h 118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1074" h="1180530">
                <a:moveTo>
                  <a:pt x="1720704" y="0"/>
                </a:moveTo>
                <a:lnTo>
                  <a:pt x="1721074" y="328961"/>
                </a:lnTo>
                <a:lnTo>
                  <a:pt x="1609393" y="253106"/>
                </a:lnTo>
                <a:lnTo>
                  <a:pt x="1153934" y="933995"/>
                </a:lnTo>
                <a:lnTo>
                  <a:pt x="899597" y="519521"/>
                </a:lnTo>
                <a:lnTo>
                  <a:pt x="532223" y="1009354"/>
                </a:lnTo>
                <a:lnTo>
                  <a:pt x="292016" y="792697"/>
                </a:lnTo>
                <a:lnTo>
                  <a:pt x="0" y="1180530"/>
                </a:lnTo>
                <a:lnTo>
                  <a:pt x="0" y="996382"/>
                </a:lnTo>
                <a:lnTo>
                  <a:pt x="277886" y="613720"/>
                </a:lnTo>
                <a:lnTo>
                  <a:pt x="503963" y="839796"/>
                </a:lnTo>
                <a:lnTo>
                  <a:pt x="923147" y="316994"/>
                </a:lnTo>
                <a:lnTo>
                  <a:pt x="1158644" y="731468"/>
                </a:lnTo>
                <a:lnTo>
                  <a:pt x="1529274" y="198688"/>
                </a:lnTo>
                <a:lnTo>
                  <a:pt x="1414772" y="12091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scene3d>
              <a:camera prst="orthographicFront"/>
              <a:lightRig rig="threePt" dir="t"/>
            </a:scene3d>
            <a:sp3d>
              <a:contourClr>
                <a:srgbClr val="FFFFFF"/>
              </a:contourClr>
            </a:sp3d>
          </a:bodyPr>
          <a:lstStyle/>
          <a:p>
            <a:pPr algn="ctr">
              <a:defRPr/>
            </a:pPr>
            <a:endParaRPr lang="zh-CN" altLang="en-US">
              <a:solidFill>
                <a:schemeClr val="tx1">
                  <a:lumMod val="85000"/>
                  <a:lumOff val="15000"/>
                </a:schemeClr>
              </a:solidFill>
            </a:endParaRPr>
          </a:p>
        </p:txBody>
      </p:sp>
      <p:sp>
        <p:nvSpPr>
          <p:cNvPr id="18" name="TextBox 76"/>
          <p:cNvSpPr txBox="1"/>
          <p:nvPr/>
        </p:nvSpPr>
        <p:spPr>
          <a:xfrm>
            <a:off x="8047725" y="2174537"/>
            <a:ext cx="1098541" cy="369332"/>
          </a:xfrm>
          <a:prstGeom prst="rect">
            <a:avLst/>
          </a:prstGeom>
          <a:noFill/>
        </p:spPr>
        <p:txBody>
          <a:bodyPr wrap="square" rtlCol="0">
            <a:spAutoFit/>
          </a:bodyPr>
          <a:lstStyle/>
          <a:p>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8047725" y="2543869"/>
            <a:ext cx="3145795" cy="645160"/>
          </a:xfrm>
          <a:prstGeom prst="rect">
            <a:avLst/>
          </a:prstGeom>
          <a:noFill/>
        </p:spPr>
        <p:txBody>
          <a:bodyPr wrap="square" rtlCol="0">
            <a:spAutoFit/>
          </a:bodyPr>
          <a:lstStyle/>
          <a:p>
            <a:pPr defTabSz="1216660">
              <a:spcBef>
                <a:spcPct val="20000"/>
              </a:spcBef>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请添加你的文本请添加你的文本请添加你的文本请添加你的文本请添加你的文本请添加你的文本</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0" name="MH_Other_9"/>
          <p:cNvSpPr/>
          <p:nvPr>
            <p:custDataLst>
              <p:tags r:id="rId9"/>
            </p:custDataLst>
          </p:nvPr>
        </p:nvSpPr>
        <p:spPr>
          <a:xfrm flipH="1">
            <a:off x="4544232" y="4647186"/>
            <a:ext cx="192087" cy="855663"/>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solidFill>
            <a:srgbClr val="91C42F"/>
          </a:solidFill>
          <a:ln w="25400">
            <a:solidFill>
              <a:srgbClr val="91C42F"/>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85000"/>
                  <a:lumOff val="15000"/>
                </a:schemeClr>
              </a:solidFill>
            </a:endParaRPr>
          </a:p>
        </p:txBody>
      </p:sp>
      <p:cxnSp>
        <p:nvCxnSpPr>
          <p:cNvPr id="21" name="MH_Other_10"/>
          <p:cNvCxnSpPr/>
          <p:nvPr>
            <p:custDataLst>
              <p:tags r:id="rId10"/>
            </p:custDataLst>
          </p:nvPr>
        </p:nvCxnSpPr>
        <p:spPr>
          <a:xfrm flipH="1">
            <a:off x="4331506" y="5072635"/>
            <a:ext cx="215900" cy="0"/>
          </a:xfrm>
          <a:prstGeom prst="line">
            <a:avLst/>
          </a:prstGeom>
          <a:ln w="25400">
            <a:solidFill>
              <a:srgbClr val="91C42F"/>
            </a:solidFill>
            <a:tailEnd type="oval" w="sm" len="sm"/>
          </a:ln>
        </p:spPr>
        <p:style>
          <a:lnRef idx="1">
            <a:schemeClr val="accent1"/>
          </a:lnRef>
          <a:fillRef idx="0">
            <a:schemeClr val="accent1"/>
          </a:fillRef>
          <a:effectRef idx="0">
            <a:schemeClr val="accent1"/>
          </a:effectRef>
          <a:fontRef idx="minor">
            <a:schemeClr val="tx1"/>
          </a:fontRef>
        </p:style>
      </p:cxnSp>
      <p:sp>
        <p:nvSpPr>
          <p:cNvPr id="22" name="MH_Other_11"/>
          <p:cNvSpPr/>
          <p:nvPr>
            <p:custDataLst>
              <p:tags r:id="rId11"/>
            </p:custDataLst>
          </p:nvPr>
        </p:nvSpPr>
        <p:spPr>
          <a:xfrm flipH="1">
            <a:off x="4488669" y="5013899"/>
            <a:ext cx="117475" cy="117475"/>
          </a:xfrm>
          <a:prstGeom prst="ellipse">
            <a:avLst/>
          </a:prstGeom>
          <a:solidFill>
            <a:srgbClr val="91C42F"/>
          </a:solidFill>
          <a:ln>
            <a:solidFill>
              <a:srgbClr val="91C4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85000"/>
                  <a:lumOff val="15000"/>
                </a:schemeClr>
              </a:solidFill>
            </a:endParaRPr>
          </a:p>
        </p:txBody>
      </p:sp>
      <p:sp>
        <p:nvSpPr>
          <p:cNvPr id="23" name="椭圆 22"/>
          <p:cNvSpPr/>
          <p:nvPr/>
        </p:nvSpPr>
        <p:spPr>
          <a:xfrm>
            <a:off x="4911603" y="4701624"/>
            <a:ext cx="742022" cy="742022"/>
          </a:xfrm>
          <a:prstGeom prst="ellipse">
            <a:avLst/>
          </a:prstGeom>
          <a:solidFill>
            <a:srgbClr val="91C42F"/>
          </a:solidFill>
          <a:ln>
            <a:solidFill>
              <a:srgbClr val="91C4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24" name="MH_Other_12"/>
          <p:cNvSpPr/>
          <p:nvPr>
            <p:custDataLst>
              <p:tags r:id="rId12"/>
            </p:custDataLst>
          </p:nvPr>
        </p:nvSpPr>
        <p:spPr bwMode="auto">
          <a:xfrm>
            <a:off x="5096083" y="4913886"/>
            <a:ext cx="373062" cy="373063"/>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chemeClr val="tx1">
                  <a:lumMod val="85000"/>
                  <a:lumOff val="15000"/>
                </a:schemeClr>
              </a:solidFill>
            </a:endParaRPr>
          </a:p>
        </p:txBody>
      </p:sp>
      <p:sp>
        <p:nvSpPr>
          <p:cNvPr id="25" name="TextBox 76"/>
          <p:cNvSpPr txBox="1"/>
          <p:nvPr/>
        </p:nvSpPr>
        <p:spPr>
          <a:xfrm>
            <a:off x="3045735" y="4395812"/>
            <a:ext cx="1098541" cy="369332"/>
          </a:xfrm>
          <a:prstGeom prst="rect">
            <a:avLst/>
          </a:prstGeom>
          <a:noFill/>
        </p:spPr>
        <p:txBody>
          <a:bodyPr wrap="square" rtlCol="0">
            <a:spAutoFit/>
          </a:bodyPr>
          <a:lstStyle/>
          <a:p>
            <a:pPr algn="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998481" y="4765144"/>
            <a:ext cx="3145795" cy="645160"/>
          </a:xfrm>
          <a:prstGeom prst="rect">
            <a:avLst/>
          </a:prstGeom>
          <a:noFill/>
        </p:spPr>
        <p:txBody>
          <a:bodyPr wrap="square" rtlCol="0">
            <a:spAutoFit/>
          </a:bodyPr>
          <a:lstStyle/>
          <a:p>
            <a:pPr defTabSz="1216660">
              <a:spcBef>
                <a:spcPct val="20000"/>
              </a:spcBef>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请添加你的文本请添加你的文本请添加你的文本请添加你的文本请添加你的文本请添加你的文本</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7" name="MH_Other_3"/>
          <p:cNvSpPr/>
          <p:nvPr>
            <p:custDataLst>
              <p:tags r:id="rId13"/>
            </p:custDataLst>
          </p:nvPr>
        </p:nvSpPr>
        <p:spPr>
          <a:xfrm>
            <a:off x="7410869" y="4647186"/>
            <a:ext cx="190500" cy="855663"/>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solidFill>
            <a:srgbClr val="668B25"/>
          </a:solidFill>
          <a:ln w="25400">
            <a:solidFill>
              <a:srgbClr val="668B25"/>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85000"/>
                  <a:lumOff val="15000"/>
                </a:schemeClr>
              </a:solidFill>
            </a:endParaRPr>
          </a:p>
        </p:txBody>
      </p:sp>
      <p:cxnSp>
        <p:nvCxnSpPr>
          <p:cNvPr id="28" name="MH_Other_4"/>
          <p:cNvCxnSpPr/>
          <p:nvPr>
            <p:custDataLst>
              <p:tags r:id="rId14"/>
            </p:custDataLst>
          </p:nvPr>
        </p:nvCxnSpPr>
        <p:spPr>
          <a:xfrm>
            <a:off x="7599781" y="5072635"/>
            <a:ext cx="215900" cy="0"/>
          </a:xfrm>
          <a:prstGeom prst="line">
            <a:avLst/>
          </a:prstGeom>
          <a:ln w="25400">
            <a:solidFill>
              <a:srgbClr val="668B25"/>
            </a:solidFill>
            <a:tailEnd type="oval" w="sm" len="sm"/>
          </a:ln>
        </p:spPr>
        <p:style>
          <a:lnRef idx="1">
            <a:schemeClr val="accent1"/>
          </a:lnRef>
          <a:fillRef idx="0">
            <a:schemeClr val="accent1"/>
          </a:fillRef>
          <a:effectRef idx="0">
            <a:schemeClr val="accent1"/>
          </a:effectRef>
          <a:fontRef idx="minor">
            <a:schemeClr val="tx1"/>
          </a:fontRef>
        </p:style>
      </p:cxnSp>
      <p:sp>
        <p:nvSpPr>
          <p:cNvPr id="29" name="MH_Other_5"/>
          <p:cNvSpPr/>
          <p:nvPr>
            <p:custDataLst>
              <p:tags r:id="rId15"/>
            </p:custDataLst>
          </p:nvPr>
        </p:nvSpPr>
        <p:spPr>
          <a:xfrm>
            <a:off x="7541045" y="5013899"/>
            <a:ext cx="117475" cy="117475"/>
          </a:xfrm>
          <a:prstGeom prst="ellipse">
            <a:avLst/>
          </a:prstGeom>
          <a:solidFill>
            <a:srgbClr val="668B25"/>
          </a:solidFill>
          <a:ln>
            <a:solidFill>
              <a:srgbClr val="668B2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85000"/>
                  <a:lumOff val="15000"/>
                </a:schemeClr>
              </a:solidFill>
            </a:endParaRPr>
          </a:p>
        </p:txBody>
      </p:sp>
      <p:sp>
        <p:nvSpPr>
          <p:cNvPr id="30" name="椭圆 29"/>
          <p:cNvSpPr/>
          <p:nvPr/>
        </p:nvSpPr>
        <p:spPr>
          <a:xfrm>
            <a:off x="6384416" y="4701624"/>
            <a:ext cx="742022" cy="742022"/>
          </a:xfrm>
          <a:prstGeom prst="ellipse">
            <a:avLst/>
          </a:prstGeom>
          <a:solidFill>
            <a:srgbClr val="668B25"/>
          </a:solidFill>
          <a:ln>
            <a:solidFill>
              <a:srgbClr val="668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31" name="MH_Other_6"/>
          <p:cNvSpPr/>
          <p:nvPr>
            <p:custDataLst>
              <p:tags r:id="rId16"/>
            </p:custDataLst>
          </p:nvPr>
        </p:nvSpPr>
        <p:spPr>
          <a:xfrm>
            <a:off x="6549052" y="4931349"/>
            <a:ext cx="412750" cy="282575"/>
          </a:xfrm>
          <a:custGeom>
            <a:avLst/>
            <a:gdLst>
              <a:gd name="connsiteX0" fmla="*/ 1720704 w 1721074"/>
              <a:gd name="connsiteY0" fmla="*/ 0 h 1180530"/>
              <a:gd name="connsiteX1" fmla="*/ 1721074 w 1721074"/>
              <a:gd name="connsiteY1" fmla="*/ 328961 h 1180530"/>
              <a:gd name="connsiteX2" fmla="*/ 1609393 w 1721074"/>
              <a:gd name="connsiteY2" fmla="*/ 253106 h 1180530"/>
              <a:gd name="connsiteX3" fmla="*/ 1153934 w 1721074"/>
              <a:gd name="connsiteY3" fmla="*/ 933995 h 1180530"/>
              <a:gd name="connsiteX4" fmla="*/ 899597 w 1721074"/>
              <a:gd name="connsiteY4" fmla="*/ 519521 h 1180530"/>
              <a:gd name="connsiteX5" fmla="*/ 532223 w 1721074"/>
              <a:gd name="connsiteY5" fmla="*/ 1009354 h 1180530"/>
              <a:gd name="connsiteX6" fmla="*/ 292016 w 1721074"/>
              <a:gd name="connsiteY6" fmla="*/ 792697 h 1180530"/>
              <a:gd name="connsiteX7" fmla="*/ 0 w 1721074"/>
              <a:gd name="connsiteY7" fmla="*/ 1180530 h 1180530"/>
              <a:gd name="connsiteX8" fmla="*/ 0 w 1721074"/>
              <a:gd name="connsiteY8" fmla="*/ 996382 h 1180530"/>
              <a:gd name="connsiteX9" fmla="*/ 277886 w 1721074"/>
              <a:gd name="connsiteY9" fmla="*/ 613720 h 1180530"/>
              <a:gd name="connsiteX10" fmla="*/ 503963 w 1721074"/>
              <a:gd name="connsiteY10" fmla="*/ 839796 h 1180530"/>
              <a:gd name="connsiteX11" fmla="*/ 923147 w 1721074"/>
              <a:gd name="connsiteY11" fmla="*/ 316994 h 1180530"/>
              <a:gd name="connsiteX12" fmla="*/ 1158644 w 1721074"/>
              <a:gd name="connsiteY12" fmla="*/ 731468 h 1180530"/>
              <a:gd name="connsiteX13" fmla="*/ 1529274 w 1721074"/>
              <a:gd name="connsiteY13" fmla="*/ 198688 h 1180530"/>
              <a:gd name="connsiteX14" fmla="*/ 1414772 w 1721074"/>
              <a:gd name="connsiteY14" fmla="*/ 120917 h 118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1074" h="1180530">
                <a:moveTo>
                  <a:pt x="1720704" y="0"/>
                </a:moveTo>
                <a:lnTo>
                  <a:pt x="1721074" y="328961"/>
                </a:lnTo>
                <a:lnTo>
                  <a:pt x="1609393" y="253106"/>
                </a:lnTo>
                <a:lnTo>
                  <a:pt x="1153934" y="933995"/>
                </a:lnTo>
                <a:lnTo>
                  <a:pt x="899597" y="519521"/>
                </a:lnTo>
                <a:lnTo>
                  <a:pt x="532223" y="1009354"/>
                </a:lnTo>
                <a:lnTo>
                  <a:pt x="292016" y="792697"/>
                </a:lnTo>
                <a:lnTo>
                  <a:pt x="0" y="1180530"/>
                </a:lnTo>
                <a:lnTo>
                  <a:pt x="0" y="996382"/>
                </a:lnTo>
                <a:lnTo>
                  <a:pt x="277886" y="613720"/>
                </a:lnTo>
                <a:lnTo>
                  <a:pt x="503963" y="839796"/>
                </a:lnTo>
                <a:lnTo>
                  <a:pt x="923147" y="316994"/>
                </a:lnTo>
                <a:lnTo>
                  <a:pt x="1158644" y="731468"/>
                </a:lnTo>
                <a:lnTo>
                  <a:pt x="1529274" y="198688"/>
                </a:lnTo>
                <a:lnTo>
                  <a:pt x="1414772" y="12091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scene3d>
              <a:camera prst="orthographicFront"/>
              <a:lightRig rig="threePt" dir="t"/>
            </a:scene3d>
            <a:sp3d>
              <a:contourClr>
                <a:srgbClr val="FFFFFF"/>
              </a:contourClr>
            </a:sp3d>
          </a:bodyPr>
          <a:lstStyle/>
          <a:p>
            <a:pPr algn="ctr">
              <a:defRPr/>
            </a:pPr>
            <a:endParaRPr lang="zh-CN" altLang="en-US">
              <a:solidFill>
                <a:schemeClr val="tx1">
                  <a:lumMod val="85000"/>
                  <a:lumOff val="15000"/>
                </a:schemeClr>
              </a:solidFill>
            </a:endParaRPr>
          </a:p>
        </p:txBody>
      </p:sp>
      <p:sp>
        <p:nvSpPr>
          <p:cNvPr id="32" name="TextBox 76"/>
          <p:cNvSpPr txBox="1"/>
          <p:nvPr/>
        </p:nvSpPr>
        <p:spPr>
          <a:xfrm>
            <a:off x="8047725" y="4395812"/>
            <a:ext cx="1098541" cy="369332"/>
          </a:xfrm>
          <a:prstGeom prst="rect">
            <a:avLst/>
          </a:prstGeom>
          <a:noFill/>
        </p:spPr>
        <p:txBody>
          <a:bodyPr wrap="square" rtlCol="0">
            <a:spAutoFit/>
          </a:bodyPr>
          <a:lstStyle/>
          <a:p>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8047725" y="4765144"/>
            <a:ext cx="3145795" cy="645160"/>
          </a:xfrm>
          <a:prstGeom prst="rect">
            <a:avLst/>
          </a:prstGeom>
          <a:noFill/>
        </p:spPr>
        <p:txBody>
          <a:bodyPr wrap="square" rtlCol="0">
            <a:spAutoFit/>
          </a:bodyPr>
          <a:lstStyle/>
          <a:p>
            <a:pPr defTabSz="1216660">
              <a:spcBef>
                <a:spcPct val="20000"/>
              </a:spcBef>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请添加你的文本请添加你的文本请添加你的文本请添加你的文本请添加你的文本请添加你的文本</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a:off x="5193963" y="4341510"/>
            <a:ext cx="1212662" cy="1894288"/>
          </a:xfrm>
          <a:custGeom>
            <a:avLst/>
            <a:gdLst>
              <a:gd name="T0" fmla="*/ 148 w 589"/>
              <a:gd name="T1" fmla="*/ 258 h 921"/>
              <a:gd name="T2" fmla="*/ 271 w 589"/>
              <a:gd name="T3" fmla="*/ 462 h 921"/>
              <a:gd name="T4" fmla="*/ 148 w 589"/>
              <a:gd name="T5" fmla="*/ 665 h 921"/>
              <a:gd name="T6" fmla="*/ 0 w 589"/>
              <a:gd name="T7" fmla="*/ 921 h 921"/>
              <a:gd name="T8" fmla="*/ 318 w 589"/>
              <a:gd name="T9" fmla="*/ 921 h 921"/>
              <a:gd name="T10" fmla="*/ 466 w 589"/>
              <a:gd name="T11" fmla="*/ 665 h 921"/>
              <a:gd name="T12" fmla="*/ 589 w 589"/>
              <a:gd name="T13" fmla="*/ 462 h 921"/>
              <a:gd name="T14" fmla="*/ 466 w 589"/>
              <a:gd name="T15" fmla="*/ 258 h 921"/>
              <a:gd name="T16" fmla="*/ 318 w 589"/>
              <a:gd name="T17" fmla="*/ 0 h 921"/>
              <a:gd name="T18" fmla="*/ 0 w 589"/>
              <a:gd name="T19" fmla="*/ 0 h 921"/>
              <a:gd name="T20" fmla="*/ 148 w 589"/>
              <a:gd name="T21" fmla="*/ 258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9" h="921">
                <a:moveTo>
                  <a:pt x="148" y="258"/>
                </a:moveTo>
                <a:cubicBezTo>
                  <a:pt x="163" y="390"/>
                  <a:pt x="271" y="462"/>
                  <a:pt x="271" y="462"/>
                </a:cubicBezTo>
                <a:cubicBezTo>
                  <a:pt x="271" y="462"/>
                  <a:pt x="163" y="533"/>
                  <a:pt x="148" y="665"/>
                </a:cubicBezTo>
                <a:cubicBezTo>
                  <a:pt x="133" y="796"/>
                  <a:pt x="59" y="921"/>
                  <a:pt x="0" y="921"/>
                </a:cubicBezTo>
                <a:cubicBezTo>
                  <a:pt x="318" y="921"/>
                  <a:pt x="318" y="921"/>
                  <a:pt x="318" y="921"/>
                </a:cubicBezTo>
                <a:cubicBezTo>
                  <a:pt x="376" y="921"/>
                  <a:pt x="450" y="796"/>
                  <a:pt x="466" y="665"/>
                </a:cubicBezTo>
                <a:cubicBezTo>
                  <a:pt x="481" y="533"/>
                  <a:pt x="589" y="462"/>
                  <a:pt x="589" y="462"/>
                </a:cubicBezTo>
                <a:cubicBezTo>
                  <a:pt x="589" y="462"/>
                  <a:pt x="481" y="389"/>
                  <a:pt x="466" y="258"/>
                </a:cubicBezTo>
                <a:cubicBezTo>
                  <a:pt x="450" y="127"/>
                  <a:pt x="376" y="0"/>
                  <a:pt x="318" y="0"/>
                </a:cubicBezTo>
                <a:cubicBezTo>
                  <a:pt x="0" y="0"/>
                  <a:pt x="0" y="0"/>
                  <a:pt x="0" y="0"/>
                </a:cubicBezTo>
                <a:cubicBezTo>
                  <a:pt x="59" y="0"/>
                  <a:pt x="133" y="127"/>
                  <a:pt x="148" y="258"/>
                </a:cubicBezTo>
                <a:close/>
              </a:path>
            </a:pathLst>
          </a:custGeom>
          <a:solidFill>
            <a:srgbClr val="668B25"/>
          </a:solidFill>
          <a:ln>
            <a:noFill/>
          </a:ln>
        </p:spPr>
        <p:txBody>
          <a:bodyPr vert="horz" wrap="square" lIns="121920" tIns="60960" rIns="121920" bIns="60960" numCol="1" anchor="t" anchorCtr="0" compatLnSpc="1"/>
          <a:lstStyle/>
          <a:p>
            <a:endParaRPr lang="en-US" sz="2400" dirty="0">
              <a:solidFill>
                <a:schemeClr val="bg1"/>
              </a:solidFill>
              <a:latin typeface="微软雅黑" panose="020B0503020204020204" pitchFamily="34" charset="-122"/>
            </a:endParaRPr>
          </a:p>
        </p:txBody>
      </p:sp>
      <p:sp>
        <p:nvSpPr>
          <p:cNvPr id="7" name="Freeform 6"/>
          <p:cNvSpPr/>
          <p:nvPr/>
        </p:nvSpPr>
        <p:spPr bwMode="auto">
          <a:xfrm>
            <a:off x="5970700" y="3372567"/>
            <a:ext cx="1212662" cy="1894288"/>
          </a:xfrm>
          <a:custGeom>
            <a:avLst/>
            <a:gdLst>
              <a:gd name="T0" fmla="*/ 441 w 589"/>
              <a:gd name="T1" fmla="*/ 663 h 921"/>
              <a:gd name="T2" fmla="*/ 318 w 589"/>
              <a:gd name="T3" fmla="*/ 459 h 921"/>
              <a:gd name="T4" fmla="*/ 441 w 589"/>
              <a:gd name="T5" fmla="*/ 257 h 921"/>
              <a:gd name="T6" fmla="*/ 589 w 589"/>
              <a:gd name="T7" fmla="*/ 0 h 921"/>
              <a:gd name="T8" fmla="*/ 272 w 589"/>
              <a:gd name="T9" fmla="*/ 0 h 921"/>
              <a:gd name="T10" fmla="*/ 124 w 589"/>
              <a:gd name="T11" fmla="*/ 257 h 921"/>
              <a:gd name="T12" fmla="*/ 0 w 589"/>
              <a:gd name="T13" fmla="*/ 460 h 921"/>
              <a:gd name="T14" fmla="*/ 124 w 589"/>
              <a:gd name="T15" fmla="*/ 663 h 921"/>
              <a:gd name="T16" fmla="*/ 272 w 589"/>
              <a:gd name="T17" fmla="*/ 921 h 921"/>
              <a:gd name="T18" fmla="*/ 589 w 589"/>
              <a:gd name="T19" fmla="*/ 921 h 921"/>
              <a:gd name="T20" fmla="*/ 441 w 589"/>
              <a:gd name="T21" fmla="*/ 663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9" h="921">
                <a:moveTo>
                  <a:pt x="441" y="663"/>
                </a:moveTo>
                <a:cubicBezTo>
                  <a:pt x="426" y="532"/>
                  <a:pt x="318" y="459"/>
                  <a:pt x="318" y="459"/>
                </a:cubicBezTo>
                <a:cubicBezTo>
                  <a:pt x="318" y="459"/>
                  <a:pt x="426" y="388"/>
                  <a:pt x="441" y="257"/>
                </a:cubicBezTo>
                <a:cubicBezTo>
                  <a:pt x="457" y="125"/>
                  <a:pt x="530" y="0"/>
                  <a:pt x="589" y="0"/>
                </a:cubicBezTo>
                <a:cubicBezTo>
                  <a:pt x="272" y="0"/>
                  <a:pt x="272" y="0"/>
                  <a:pt x="272" y="0"/>
                </a:cubicBezTo>
                <a:cubicBezTo>
                  <a:pt x="213" y="0"/>
                  <a:pt x="139" y="125"/>
                  <a:pt x="124" y="257"/>
                </a:cubicBezTo>
                <a:cubicBezTo>
                  <a:pt x="108" y="388"/>
                  <a:pt x="0" y="460"/>
                  <a:pt x="0" y="460"/>
                </a:cubicBezTo>
                <a:cubicBezTo>
                  <a:pt x="0" y="460"/>
                  <a:pt x="108" y="532"/>
                  <a:pt x="124" y="663"/>
                </a:cubicBezTo>
                <a:cubicBezTo>
                  <a:pt x="139" y="794"/>
                  <a:pt x="213" y="921"/>
                  <a:pt x="272" y="921"/>
                </a:cubicBezTo>
                <a:cubicBezTo>
                  <a:pt x="589" y="921"/>
                  <a:pt x="589" y="921"/>
                  <a:pt x="589" y="921"/>
                </a:cubicBezTo>
                <a:cubicBezTo>
                  <a:pt x="530" y="921"/>
                  <a:pt x="457" y="794"/>
                  <a:pt x="441" y="663"/>
                </a:cubicBezTo>
                <a:close/>
              </a:path>
            </a:pathLst>
          </a:custGeom>
          <a:solidFill>
            <a:srgbClr val="91C42F"/>
          </a:solidFill>
          <a:ln>
            <a:noFill/>
          </a:ln>
        </p:spPr>
        <p:txBody>
          <a:bodyPr vert="horz" wrap="square" lIns="121920" tIns="60960" rIns="121920" bIns="60960" numCol="1" anchor="t" anchorCtr="0" compatLnSpc="1"/>
          <a:lstStyle/>
          <a:p>
            <a:endParaRPr lang="en-US" sz="2400" dirty="0">
              <a:solidFill>
                <a:schemeClr val="bg1"/>
              </a:solidFill>
              <a:latin typeface="微软雅黑" panose="020B0503020204020204" pitchFamily="34" charset="-122"/>
            </a:endParaRPr>
          </a:p>
        </p:txBody>
      </p:sp>
      <p:sp>
        <p:nvSpPr>
          <p:cNvPr id="8" name="Freeform 7"/>
          <p:cNvSpPr/>
          <p:nvPr/>
        </p:nvSpPr>
        <p:spPr bwMode="auto">
          <a:xfrm>
            <a:off x="5970700" y="1406947"/>
            <a:ext cx="1212662" cy="1894288"/>
          </a:xfrm>
          <a:custGeom>
            <a:avLst/>
            <a:gdLst>
              <a:gd name="T0" fmla="*/ 441 w 589"/>
              <a:gd name="T1" fmla="*/ 663 h 921"/>
              <a:gd name="T2" fmla="*/ 318 w 589"/>
              <a:gd name="T3" fmla="*/ 460 h 921"/>
              <a:gd name="T4" fmla="*/ 441 w 589"/>
              <a:gd name="T5" fmla="*/ 257 h 921"/>
              <a:gd name="T6" fmla="*/ 589 w 589"/>
              <a:gd name="T7" fmla="*/ 0 h 921"/>
              <a:gd name="T8" fmla="*/ 272 w 589"/>
              <a:gd name="T9" fmla="*/ 0 h 921"/>
              <a:gd name="T10" fmla="*/ 124 w 589"/>
              <a:gd name="T11" fmla="*/ 257 h 921"/>
              <a:gd name="T12" fmla="*/ 0 w 589"/>
              <a:gd name="T13" fmla="*/ 460 h 921"/>
              <a:gd name="T14" fmla="*/ 124 w 589"/>
              <a:gd name="T15" fmla="*/ 664 h 921"/>
              <a:gd name="T16" fmla="*/ 272 w 589"/>
              <a:gd name="T17" fmla="*/ 921 h 921"/>
              <a:gd name="T18" fmla="*/ 589 w 589"/>
              <a:gd name="T19" fmla="*/ 921 h 921"/>
              <a:gd name="T20" fmla="*/ 441 w 589"/>
              <a:gd name="T21" fmla="*/ 663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9" h="921">
                <a:moveTo>
                  <a:pt x="441" y="663"/>
                </a:moveTo>
                <a:cubicBezTo>
                  <a:pt x="426" y="532"/>
                  <a:pt x="318" y="460"/>
                  <a:pt x="318" y="460"/>
                </a:cubicBezTo>
                <a:cubicBezTo>
                  <a:pt x="318" y="460"/>
                  <a:pt x="426" y="388"/>
                  <a:pt x="441" y="257"/>
                </a:cubicBezTo>
                <a:cubicBezTo>
                  <a:pt x="457" y="126"/>
                  <a:pt x="530" y="0"/>
                  <a:pt x="589" y="0"/>
                </a:cubicBezTo>
                <a:cubicBezTo>
                  <a:pt x="272" y="0"/>
                  <a:pt x="272" y="0"/>
                  <a:pt x="272" y="0"/>
                </a:cubicBezTo>
                <a:cubicBezTo>
                  <a:pt x="213" y="0"/>
                  <a:pt x="139" y="126"/>
                  <a:pt x="124" y="257"/>
                </a:cubicBezTo>
                <a:cubicBezTo>
                  <a:pt x="108" y="388"/>
                  <a:pt x="0" y="460"/>
                  <a:pt x="0" y="460"/>
                </a:cubicBezTo>
                <a:cubicBezTo>
                  <a:pt x="0" y="460"/>
                  <a:pt x="108" y="533"/>
                  <a:pt x="124" y="664"/>
                </a:cubicBezTo>
                <a:cubicBezTo>
                  <a:pt x="139" y="795"/>
                  <a:pt x="213" y="921"/>
                  <a:pt x="272" y="921"/>
                </a:cubicBezTo>
                <a:cubicBezTo>
                  <a:pt x="589" y="921"/>
                  <a:pt x="589" y="921"/>
                  <a:pt x="589" y="921"/>
                </a:cubicBezTo>
                <a:cubicBezTo>
                  <a:pt x="530" y="921"/>
                  <a:pt x="457" y="795"/>
                  <a:pt x="441" y="663"/>
                </a:cubicBezTo>
                <a:close/>
              </a:path>
            </a:pathLst>
          </a:custGeom>
          <a:solidFill>
            <a:srgbClr val="668B25"/>
          </a:solidFill>
          <a:ln>
            <a:noFill/>
          </a:ln>
        </p:spPr>
        <p:txBody>
          <a:bodyPr vert="horz" wrap="square" lIns="121920" tIns="60960" rIns="121920" bIns="60960" numCol="1" anchor="t" anchorCtr="0" compatLnSpc="1"/>
          <a:lstStyle/>
          <a:p>
            <a:endParaRPr lang="en-US" sz="2400" dirty="0">
              <a:solidFill>
                <a:schemeClr val="bg1"/>
              </a:solidFill>
              <a:latin typeface="微软雅黑" panose="020B0503020204020204" pitchFamily="34" charset="-122"/>
            </a:endParaRPr>
          </a:p>
        </p:txBody>
      </p:sp>
      <p:sp>
        <p:nvSpPr>
          <p:cNvPr id="9" name="Freeform 8"/>
          <p:cNvSpPr/>
          <p:nvPr/>
        </p:nvSpPr>
        <p:spPr bwMode="auto">
          <a:xfrm>
            <a:off x="5193963" y="2391741"/>
            <a:ext cx="1212662" cy="1896271"/>
          </a:xfrm>
          <a:custGeom>
            <a:avLst/>
            <a:gdLst>
              <a:gd name="T0" fmla="*/ 148 w 589"/>
              <a:gd name="T1" fmla="*/ 257 h 921"/>
              <a:gd name="T2" fmla="*/ 271 w 589"/>
              <a:gd name="T3" fmla="*/ 461 h 921"/>
              <a:gd name="T4" fmla="*/ 148 w 589"/>
              <a:gd name="T5" fmla="*/ 664 h 921"/>
              <a:gd name="T6" fmla="*/ 0 w 589"/>
              <a:gd name="T7" fmla="*/ 921 h 921"/>
              <a:gd name="T8" fmla="*/ 318 w 589"/>
              <a:gd name="T9" fmla="*/ 921 h 921"/>
              <a:gd name="T10" fmla="*/ 466 w 589"/>
              <a:gd name="T11" fmla="*/ 664 h 921"/>
              <a:gd name="T12" fmla="*/ 589 w 589"/>
              <a:gd name="T13" fmla="*/ 461 h 921"/>
              <a:gd name="T14" fmla="*/ 466 w 589"/>
              <a:gd name="T15" fmla="*/ 257 h 921"/>
              <a:gd name="T16" fmla="*/ 318 w 589"/>
              <a:gd name="T17" fmla="*/ 0 h 921"/>
              <a:gd name="T18" fmla="*/ 0 w 589"/>
              <a:gd name="T19" fmla="*/ 0 h 921"/>
              <a:gd name="T20" fmla="*/ 148 w 589"/>
              <a:gd name="T21" fmla="*/ 257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9" h="921">
                <a:moveTo>
                  <a:pt x="148" y="257"/>
                </a:moveTo>
                <a:cubicBezTo>
                  <a:pt x="163" y="389"/>
                  <a:pt x="271" y="461"/>
                  <a:pt x="271" y="461"/>
                </a:cubicBezTo>
                <a:cubicBezTo>
                  <a:pt x="271" y="461"/>
                  <a:pt x="163" y="533"/>
                  <a:pt x="148" y="664"/>
                </a:cubicBezTo>
                <a:cubicBezTo>
                  <a:pt x="133" y="795"/>
                  <a:pt x="59" y="921"/>
                  <a:pt x="0" y="921"/>
                </a:cubicBezTo>
                <a:cubicBezTo>
                  <a:pt x="318" y="921"/>
                  <a:pt x="318" y="921"/>
                  <a:pt x="318" y="921"/>
                </a:cubicBezTo>
                <a:cubicBezTo>
                  <a:pt x="376" y="921"/>
                  <a:pt x="450" y="795"/>
                  <a:pt x="466" y="664"/>
                </a:cubicBezTo>
                <a:cubicBezTo>
                  <a:pt x="481" y="533"/>
                  <a:pt x="589" y="461"/>
                  <a:pt x="589" y="461"/>
                </a:cubicBezTo>
                <a:cubicBezTo>
                  <a:pt x="589" y="461"/>
                  <a:pt x="481" y="388"/>
                  <a:pt x="466" y="257"/>
                </a:cubicBezTo>
                <a:cubicBezTo>
                  <a:pt x="450" y="126"/>
                  <a:pt x="376" y="0"/>
                  <a:pt x="318" y="0"/>
                </a:cubicBezTo>
                <a:cubicBezTo>
                  <a:pt x="0" y="0"/>
                  <a:pt x="0" y="0"/>
                  <a:pt x="0" y="0"/>
                </a:cubicBezTo>
                <a:cubicBezTo>
                  <a:pt x="59" y="0"/>
                  <a:pt x="133" y="126"/>
                  <a:pt x="148" y="257"/>
                </a:cubicBezTo>
                <a:close/>
              </a:path>
            </a:pathLst>
          </a:custGeom>
          <a:solidFill>
            <a:srgbClr val="91C42F"/>
          </a:solidFill>
          <a:ln>
            <a:noFill/>
          </a:ln>
        </p:spPr>
        <p:txBody>
          <a:bodyPr vert="horz" wrap="square" lIns="121920" tIns="60960" rIns="121920" bIns="60960" numCol="1" anchor="t" anchorCtr="0" compatLnSpc="1"/>
          <a:lstStyle/>
          <a:p>
            <a:endParaRPr lang="en-US" sz="2400" dirty="0">
              <a:solidFill>
                <a:schemeClr val="bg1"/>
              </a:solidFill>
              <a:latin typeface="微软雅黑" panose="020B0503020204020204" pitchFamily="34" charset="-122"/>
            </a:endParaRPr>
          </a:p>
        </p:txBody>
      </p:sp>
      <p:sp>
        <p:nvSpPr>
          <p:cNvPr id="10" name="TextBox 18"/>
          <p:cNvSpPr txBox="1"/>
          <p:nvPr/>
        </p:nvSpPr>
        <p:spPr>
          <a:xfrm>
            <a:off x="5431665" y="5683491"/>
            <a:ext cx="627095" cy="523220"/>
          </a:xfrm>
          <a:prstGeom prst="rect">
            <a:avLst/>
          </a:prstGeom>
          <a:noFill/>
        </p:spPr>
        <p:txBody>
          <a:bodyPr wrap="none" rtlCol="0">
            <a:spAutoFit/>
          </a:bodyPr>
          <a:lstStyle/>
          <a:p>
            <a:r>
              <a:rPr lang="en-US" sz="2800" b="1" dirty="0">
                <a:solidFill>
                  <a:schemeClr val="bg1"/>
                </a:solidFill>
                <a:latin typeface="微软雅黑" panose="020B0503020204020204" pitchFamily="34" charset="-122"/>
                <a:ea typeface="微软雅黑" panose="020B0503020204020204" pitchFamily="34" charset="-122"/>
              </a:rPr>
              <a:t>01</a:t>
            </a:r>
            <a:endParaRPr lang="en-US" sz="2800" b="1" dirty="0">
              <a:solidFill>
                <a:schemeClr val="bg1"/>
              </a:solidFill>
              <a:latin typeface="微软雅黑" panose="020B0503020204020204" pitchFamily="34" charset="-122"/>
              <a:ea typeface="微软雅黑" panose="020B0503020204020204" pitchFamily="34" charset="-122"/>
            </a:endParaRPr>
          </a:p>
        </p:txBody>
      </p:sp>
      <p:sp>
        <p:nvSpPr>
          <p:cNvPr id="11" name="TextBox 22"/>
          <p:cNvSpPr txBox="1"/>
          <p:nvPr/>
        </p:nvSpPr>
        <p:spPr>
          <a:xfrm>
            <a:off x="6313911" y="4663281"/>
            <a:ext cx="627095" cy="523220"/>
          </a:xfrm>
          <a:prstGeom prst="rect">
            <a:avLst/>
          </a:prstGeom>
          <a:noFill/>
        </p:spPr>
        <p:txBody>
          <a:bodyPr wrap="none" rtlCol="0">
            <a:spAutoFit/>
          </a:bodyPr>
          <a:lstStyle/>
          <a:p>
            <a:r>
              <a:rPr lang="en-US" sz="2800" b="1" dirty="0">
                <a:solidFill>
                  <a:schemeClr val="bg1"/>
                </a:solidFill>
                <a:latin typeface="微软雅黑" panose="020B0503020204020204" pitchFamily="34" charset="-122"/>
                <a:ea typeface="微软雅黑" panose="020B0503020204020204" pitchFamily="34" charset="-122"/>
              </a:rPr>
              <a:t>02</a:t>
            </a:r>
            <a:endParaRPr lang="en-US" sz="2800" b="1" dirty="0">
              <a:solidFill>
                <a:schemeClr val="bg1"/>
              </a:solidFill>
              <a:latin typeface="微软雅黑" panose="020B0503020204020204" pitchFamily="34" charset="-122"/>
              <a:ea typeface="微软雅黑" panose="020B0503020204020204" pitchFamily="34" charset="-122"/>
            </a:endParaRPr>
          </a:p>
        </p:txBody>
      </p:sp>
      <p:sp>
        <p:nvSpPr>
          <p:cNvPr id="12" name="TextBox 25"/>
          <p:cNvSpPr txBox="1"/>
          <p:nvPr/>
        </p:nvSpPr>
        <p:spPr>
          <a:xfrm>
            <a:off x="5431665" y="3717871"/>
            <a:ext cx="627095" cy="523220"/>
          </a:xfrm>
          <a:prstGeom prst="rect">
            <a:avLst/>
          </a:prstGeom>
          <a:noFill/>
        </p:spPr>
        <p:txBody>
          <a:bodyPr wrap="none" rtlCol="0">
            <a:spAutoFit/>
          </a:bodyPr>
          <a:lstStyle/>
          <a:p>
            <a:r>
              <a:rPr lang="en-US" sz="2800" b="1" dirty="0">
                <a:solidFill>
                  <a:schemeClr val="bg1"/>
                </a:solidFill>
                <a:latin typeface="微软雅黑" panose="020B0503020204020204" pitchFamily="34" charset="-122"/>
                <a:ea typeface="微软雅黑" panose="020B0503020204020204" pitchFamily="34" charset="-122"/>
              </a:rPr>
              <a:t>03</a:t>
            </a:r>
            <a:endParaRPr lang="en-US" sz="2000" b="1" dirty="0">
              <a:solidFill>
                <a:schemeClr val="bg1"/>
              </a:solidFill>
              <a:latin typeface="微软雅黑" panose="020B0503020204020204" pitchFamily="34" charset="-122"/>
              <a:ea typeface="微软雅黑" panose="020B0503020204020204" pitchFamily="34" charset="-122"/>
            </a:endParaRPr>
          </a:p>
        </p:txBody>
      </p:sp>
      <p:sp>
        <p:nvSpPr>
          <p:cNvPr id="13" name="TextBox 28"/>
          <p:cNvSpPr txBox="1"/>
          <p:nvPr/>
        </p:nvSpPr>
        <p:spPr>
          <a:xfrm>
            <a:off x="6313911" y="2724127"/>
            <a:ext cx="627095" cy="523220"/>
          </a:xfrm>
          <a:prstGeom prst="rect">
            <a:avLst/>
          </a:prstGeom>
          <a:noFill/>
        </p:spPr>
        <p:txBody>
          <a:bodyPr wrap="none" rtlCol="0">
            <a:spAutoFit/>
          </a:bodyPr>
          <a:lstStyle/>
          <a:p>
            <a:r>
              <a:rPr lang="en-US" sz="2800" b="1" dirty="0">
                <a:solidFill>
                  <a:schemeClr val="bg1"/>
                </a:solidFill>
                <a:latin typeface="微软雅黑" panose="020B0503020204020204" pitchFamily="34" charset="-122"/>
                <a:ea typeface="微软雅黑" panose="020B0503020204020204" pitchFamily="34" charset="-122"/>
              </a:rPr>
              <a:t>04</a:t>
            </a:r>
            <a:endParaRPr lang="en-US" sz="2800" b="1" dirty="0">
              <a:solidFill>
                <a:schemeClr val="bg1"/>
              </a:solidFill>
              <a:latin typeface="微软雅黑" panose="020B0503020204020204" pitchFamily="34" charset="-122"/>
              <a:ea typeface="微软雅黑" panose="020B0503020204020204" pitchFamily="34" charset="-122"/>
            </a:endParaRPr>
          </a:p>
        </p:txBody>
      </p:sp>
      <p:sp>
        <p:nvSpPr>
          <p:cNvPr id="14" name="矩形 43"/>
          <p:cNvSpPr>
            <a:spLocks noChangeArrowheads="1"/>
          </p:cNvSpPr>
          <p:nvPr/>
        </p:nvSpPr>
        <p:spPr bwMode="auto">
          <a:xfrm>
            <a:off x="1834434" y="2831816"/>
            <a:ext cx="3359529"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a:lnSpc>
                <a:spcPct val="100000"/>
              </a:lnSpc>
              <a:spcBef>
                <a:spcPct val="0"/>
              </a:spcBef>
              <a:buNone/>
            </a:pPr>
            <a:r>
              <a:rPr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请添加你的文本请添加你的文本请添加你的文本请添加你的文本请添加你的文本请添加你的文本</a:t>
            </a:r>
            <a:endParaRPr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5" name="矩形 43"/>
          <p:cNvSpPr>
            <a:spLocks noChangeArrowheads="1"/>
          </p:cNvSpPr>
          <p:nvPr/>
        </p:nvSpPr>
        <p:spPr bwMode="auto">
          <a:xfrm>
            <a:off x="1834434" y="4965488"/>
            <a:ext cx="3359529"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a:lnSpc>
                <a:spcPct val="100000"/>
              </a:lnSpc>
              <a:spcBef>
                <a:spcPct val="0"/>
              </a:spcBef>
              <a:buNone/>
            </a:pPr>
            <a:r>
              <a:rPr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请添加你的文本请添加你的文本请添加你的文本请添加你的文本请添加你的文本请添加你的文本</a:t>
            </a:r>
            <a:endParaRPr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6" name="矩形 43"/>
          <p:cNvSpPr>
            <a:spLocks noChangeArrowheads="1"/>
          </p:cNvSpPr>
          <p:nvPr/>
        </p:nvSpPr>
        <p:spPr bwMode="auto">
          <a:xfrm>
            <a:off x="7349661" y="2030925"/>
            <a:ext cx="3359529"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a:lnSpc>
                <a:spcPct val="100000"/>
              </a:lnSpc>
              <a:spcBef>
                <a:spcPct val="0"/>
              </a:spcBef>
              <a:buNone/>
            </a:pPr>
            <a:r>
              <a:rPr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请添加你的文本请添加你的文本请添加你的文本请添加你的文本请添加你的文本请添加你的文本</a:t>
            </a:r>
            <a:endParaRPr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7" name="矩形 43"/>
          <p:cNvSpPr>
            <a:spLocks noChangeArrowheads="1"/>
          </p:cNvSpPr>
          <p:nvPr/>
        </p:nvSpPr>
        <p:spPr bwMode="auto">
          <a:xfrm>
            <a:off x="7349661" y="3996545"/>
            <a:ext cx="3359529"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a:lnSpc>
                <a:spcPct val="100000"/>
              </a:lnSpc>
              <a:spcBef>
                <a:spcPct val="0"/>
              </a:spcBef>
              <a:buNone/>
            </a:pPr>
            <a:r>
              <a:rPr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请添加你的文本请添加你的文本请添加你的文本请添加你的文本请添加你的文本请添加你的文本</a:t>
            </a:r>
            <a:endParaRPr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nvGrpSpPr>
          <p:cNvPr id="18" name="组合 17"/>
          <p:cNvGrpSpPr/>
          <p:nvPr/>
        </p:nvGrpSpPr>
        <p:grpSpPr>
          <a:xfrm>
            <a:off x="4372402" y="258774"/>
            <a:ext cx="3447196" cy="848163"/>
            <a:chOff x="4372402" y="258774"/>
            <a:chExt cx="3447196" cy="848163"/>
          </a:xfrm>
        </p:grpSpPr>
        <p:sp>
          <p:nvSpPr>
            <p:cNvPr id="19" name="文本框 18"/>
            <p:cNvSpPr txBox="1"/>
            <p:nvPr/>
          </p:nvSpPr>
          <p:spPr>
            <a:xfrm>
              <a:off x="4977745" y="258774"/>
              <a:ext cx="2236510" cy="400110"/>
            </a:xfrm>
            <a:prstGeom prst="rect">
              <a:avLst/>
            </a:prstGeom>
            <a:noFill/>
          </p:spPr>
          <p:txBody>
            <a:bodyPr wrap="none" rtlCol="0">
              <a:spAutoFit/>
            </a:bodyPr>
            <a:lstStyle/>
            <a:p>
              <a:r>
                <a:rPr lang="zh-CN" altLang="en-US" sz="2000" dirty="0" smtClean="0">
                  <a:solidFill>
                    <a:srgbClr val="668B25"/>
                  </a:solidFill>
                  <a:latin typeface="微软雅黑" panose="020B0503020204020204" pitchFamily="34" charset="-122"/>
                  <a:ea typeface="微软雅黑" panose="020B0503020204020204" pitchFamily="34" charset="-122"/>
                </a:rPr>
                <a:t>点击此处添加标题</a:t>
              </a:r>
              <a:endParaRPr lang="zh-CN" altLang="en-US" sz="2000" dirty="0">
                <a:solidFill>
                  <a:srgbClr val="668B25"/>
                </a:solidFill>
                <a:latin typeface="微软雅黑" panose="020B0503020204020204" pitchFamily="34" charset="-122"/>
                <a:ea typeface="微软雅黑" panose="020B0503020204020204" pitchFamily="34" charset="-122"/>
              </a:endParaRPr>
            </a:p>
          </p:txBody>
        </p:sp>
        <p:sp>
          <p:nvSpPr>
            <p:cNvPr id="20" name="矩形 19"/>
            <p:cNvSpPr/>
            <p:nvPr/>
          </p:nvSpPr>
          <p:spPr>
            <a:xfrm>
              <a:off x="4372402" y="686703"/>
              <a:ext cx="3447196" cy="261610"/>
            </a:xfrm>
            <a:prstGeom prst="rect">
              <a:avLst/>
            </a:prstGeom>
          </p:spPr>
          <p:txBody>
            <a:bodyPr wrap="square">
              <a:spAutoFit/>
            </a:bodyPr>
            <a:lstStyle/>
            <a:p>
              <a:r>
                <a:rPr lang="en-US" altLang="zh-CN" sz="1100" i="0" dirty="0" smtClean="0">
                  <a:solidFill>
                    <a:schemeClr val="tx1">
                      <a:lumMod val="65000"/>
                      <a:lumOff val="35000"/>
                    </a:schemeClr>
                  </a:solidFill>
                  <a:effectLst/>
                  <a:latin typeface="Arial" panose="020B0604020202020204" pitchFamily="34" charset="0"/>
                </a:rPr>
                <a:t>The young pioneers, the most diligent demonstration, </a:t>
              </a:r>
              <a:endParaRPr lang="zh-CN" altLang="en-US" sz="1100" dirty="0">
                <a:solidFill>
                  <a:schemeClr val="tx1">
                    <a:lumMod val="65000"/>
                    <a:lumOff val="35000"/>
                  </a:schemeClr>
                </a:solidFill>
              </a:endParaRPr>
            </a:p>
          </p:txBody>
        </p:sp>
        <p:sp>
          <p:nvSpPr>
            <p:cNvPr id="21" name="矩形 20"/>
            <p:cNvSpPr/>
            <p:nvPr/>
          </p:nvSpPr>
          <p:spPr>
            <a:xfrm>
              <a:off x="5642704" y="845327"/>
              <a:ext cx="744418" cy="261610"/>
            </a:xfrm>
            <a:prstGeom prst="rect">
              <a:avLst/>
            </a:prstGeom>
          </p:spPr>
          <p:txBody>
            <a:bodyPr wrap="none">
              <a:spAutoFit/>
            </a:bodyPr>
            <a:lstStyle/>
            <a:p>
              <a:r>
                <a:rPr lang="en-US" altLang="zh-CN" sz="1100" i="0" dirty="0" smtClean="0">
                  <a:solidFill>
                    <a:schemeClr val="tx1">
                      <a:lumMod val="65000"/>
                      <a:lumOff val="35000"/>
                    </a:schemeClr>
                  </a:solidFill>
                  <a:effectLst/>
                  <a:latin typeface="Arial" panose="020B0604020202020204" pitchFamily="34" charset="0"/>
                </a:rPr>
                <a:t>only for you.</a:t>
              </a:r>
              <a:endParaRPr lang="zh-CN" altLang="en-US" sz="1100" dirty="0">
                <a:solidFill>
                  <a:schemeClr val="tx1">
                    <a:lumMod val="65000"/>
                    <a:lumOff val="35000"/>
                  </a:schemeClr>
                </a:solidFi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360024" y="2270947"/>
            <a:ext cx="9471952" cy="3070613"/>
            <a:chOff x="1434945" y="1702536"/>
            <a:chExt cx="9471952" cy="3070613"/>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rcRect l="3592" t="236" r="33754" b="5783"/>
            <a:stretch>
              <a:fillRect/>
            </a:stretch>
          </p:blipFill>
          <p:spPr>
            <a:xfrm>
              <a:off x="5020893" y="2142103"/>
              <a:ext cx="2193068" cy="2193068"/>
            </a:xfrm>
            <a:custGeom>
              <a:avLst/>
              <a:gdLst>
                <a:gd name="connsiteX0" fmla="*/ 1474808 w 2949615"/>
                <a:gd name="connsiteY0" fmla="*/ 0 h 2949615"/>
                <a:gd name="connsiteX1" fmla="*/ 2949615 w 2949615"/>
                <a:gd name="connsiteY1" fmla="*/ 1474808 h 2949615"/>
                <a:gd name="connsiteX2" fmla="*/ 1474808 w 2949615"/>
                <a:gd name="connsiteY2" fmla="*/ 2949615 h 2949615"/>
                <a:gd name="connsiteX3" fmla="*/ 0 w 2949615"/>
                <a:gd name="connsiteY3" fmla="*/ 1474808 h 2949615"/>
                <a:gd name="connsiteX4" fmla="*/ 1474808 w 2949615"/>
                <a:gd name="connsiteY4" fmla="*/ 0 h 2949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615" h="2949615">
                  <a:moveTo>
                    <a:pt x="1474808" y="0"/>
                  </a:moveTo>
                  <a:cubicBezTo>
                    <a:pt x="2289322" y="0"/>
                    <a:pt x="2949615" y="660294"/>
                    <a:pt x="2949615" y="1474808"/>
                  </a:cubicBezTo>
                  <a:cubicBezTo>
                    <a:pt x="2949615" y="2289322"/>
                    <a:pt x="2289322" y="2949615"/>
                    <a:pt x="1474808" y="2949615"/>
                  </a:cubicBezTo>
                  <a:cubicBezTo>
                    <a:pt x="660294" y="2949615"/>
                    <a:pt x="0" y="2289322"/>
                    <a:pt x="0" y="1474808"/>
                  </a:cubicBezTo>
                  <a:cubicBezTo>
                    <a:pt x="0" y="660294"/>
                    <a:pt x="660294" y="0"/>
                    <a:pt x="1474808" y="0"/>
                  </a:cubicBezTo>
                  <a:close/>
                </a:path>
              </a:pathLst>
            </a:custGeom>
            <a:ln w="19050">
              <a:solidFill>
                <a:srgbClr val="AB5B2C"/>
              </a:solidFill>
            </a:ln>
          </p:spPr>
        </p:pic>
        <p:sp>
          <p:nvSpPr>
            <p:cNvPr id="8" name="Freeform 6"/>
            <p:cNvSpPr/>
            <p:nvPr/>
          </p:nvSpPr>
          <p:spPr bwMode="auto">
            <a:xfrm>
              <a:off x="4581324" y="1702536"/>
              <a:ext cx="1471037" cy="3070613"/>
            </a:xfrm>
            <a:custGeom>
              <a:avLst/>
              <a:gdLst>
                <a:gd name="T0" fmla="*/ 1853 w 1853"/>
                <a:gd name="T1" fmla="*/ 3865 h 3865"/>
                <a:gd name="T2" fmla="*/ 0 w 1853"/>
                <a:gd name="T3" fmla="*/ 1933 h 3865"/>
                <a:gd name="T4" fmla="*/ 1853 w 1853"/>
                <a:gd name="T5" fmla="*/ 0 h 3865"/>
                <a:gd name="T6" fmla="*/ 1853 w 1853"/>
                <a:gd name="T7" fmla="*/ 469 h 3865"/>
                <a:gd name="T8" fmla="*/ 469 w 1853"/>
                <a:gd name="T9" fmla="*/ 1933 h 3865"/>
                <a:gd name="T10" fmla="*/ 1853 w 1853"/>
                <a:gd name="T11" fmla="*/ 3396 h 3865"/>
                <a:gd name="T12" fmla="*/ 1853 w 1853"/>
                <a:gd name="T13" fmla="*/ 3865 h 3865"/>
              </a:gdLst>
              <a:ahLst/>
              <a:cxnLst>
                <a:cxn ang="0">
                  <a:pos x="T0" y="T1"/>
                </a:cxn>
                <a:cxn ang="0">
                  <a:pos x="T2" y="T3"/>
                </a:cxn>
                <a:cxn ang="0">
                  <a:pos x="T4" y="T5"/>
                </a:cxn>
                <a:cxn ang="0">
                  <a:pos x="T6" y="T7"/>
                </a:cxn>
                <a:cxn ang="0">
                  <a:pos x="T8" y="T9"/>
                </a:cxn>
                <a:cxn ang="0">
                  <a:pos x="T10" y="T11"/>
                </a:cxn>
                <a:cxn ang="0">
                  <a:pos x="T12" y="T13"/>
                </a:cxn>
              </a:cxnLst>
              <a:rect l="0" t="0" r="r" b="b"/>
              <a:pathLst>
                <a:path w="1853" h="3865">
                  <a:moveTo>
                    <a:pt x="1853" y="3865"/>
                  </a:moveTo>
                  <a:cubicBezTo>
                    <a:pt x="823" y="3822"/>
                    <a:pt x="0" y="2974"/>
                    <a:pt x="0" y="1933"/>
                  </a:cubicBezTo>
                  <a:cubicBezTo>
                    <a:pt x="0" y="892"/>
                    <a:pt x="823" y="43"/>
                    <a:pt x="1853" y="0"/>
                  </a:cubicBezTo>
                  <a:lnTo>
                    <a:pt x="1853" y="469"/>
                  </a:lnTo>
                  <a:cubicBezTo>
                    <a:pt x="1081" y="511"/>
                    <a:pt x="469" y="1151"/>
                    <a:pt x="469" y="1933"/>
                  </a:cubicBezTo>
                  <a:cubicBezTo>
                    <a:pt x="469" y="2715"/>
                    <a:pt x="1081" y="3354"/>
                    <a:pt x="1853" y="3396"/>
                  </a:cubicBezTo>
                  <a:lnTo>
                    <a:pt x="1853" y="3865"/>
                  </a:lnTo>
                  <a:close/>
                </a:path>
              </a:pathLst>
            </a:custGeom>
            <a:solidFill>
              <a:srgbClr val="668B25"/>
            </a:solidFill>
            <a:ln w="9525">
              <a:noFill/>
              <a:round/>
            </a:ln>
          </p:spPr>
          <p:txBody>
            <a:bodyPr vert="horz" wrap="square" lIns="96757" tIns="48378" rIns="96757" bIns="48378" numCol="1" anchor="t" anchorCtr="0" compatLnSpc="1"/>
            <a:lstStyle/>
            <a:p>
              <a:pPr defTabSz="1245235"/>
              <a:endParaRPr lang="zh-CN" altLang="en-US" sz="2435">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Freeform 7"/>
            <p:cNvSpPr/>
            <p:nvPr/>
          </p:nvSpPr>
          <p:spPr bwMode="auto">
            <a:xfrm>
              <a:off x="6180902" y="1702536"/>
              <a:ext cx="1472625" cy="3070613"/>
            </a:xfrm>
            <a:custGeom>
              <a:avLst/>
              <a:gdLst>
                <a:gd name="T0" fmla="*/ 0 w 1853"/>
                <a:gd name="T1" fmla="*/ 0 h 3865"/>
                <a:gd name="T2" fmla="*/ 1853 w 1853"/>
                <a:gd name="T3" fmla="*/ 1933 h 3865"/>
                <a:gd name="T4" fmla="*/ 0 w 1853"/>
                <a:gd name="T5" fmla="*/ 3865 h 3865"/>
                <a:gd name="T6" fmla="*/ 0 w 1853"/>
                <a:gd name="T7" fmla="*/ 3396 h 3865"/>
                <a:gd name="T8" fmla="*/ 1384 w 1853"/>
                <a:gd name="T9" fmla="*/ 1933 h 3865"/>
                <a:gd name="T10" fmla="*/ 0 w 1853"/>
                <a:gd name="T11" fmla="*/ 469 h 3865"/>
                <a:gd name="T12" fmla="*/ 0 w 1853"/>
                <a:gd name="T13" fmla="*/ 0 h 3865"/>
              </a:gdLst>
              <a:ahLst/>
              <a:cxnLst>
                <a:cxn ang="0">
                  <a:pos x="T0" y="T1"/>
                </a:cxn>
                <a:cxn ang="0">
                  <a:pos x="T2" y="T3"/>
                </a:cxn>
                <a:cxn ang="0">
                  <a:pos x="T4" y="T5"/>
                </a:cxn>
                <a:cxn ang="0">
                  <a:pos x="T6" y="T7"/>
                </a:cxn>
                <a:cxn ang="0">
                  <a:pos x="T8" y="T9"/>
                </a:cxn>
                <a:cxn ang="0">
                  <a:pos x="T10" y="T11"/>
                </a:cxn>
                <a:cxn ang="0">
                  <a:pos x="T12" y="T13"/>
                </a:cxn>
              </a:cxnLst>
              <a:rect l="0" t="0" r="r" b="b"/>
              <a:pathLst>
                <a:path w="1853" h="3865">
                  <a:moveTo>
                    <a:pt x="0" y="0"/>
                  </a:moveTo>
                  <a:cubicBezTo>
                    <a:pt x="1030" y="43"/>
                    <a:pt x="1853" y="892"/>
                    <a:pt x="1853" y="1933"/>
                  </a:cubicBezTo>
                  <a:cubicBezTo>
                    <a:pt x="1853" y="2974"/>
                    <a:pt x="1030" y="3822"/>
                    <a:pt x="0" y="3865"/>
                  </a:cubicBezTo>
                  <a:lnTo>
                    <a:pt x="0" y="3396"/>
                  </a:lnTo>
                  <a:cubicBezTo>
                    <a:pt x="772" y="3354"/>
                    <a:pt x="1384" y="2715"/>
                    <a:pt x="1384" y="1933"/>
                  </a:cubicBezTo>
                  <a:cubicBezTo>
                    <a:pt x="1384" y="1151"/>
                    <a:pt x="772" y="511"/>
                    <a:pt x="0" y="469"/>
                  </a:cubicBezTo>
                  <a:lnTo>
                    <a:pt x="0" y="0"/>
                  </a:lnTo>
                  <a:close/>
                </a:path>
              </a:pathLst>
            </a:custGeom>
            <a:solidFill>
              <a:srgbClr val="91C42F"/>
            </a:solidFill>
            <a:ln w="9525">
              <a:noFill/>
              <a:round/>
            </a:ln>
          </p:spPr>
          <p:txBody>
            <a:bodyPr vert="horz" wrap="square" lIns="96757" tIns="48378" rIns="96757" bIns="48378" numCol="1" anchor="t" anchorCtr="0" compatLnSpc="1"/>
            <a:lstStyle/>
            <a:p>
              <a:pPr defTabSz="1245235"/>
              <a:endParaRPr lang="zh-CN" altLang="en-US" sz="2435">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TextBox 13"/>
            <p:cNvSpPr txBox="1"/>
            <p:nvPr/>
          </p:nvSpPr>
          <p:spPr>
            <a:xfrm>
              <a:off x="2266795" y="2475471"/>
              <a:ext cx="1952625" cy="246063"/>
            </a:xfrm>
            <a:prstGeom prst="rect">
              <a:avLst/>
            </a:prstGeom>
            <a:noFill/>
          </p:spPr>
          <p:txBody>
            <a:bodyPr lIns="0" tIns="0" rIns="0" bIns="0">
              <a:spAutoFit/>
            </a:bodyPr>
            <a:lstStyle/>
            <a:p>
              <a:pPr algn="r" defTabSz="1216660" eaLnBrk="1" fontAlgn="auto" hangingPunct="1">
                <a:spcBef>
                  <a:spcPct val="20000"/>
                </a:spcBef>
                <a:spcAft>
                  <a:spcPts val="0"/>
                </a:spcAft>
                <a:defRPr/>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编辑标题</a:t>
              </a:r>
              <a:endParaRPr 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1" name="TextBox 13"/>
            <p:cNvSpPr txBox="1"/>
            <p:nvPr/>
          </p:nvSpPr>
          <p:spPr>
            <a:xfrm>
              <a:off x="8018206" y="2475471"/>
              <a:ext cx="1257300" cy="246063"/>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编辑标题</a:t>
              </a:r>
              <a:endParaRPr 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2" name="矩形 25"/>
            <p:cNvSpPr>
              <a:spLocks noChangeArrowheads="1"/>
            </p:cNvSpPr>
            <p:nvPr/>
          </p:nvSpPr>
          <p:spPr bwMode="auto">
            <a:xfrm>
              <a:off x="8018207" y="2778684"/>
              <a:ext cx="2888690" cy="64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宋体" panose="02010600030101010101" pitchFamily="2" charset="-122"/>
                </a:defRPr>
              </a:lvl1pPr>
              <a:lvl2pPr marL="742950" indent="-285750" defTabSz="1216025">
                <a:defRPr>
                  <a:solidFill>
                    <a:schemeClr val="tx1"/>
                  </a:solidFill>
                  <a:latin typeface="Arial" panose="020B0604020202020204" pitchFamily="34" charset="0"/>
                  <a:ea typeface="宋体" panose="02010600030101010101" pitchFamily="2" charset="-122"/>
                </a:defRPr>
              </a:lvl2pPr>
              <a:lvl3pPr marL="1143000" indent="-228600" defTabSz="1216025">
                <a:defRPr>
                  <a:solidFill>
                    <a:schemeClr val="tx1"/>
                  </a:solidFill>
                  <a:latin typeface="Arial" panose="020B0604020202020204" pitchFamily="34" charset="0"/>
                  <a:ea typeface="宋体" panose="02010600030101010101" pitchFamily="2" charset="-122"/>
                </a:defRPr>
              </a:lvl3pPr>
              <a:lvl4pPr marL="1600200" indent="-228600" defTabSz="1216025">
                <a:defRPr>
                  <a:solidFill>
                    <a:schemeClr val="tx1"/>
                  </a:solidFill>
                  <a:latin typeface="Arial" panose="020B0604020202020204" pitchFamily="34" charset="0"/>
                  <a:ea typeface="宋体" panose="02010600030101010101" pitchFamily="2" charset="-122"/>
                </a:defRPr>
              </a:lvl4pPr>
              <a:lvl5pPr marL="2057400" indent="-228600" defTabSz="1216025">
                <a:defRPr>
                  <a:solidFill>
                    <a:schemeClr val="tx1"/>
                  </a:solidFill>
                  <a:latin typeface="Arial" panose="020B060402020202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请添加你的文本请添加你的文本请添加你的文本请添加你的文本请添加你的文本请添加你的文本</a:t>
              </a:r>
              <a:endParaRPr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3" name="矩形 25"/>
            <p:cNvSpPr>
              <a:spLocks noChangeArrowheads="1"/>
            </p:cNvSpPr>
            <p:nvPr/>
          </p:nvSpPr>
          <p:spPr bwMode="auto">
            <a:xfrm>
              <a:off x="1434945" y="2758046"/>
              <a:ext cx="3017838" cy="64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宋体" panose="02010600030101010101" pitchFamily="2" charset="-122"/>
                </a:defRPr>
              </a:lvl1pPr>
              <a:lvl2pPr marL="742950" indent="-285750" defTabSz="1216025">
                <a:defRPr>
                  <a:solidFill>
                    <a:schemeClr val="tx1"/>
                  </a:solidFill>
                  <a:latin typeface="Arial" panose="020B0604020202020204" pitchFamily="34" charset="0"/>
                  <a:ea typeface="宋体" panose="02010600030101010101" pitchFamily="2" charset="-122"/>
                </a:defRPr>
              </a:lvl2pPr>
              <a:lvl3pPr marL="1143000" indent="-228600" defTabSz="1216025">
                <a:defRPr>
                  <a:solidFill>
                    <a:schemeClr val="tx1"/>
                  </a:solidFill>
                  <a:latin typeface="Arial" panose="020B0604020202020204" pitchFamily="34" charset="0"/>
                  <a:ea typeface="宋体" panose="02010600030101010101" pitchFamily="2" charset="-122"/>
                </a:defRPr>
              </a:lvl3pPr>
              <a:lvl4pPr marL="1600200" indent="-228600" defTabSz="1216025">
                <a:defRPr>
                  <a:solidFill>
                    <a:schemeClr val="tx1"/>
                  </a:solidFill>
                  <a:latin typeface="Arial" panose="020B0604020202020204" pitchFamily="34" charset="0"/>
                  <a:ea typeface="宋体" panose="02010600030101010101" pitchFamily="2" charset="-122"/>
                </a:defRPr>
              </a:lvl4pPr>
              <a:lvl5pPr marL="2057400" indent="-228600" defTabSz="1216025">
                <a:defRPr>
                  <a:solidFill>
                    <a:schemeClr val="tx1"/>
                  </a:solidFill>
                  <a:latin typeface="Arial" panose="020B060402020202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请添加你的文本请添加你的文本请添加你的文本请添加你的文本请添加你的文本请添加你的文本</a:t>
              </a:r>
              <a:endParaRPr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4" name="组合 13"/>
          <p:cNvGrpSpPr/>
          <p:nvPr/>
        </p:nvGrpSpPr>
        <p:grpSpPr>
          <a:xfrm>
            <a:off x="4372402" y="258774"/>
            <a:ext cx="3447196" cy="848163"/>
            <a:chOff x="4372402" y="258774"/>
            <a:chExt cx="3447196" cy="848163"/>
          </a:xfrm>
        </p:grpSpPr>
        <p:sp>
          <p:nvSpPr>
            <p:cNvPr id="15" name="文本框 14"/>
            <p:cNvSpPr txBox="1"/>
            <p:nvPr/>
          </p:nvSpPr>
          <p:spPr>
            <a:xfrm>
              <a:off x="4977745" y="258774"/>
              <a:ext cx="2236510" cy="400110"/>
            </a:xfrm>
            <a:prstGeom prst="rect">
              <a:avLst/>
            </a:prstGeom>
            <a:noFill/>
          </p:spPr>
          <p:txBody>
            <a:bodyPr wrap="none" rtlCol="0">
              <a:spAutoFit/>
            </a:bodyPr>
            <a:lstStyle/>
            <a:p>
              <a:r>
                <a:rPr lang="zh-CN" altLang="en-US" sz="2000" dirty="0" smtClean="0">
                  <a:solidFill>
                    <a:srgbClr val="668B25"/>
                  </a:solidFill>
                  <a:latin typeface="微软雅黑" panose="020B0503020204020204" pitchFamily="34" charset="-122"/>
                  <a:ea typeface="微软雅黑" panose="020B0503020204020204" pitchFamily="34" charset="-122"/>
                </a:rPr>
                <a:t>点击此处添加标题</a:t>
              </a:r>
              <a:endParaRPr lang="zh-CN" altLang="en-US" sz="2000" dirty="0">
                <a:solidFill>
                  <a:srgbClr val="668B25"/>
                </a:solidFill>
                <a:latin typeface="微软雅黑" panose="020B0503020204020204" pitchFamily="34" charset="-122"/>
                <a:ea typeface="微软雅黑" panose="020B0503020204020204" pitchFamily="34" charset="-122"/>
              </a:endParaRPr>
            </a:p>
          </p:txBody>
        </p:sp>
        <p:sp>
          <p:nvSpPr>
            <p:cNvPr id="16" name="矩形 15"/>
            <p:cNvSpPr/>
            <p:nvPr/>
          </p:nvSpPr>
          <p:spPr>
            <a:xfrm>
              <a:off x="4372402" y="686703"/>
              <a:ext cx="3447196" cy="261610"/>
            </a:xfrm>
            <a:prstGeom prst="rect">
              <a:avLst/>
            </a:prstGeom>
          </p:spPr>
          <p:txBody>
            <a:bodyPr wrap="square">
              <a:spAutoFit/>
            </a:bodyPr>
            <a:lstStyle/>
            <a:p>
              <a:r>
                <a:rPr lang="en-US" altLang="zh-CN" sz="1100" i="0" dirty="0" smtClean="0">
                  <a:solidFill>
                    <a:schemeClr val="tx1">
                      <a:lumMod val="65000"/>
                      <a:lumOff val="35000"/>
                    </a:schemeClr>
                  </a:solidFill>
                  <a:effectLst/>
                  <a:latin typeface="Arial" panose="020B0604020202020204" pitchFamily="34" charset="0"/>
                </a:rPr>
                <a:t>The young pioneers, the most diligent demonstration, </a:t>
              </a:r>
              <a:endParaRPr lang="zh-CN" altLang="en-US" sz="1100" dirty="0">
                <a:solidFill>
                  <a:schemeClr val="tx1">
                    <a:lumMod val="65000"/>
                    <a:lumOff val="35000"/>
                  </a:schemeClr>
                </a:solidFill>
              </a:endParaRPr>
            </a:p>
          </p:txBody>
        </p:sp>
        <p:sp>
          <p:nvSpPr>
            <p:cNvPr id="17" name="矩形 16"/>
            <p:cNvSpPr/>
            <p:nvPr/>
          </p:nvSpPr>
          <p:spPr>
            <a:xfrm>
              <a:off x="5642704" y="845327"/>
              <a:ext cx="744418" cy="261610"/>
            </a:xfrm>
            <a:prstGeom prst="rect">
              <a:avLst/>
            </a:prstGeom>
          </p:spPr>
          <p:txBody>
            <a:bodyPr wrap="none">
              <a:spAutoFit/>
            </a:bodyPr>
            <a:lstStyle/>
            <a:p>
              <a:r>
                <a:rPr lang="en-US" altLang="zh-CN" sz="1100" i="0" dirty="0" smtClean="0">
                  <a:solidFill>
                    <a:schemeClr val="tx1">
                      <a:lumMod val="65000"/>
                      <a:lumOff val="35000"/>
                    </a:schemeClr>
                  </a:solidFill>
                  <a:effectLst/>
                  <a:latin typeface="Arial" panose="020B0604020202020204" pitchFamily="34" charset="0"/>
                </a:rPr>
                <a:t>only for you.</a:t>
              </a:r>
              <a:endParaRPr lang="zh-CN" altLang="en-US" sz="1100" dirty="0">
                <a:solidFill>
                  <a:schemeClr val="tx1">
                    <a:lumMod val="65000"/>
                    <a:lumOff val="35000"/>
                  </a:schemeClr>
                </a:solidFil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0" y="0"/>
            <a:ext cx="4663440" cy="6858000"/>
          </a:xfrm>
          <a:prstGeom prst="rect">
            <a:avLst/>
          </a:prstGeom>
        </p:spPr>
      </p:pic>
      <p:sp>
        <p:nvSpPr>
          <p:cNvPr id="3" name="文本框 2"/>
          <p:cNvSpPr txBox="1"/>
          <p:nvPr/>
        </p:nvSpPr>
        <p:spPr>
          <a:xfrm>
            <a:off x="5759543" y="3014852"/>
            <a:ext cx="3877985" cy="646331"/>
          </a:xfrm>
          <a:prstGeom prst="rect">
            <a:avLst/>
          </a:prstGeom>
          <a:noFill/>
        </p:spPr>
        <p:txBody>
          <a:bodyPr wrap="none" rtlCol="0">
            <a:spAutoFit/>
          </a:bodyPr>
          <a:lstStyle/>
          <a:p>
            <a:r>
              <a:rPr lang="zh-CN" altLang="en-US" sz="3600" dirty="0" smtClean="0">
                <a:solidFill>
                  <a:srgbClr val="668B25"/>
                </a:solidFill>
                <a:latin typeface="微软雅黑" panose="020B0503020204020204" pitchFamily="34" charset="-122"/>
                <a:ea typeface="微软雅黑" panose="020B0503020204020204" pitchFamily="34" charset="-122"/>
              </a:rPr>
              <a:t>点击此处添加标题</a:t>
            </a:r>
            <a:endParaRPr lang="zh-CN" altLang="en-US" sz="3600" dirty="0">
              <a:solidFill>
                <a:srgbClr val="668B25"/>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5877109" y="3877909"/>
            <a:ext cx="4403360" cy="655421"/>
            <a:chOff x="1801497" y="3667631"/>
            <a:chExt cx="4403360" cy="655421"/>
          </a:xfrm>
        </p:grpSpPr>
        <p:sp>
          <p:nvSpPr>
            <p:cNvPr id="5" name="矩形 4"/>
            <p:cNvSpPr/>
            <p:nvPr/>
          </p:nvSpPr>
          <p:spPr>
            <a:xfrm>
              <a:off x="1801497" y="3880509"/>
              <a:ext cx="4403360" cy="261610"/>
            </a:xfrm>
            <a:prstGeom prst="rect">
              <a:avLst/>
            </a:prstGeom>
          </p:spPr>
          <p:txBody>
            <a:bodyPr wrap="square">
              <a:spAutoFit/>
            </a:bodyPr>
            <a:lstStyle/>
            <a:p>
              <a:r>
                <a:rPr lang="en-US" altLang="zh-CN" sz="1100" i="0" dirty="0" smtClean="0">
                  <a:solidFill>
                    <a:schemeClr val="tx1">
                      <a:lumMod val="65000"/>
                      <a:lumOff val="35000"/>
                    </a:schemeClr>
                  </a:solidFill>
                  <a:effectLst/>
                  <a:latin typeface="Arial" panose="020B0604020202020204" pitchFamily="34" charset="0"/>
                </a:rPr>
                <a:t>The young pioneers, the most diligent demonstration, </a:t>
              </a:r>
              <a:endParaRPr lang="zh-CN" altLang="en-US" sz="1100" dirty="0">
                <a:solidFill>
                  <a:schemeClr val="tx1">
                    <a:lumMod val="65000"/>
                    <a:lumOff val="35000"/>
                  </a:schemeClr>
                </a:solidFill>
              </a:endParaRPr>
            </a:p>
          </p:txBody>
        </p:sp>
        <p:sp>
          <p:nvSpPr>
            <p:cNvPr id="6" name="矩形 5"/>
            <p:cNvSpPr/>
            <p:nvPr/>
          </p:nvSpPr>
          <p:spPr>
            <a:xfrm>
              <a:off x="1801497" y="3667631"/>
              <a:ext cx="2449710" cy="261610"/>
            </a:xfrm>
            <a:prstGeom prst="rect">
              <a:avLst/>
            </a:prstGeom>
          </p:spPr>
          <p:txBody>
            <a:bodyPr wrap="none">
              <a:spAutoFit/>
            </a:bodyPr>
            <a:lstStyle/>
            <a:p>
              <a:r>
                <a:rPr lang="en-US" altLang="zh-CN" sz="1100" i="0" dirty="0" smtClean="0">
                  <a:solidFill>
                    <a:schemeClr val="tx1">
                      <a:lumMod val="65000"/>
                      <a:lumOff val="35000"/>
                    </a:schemeClr>
                  </a:solidFill>
                  <a:effectLst/>
                  <a:latin typeface="Arial" panose="020B0604020202020204" pitchFamily="34" charset="0"/>
                </a:rPr>
                <a:t>why starting is the best way to start. </a:t>
              </a:r>
              <a:endParaRPr lang="zh-CN" altLang="en-US" sz="1100" dirty="0">
                <a:solidFill>
                  <a:schemeClr val="tx1">
                    <a:lumMod val="65000"/>
                    <a:lumOff val="35000"/>
                  </a:schemeClr>
                </a:solidFill>
              </a:endParaRPr>
            </a:p>
          </p:txBody>
        </p:sp>
        <p:sp>
          <p:nvSpPr>
            <p:cNvPr id="7" name="矩形 6"/>
            <p:cNvSpPr/>
            <p:nvPr/>
          </p:nvSpPr>
          <p:spPr>
            <a:xfrm>
              <a:off x="1801497" y="4061442"/>
              <a:ext cx="950901" cy="261610"/>
            </a:xfrm>
            <a:prstGeom prst="rect">
              <a:avLst/>
            </a:prstGeom>
          </p:spPr>
          <p:txBody>
            <a:bodyPr wrap="none">
              <a:spAutoFit/>
            </a:bodyPr>
            <a:lstStyle/>
            <a:p>
              <a:r>
                <a:rPr lang="en-US" altLang="zh-CN" sz="1100" i="0" dirty="0" smtClean="0">
                  <a:solidFill>
                    <a:schemeClr val="tx1">
                      <a:lumMod val="65000"/>
                      <a:lumOff val="35000"/>
                    </a:schemeClr>
                  </a:solidFill>
                  <a:effectLst/>
                  <a:latin typeface="Arial" panose="020B0604020202020204" pitchFamily="34" charset="0"/>
                </a:rPr>
                <a:t>only for you.</a:t>
              </a:r>
              <a:endParaRPr lang="zh-CN" altLang="en-US" sz="1100" dirty="0">
                <a:solidFill>
                  <a:schemeClr val="tx1">
                    <a:lumMod val="65000"/>
                    <a:lumOff val="35000"/>
                  </a:schemeClr>
                </a:solidFil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72402" y="258774"/>
            <a:ext cx="3447196" cy="848163"/>
            <a:chOff x="4372402" y="258774"/>
            <a:chExt cx="3447196" cy="848163"/>
          </a:xfrm>
        </p:grpSpPr>
        <p:sp>
          <p:nvSpPr>
            <p:cNvPr id="3" name="文本框 2"/>
            <p:cNvSpPr txBox="1"/>
            <p:nvPr/>
          </p:nvSpPr>
          <p:spPr>
            <a:xfrm>
              <a:off x="4977745" y="258774"/>
              <a:ext cx="2236510" cy="400110"/>
            </a:xfrm>
            <a:prstGeom prst="rect">
              <a:avLst/>
            </a:prstGeom>
            <a:noFill/>
          </p:spPr>
          <p:txBody>
            <a:bodyPr wrap="none" rtlCol="0">
              <a:spAutoFit/>
            </a:bodyPr>
            <a:lstStyle/>
            <a:p>
              <a:r>
                <a:rPr lang="zh-CN" altLang="en-US" sz="2000" dirty="0" smtClean="0">
                  <a:solidFill>
                    <a:srgbClr val="668B25"/>
                  </a:solidFill>
                  <a:latin typeface="微软雅黑" panose="020B0503020204020204" pitchFamily="34" charset="-122"/>
                  <a:ea typeface="微软雅黑" panose="020B0503020204020204" pitchFamily="34" charset="-122"/>
                </a:rPr>
                <a:t>点击此处添加标题</a:t>
              </a:r>
              <a:endParaRPr lang="zh-CN" altLang="en-US" sz="2000" dirty="0">
                <a:solidFill>
                  <a:srgbClr val="668B25"/>
                </a:solidFill>
                <a:latin typeface="微软雅黑" panose="020B0503020204020204" pitchFamily="34" charset="-122"/>
                <a:ea typeface="微软雅黑" panose="020B0503020204020204" pitchFamily="34" charset="-122"/>
              </a:endParaRPr>
            </a:p>
          </p:txBody>
        </p:sp>
        <p:sp>
          <p:nvSpPr>
            <p:cNvPr id="4" name="矩形 3"/>
            <p:cNvSpPr/>
            <p:nvPr/>
          </p:nvSpPr>
          <p:spPr>
            <a:xfrm>
              <a:off x="4372402" y="686703"/>
              <a:ext cx="3447196" cy="261610"/>
            </a:xfrm>
            <a:prstGeom prst="rect">
              <a:avLst/>
            </a:prstGeom>
          </p:spPr>
          <p:txBody>
            <a:bodyPr wrap="square">
              <a:spAutoFit/>
            </a:bodyPr>
            <a:lstStyle/>
            <a:p>
              <a:r>
                <a:rPr lang="en-US" altLang="zh-CN" sz="1100" i="0" dirty="0" smtClean="0">
                  <a:solidFill>
                    <a:schemeClr val="tx1">
                      <a:lumMod val="65000"/>
                      <a:lumOff val="35000"/>
                    </a:schemeClr>
                  </a:solidFill>
                  <a:effectLst/>
                  <a:latin typeface="Arial" panose="020B0604020202020204" pitchFamily="34" charset="0"/>
                </a:rPr>
                <a:t>The young pioneers, the most diligent demonstration, </a:t>
              </a:r>
              <a:endParaRPr lang="zh-CN" altLang="en-US" sz="1100" dirty="0">
                <a:solidFill>
                  <a:schemeClr val="tx1">
                    <a:lumMod val="65000"/>
                    <a:lumOff val="35000"/>
                  </a:schemeClr>
                </a:solidFill>
              </a:endParaRPr>
            </a:p>
          </p:txBody>
        </p:sp>
        <p:sp>
          <p:nvSpPr>
            <p:cNvPr id="5" name="矩形 4"/>
            <p:cNvSpPr/>
            <p:nvPr/>
          </p:nvSpPr>
          <p:spPr>
            <a:xfrm>
              <a:off x="5642704" y="845327"/>
              <a:ext cx="744418" cy="261610"/>
            </a:xfrm>
            <a:prstGeom prst="rect">
              <a:avLst/>
            </a:prstGeom>
          </p:spPr>
          <p:txBody>
            <a:bodyPr wrap="none">
              <a:spAutoFit/>
            </a:bodyPr>
            <a:lstStyle/>
            <a:p>
              <a:r>
                <a:rPr lang="en-US" altLang="zh-CN" sz="1100" i="0" dirty="0" smtClean="0">
                  <a:solidFill>
                    <a:schemeClr val="tx1">
                      <a:lumMod val="65000"/>
                      <a:lumOff val="35000"/>
                    </a:schemeClr>
                  </a:solidFill>
                  <a:effectLst/>
                  <a:latin typeface="Arial" panose="020B0604020202020204" pitchFamily="34" charset="0"/>
                </a:rPr>
                <a:t>only for you.</a:t>
              </a:r>
              <a:endParaRPr lang="zh-CN" altLang="en-US" sz="1100" dirty="0">
                <a:solidFill>
                  <a:schemeClr val="tx1">
                    <a:lumMod val="65000"/>
                    <a:lumOff val="35000"/>
                  </a:schemeClr>
                </a:solidFill>
              </a:endParaRPr>
            </a:p>
          </p:txBody>
        </p:sp>
      </p:grpSp>
      <p:grpSp>
        <p:nvGrpSpPr>
          <p:cNvPr id="6" name="组合 5"/>
          <p:cNvGrpSpPr/>
          <p:nvPr/>
        </p:nvGrpSpPr>
        <p:grpSpPr>
          <a:xfrm>
            <a:off x="1420748" y="1235080"/>
            <a:ext cx="9350504" cy="5351916"/>
            <a:chOff x="1348032" y="1092384"/>
            <a:chExt cx="9350504" cy="5351916"/>
          </a:xfrm>
        </p:grpSpPr>
        <p:sp>
          <p:nvSpPr>
            <p:cNvPr id="7" name="Freeform 8"/>
            <p:cNvSpPr/>
            <p:nvPr/>
          </p:nvSpPr>
          <p:spPr bwMode="auto">
            <a:xfrm>
              <a:off x="4465638" y="2093913"/>
              <a:ext cx="1187450" cy="1373187"/>
            </a:xfrm>
            <a:custGeom>
              <a:avLst/>
              <a:gdLst>
                <a:gd name="T0" fmla="*/ 0 w 1240"/>
                <a:gd name="T1" fmla="*/ 0 h 1434"/>
                <a:gd name="T2" fmla="*/ 2147483647 w 1240"/>
                <a:gd name="T3" fmla="*/ 2147483647 h 1434"/>
                <a:gd name="T4" fmla="*/ 0 w 1240"/>
                <a:gd name="T5" fmla="*/ 2147483647 h 1434"/>
                <a:gd name="T6" fmla="*/ 2147483647 w 1240"/>
                <a:gd name="T7" fmla="*/ 2147483647 h 1434"/>
                <a:gd name="T8" fmla="*/ 0 w 1240"/>
                <a:gd name="T9" fmla="*/ 0 h 1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1434">
                  <a:moveTo>
                    <a:pt x="0" y="0"/>
                  </a:moveTo>
                  <a:lnTo>
                    <a:pt x="1240" y="718"/>
                  </a:lnTo>
                  <a:lnTo>
                    <a:pt x="0" y="1434"/>
                  </a:lnTo>
                  <a:lnTo>
                    <a:pt x="333" y="718"/>
                  </a:lnTo>
                  <a:lnTo>
                    <a:pt x="0" y="0"/>
                  </a:lnTo>
                  <a:close/>
                </a:path>
              </a:pathLst>
            </a:custGeom>
            <a:solidFill>
              <a:srgbClr val="91C42F"/>
            </a:solidFill>
            <a:ln w="10" cap="flat">
              <a:solidFill>
                <a:srgbClr val="91C42F"/>
              </a:solidFill>
              <a:prstDash val="solid"/>
              <a:miter lim="800000"/>
            </a:ln>
          </p:spPr>
          <p:txBody>
            <a:bodyPr vert="horz" wrap="square" lIns="91400" tIns="45699" rIns="91400" bIns="45699" numCol="1" anchor="t" anchorCtr="0" compatLnSpc="1"/>
            <a:lstStyle/>
            <a:p>
              <a:pPr defTabSz="1218565"/>
              <a:endParaRPr lang="zh-CN" altLang="en-US" sz="24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Freeform 9"/>
            <p:cNvSpPr/>
            <p:nvPr/>
          </p:nvSpPr>
          <p:spPr bwMode="auto">
            <a:xfrm>
              <a:off x="5060950" y="2093913"/>
              <a:ext cx="1187450" cy="1373187"/>
            </a:xfrm>
            <a:custGeom>
              <a:avLst/>
              <a:gdLst>
                <a:gd name="T0" fmla="*/ 0 w 1240"/>
                <a:gd name="T1" fmla="*/ 0 h 1434"/>
                <a:gd name="T2" fmla="*/ 2147483647 w 1240"/>
                <a:gd name="T3" fmla="*/ 2147483647 h 1434"/>
                <a:gd name="T4" fmla="*/ 2147483647 w 1240"/>
                <a:gd name="T5" fmla="*/ 2147483647 h 1434"/>
                <a:gd name="T6" fmla="*/ 2147483647 w 1240"/>
                <a:gd name="T7" fmla="*/ 2147483647 h 1434"/>
                <a:gd name="T8" fmla="*/ 0 w 1240"/>
                <a:gd name="T9" fmla="*/ 2147483647 h 1434"/>
                <a:gd name="T10" fmla="*/ 2147483647 w 1240"/>
                <a:gd name="T11" fmla="*/ 2147483647 h 1434"/>
                <a:gd name="T12" fmla="*/ 0 w 1240"/>
                <a:gd name="T13" fmla="*/ 0 h 14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0" h="1434">
                  <a:moveTo>
                    <a:pt x="0" y="0"/>
                  </a:moveTo>
                  <a:lnTo>
                    <a:pt x="109" y="234"/>
                  </a:lnTo>
                  <a:lnTo>
                    <a:pt x="945" y="718"/>
                  </a:lnTo>
                  <a:lnTo>
                    <a:pt x="109" y="1200"/>
                  </a:lnTo>
                  <a:lnTo>
                    <a:pt x="0" y="1434"/>
                  </a:lnTo>
                  <a:lnTo>
                    <a:pt x="1240" y="718"/>
                  </a:lnTo>
                  <a:lnTo>
                    <a:pt x="0" y="0"/>
                  </a:lnTo>
                  <a:close/>
                </a:path>
              </a:pathLst>
            </a:custGeom>
            <a:solidFill>
              <a:srgbClr val="91C42F"/>
            </a:solidFill>
            <a:ln w="10" cap="flat">
              <a:solidFill>
                <a:srgbClr val="91C42F"/>
              </a:solidFill>
              <a:prstDash val="solid"/>
              <a:miter lim="800000"/>
            </a:ln>
          </p:spPr>
          <p:txBody>
            <a:bodyPr vert="horz" wrap="square" lIns="91400" tIns="45699" rIns="91400" bIns="45699" numCol="1" anchor="t" anchorCtr="0" compatLnSpc="1"/>
            <a:lstStyle/>
            <a:p>
              <a:pPr defTabSz="1218565"/>
              <a:endParaRPr lang="zh-CN" altLang="en-US" sz="24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Freeform 38"/>
            <p:cNvSpPr>
              <a:spLocks noEditPoints="1"/>
            </p:cNvSpPr>
            <p:nvPr/>
          </p:nvSpPr>
          <p:spPr bwMode="auto">
            <a:xfrm>
              <a:off x="5653317" y="3431814"/>
              <a:ext cx="752606" cy="521413"/>
            </a:xfrm>
            <a:custGeom>
              <a:avLst/>
              <a:gdLst>
                <a:gd name="T0" fmla="*/ 19 w 361"/>
                <a:gd name="T1" fmla="*/ 32 h 251"/>
                <a:gd name="T2" fmla="*/ 146 w 361"/>
                <a:gd name="T3" fmla="*/ 184 h 251"/>
                <a:gd name="T4" fmla="*/ 342 w 361"/>
                <a:gd name="T5" fmla="*/ 219 h 251"/>
                <a:gd name="T6" fmla="*/ 214 w 361"/>
                <a:gd name="T7" fmla="*/ 67 h 251"/>
                <a:gd name="T8" fmla="*/ 19 w 361"/>
                <a:gd name="T9" fmla="*/ 32 h 251"/>
                <a:gd name="T10" fmla="*/ 326 w 361"/>
                <a:gd name="T11" fmla="*/ 209 h 251"/>
                <a:gd name="T12" fmla="*/ 154 w 361"/>
                <a:gd name="T13" fmla="*/ 172 h 251"/>
                <a:gd name="T14" fmla="*/ 35 w 361"/>
                <a:gd name="T15" fmla="*/ 41 h 251"/>
                <a:gd name="T16" fmla="*/ 207 w 361"/>
                <a:gd name="T17" fmla="*/ 79 h 251"/>
                <a:gd name="T18" fmla="*/ 326 w 361"/>
                <a:gd name="T19" fmla="*/ 20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19" y="32"/>
                  </a:moveTo>
                  <a:cubicBezTo>
                    <a:pt x="0" y="64"/>
                    <a:pt x="57" y="132"/>
                    <a:pt x="146" y="184"/>
                  </a:cubicBezTo>
                  <a:cubicBezTo>
                    <a:pt x="236" y="236"/>
                    <a:pt x="323" y="251"/>
                    <a:pt x="342" y="219"/>
                  </a:cubicBezTo>
                  <a:cubicBezTo>
                    <a:pt x="361" y="186"/>
                    <a:pt x="303" y="118"/>
                    <a:pt x="214" y="67"/>
                  </a:cubicBezTo>
                  <a:cubicBezTo>
                    <a:pt x="125" y="15"/>
                    <a:pt x="37" y="0"/>
                    <a:pt x="19" y="32"/>
                  </a:cubicBezTo>
                  <a:close/>
                  <a:moveTo>
                    <a:pt x="326" y="209"/>
                  </a:moveTo>
                  <a:cubicBezTo>
                    <a:pt x="313" y="231"/>
                    <a:pt x="237" y="220"/>
                    <a:pt x="154" y="172"/>
                  </a:cubicBezTo>
                  <a:cubicBezTo>
                    <a:pt x="70" y="124"/>
                    <a:pt x="22" y="63"/>
                    <a:pt x="35" y="41"/>
                  </a:cubicBezTo>
                  <a:cubicBezTo>
                    <a:pt x="47" y="19"/>
                    <a:pt x="124" y="31"/>
                    <a:pt x="207" y="79"/>
                  </a:cubicBezTo>
                  <a:cubicBezTo>
                    <a:pt x="290" y="127"/>
                    <a:pt x="338" y="187"/>
                    <a:pt x="326" y="209"/>
                  </a:cubicBezTo>
                  <a:close/>
                </a:path>
              </a:pathLst>
            </a:custGeom>
            <a:solidFill>
              <a:srgbClr val="91C42F"/>
            </a:solidFill>
            <a:ln>
              <a:solidFill>
                <a:srgbClr val="91C42F"/>
              </a:solidFill>
            </a:ln>
          </p:spPr>
          <p:txBody>
            <a:bodyPr/>
            <a:lstStyle/>
            <a:p>
              <a:pPr eaLnBrk="1" fontAlgn="auto" hangingPunct="1">
                <a:spcBef>
                  <a:spcPts val="0"/>
                </a:spcBef>
                <a:spcAft>
                  <a:spcPts val="0"/>
                </a:spcAft>
                <a:defRPr/>
              </a:pP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Freeform 39"/>
            <p:cNvSpPr>
              <a:spLocks noEditPoints="1"/>
            </p:cNvSpPr>
            <p:nvPr/>
          </p:nvSpPr>
          <p:spPr bwMode="auto">
            <a:xfrm>
              <a:off x="5653317" y="3431814"/>
              <a:ext cx="752606" cy="521413"/>
            </a:xfrm>
            <a:custGeom>
              <a:avLst/>
              <a:gdLst>
                <a:gd name="T0" fmla="*/ 214 w 361"/>
                <a:gd name="T1" fmla="*/ 184 h 251"/>
                <a:gd name="T2" fmla="*/ 342 w 361"/>
                <a:gd name="T3" fmla="*/ 32 h 251"/>
                <a:gd name="T4" fmla="*/ 146 w 361"/>
                <a:gd name="T5" fmla="*/ 67 h 251"/>
                <a:gd name="T6" fmla="*/ 19 w 361"/>
                <a:gd name="T7" fmla="*/ 219 h 251"/>
                <a:gd name="T8" fmla="*/ 214 w 361"/>
                <a:gd name="T9" fmla="*/ 184 h 251"/>
                <a:gd name="T10" fmla="*/ 207 w 361"/>
                <a:gd name="T11" fmla="*/ 172 h 251"/>
                <a:gd name="T12" fmla="*/ 35 w 361"/>
                <a:gd name="T13" fmla="*/ 209 h 251"/>
                <a:gd name="T14" fmla="*/ 154 w 361"/>
                <a:gd name="T15" fmla="*/ 79 h 251"/>
                <a:gd name="T16" fmla="*/ 326 w 361"/>
                <a:gd name="T17" fmla="*/ 41 h 251"/>
                <a:gd name="T18" fmla="*/ 207 w 361"/>
                <a:gd name="T19" fmla="*/ 17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214" y="184"/>
                  </a:moveTo>
                  <a:cubicBezTo>
                    <a:pt x="303" y="132"/>
                    <a:pt x="361" y="64"/>
                    <a:pt x="342" y="32"/>
                  </a:cubicBezTo>
                  <a:cubicBezTo>
                    <a:pt x="323" y="0"/>
                    <a:pt x="236" y="15"/>
                    <a:pt x="146" y="67"/>
                  </a:cubicBezTo>
                  <a:cubicBezTo>
                    <a:pt x="57" y="118"/>
                    <a:pt x="0" y="186"/>
                    <a:pt x="19" y="219"/>
                  </a:cubicBezTo>
                  <a:cubicBezTo>
                    <a:pt x="37" y="251"/>
                    <a:pt x="125" y="236"/>
                    <a:pt x="214" y="184"/>
                  </a:cubicBezTo>
                  <a:close/>
                  <a:moveTo>
                    <a:pt x="207" y="172"/>
                  </a:moveTo>
                  <a:cubicBezTo>
                    <a:pt x="124" y="220"/>
                    <a:pt x="47" y="231"/>
                    <a:pt x="35" y="209"/>
                  </a:cubicBezTo>
                  <a:cubicBezTo>
                    <a:pt x="22" y="187"/>
                    <a:pt x="70" y="127"/>
                    <a:pt x="154" y="79"/>
                  </a:cubicBezTo>
                  <a:cubicBezTo>
                    <a:pt x="237" y="31"/>
                    <a:pt x="313" y="19"/>
                    <a:pt x="326" y="41"/>
                  </a:cubicBezTo>
                  <a:cubicBezTo>
                    <a:pt x="338" y="63"/>
                    <a:pt x="290" y="123"/>
                    <a:pt x="207" y="172"/>
                  </a:cubicBezTo>
                  <a:close/>
                </a:path>
              </a:pathLst>
            </a:custGeom>
            <a:solidFill>
              <a:srgbClr val="668B25"/>
            </a:solidFill>
            <a:ln>
              <a:noFill/>
            </a:ln>
          </p:spPr>
          <p:txBody>
            <a:bodyPr/>
            <a:lstStyle/>
            <a:p>
              <a:pPr eaLnBrk="1" fontAlgn="auto" hangingPunct="1">
                <a:spcBef>
                  <a:spcPts val="0"/>
                </a:spcBef>
                <a:spcAft>
                  <a:spcPts val="0"/>
                </a:spcAft>
                <a:defRPr/>
              </a:pP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Freeform 14"/>
            <p:cNvSpPr/>
            <p:nvPr/>
          </p:nvSpPr>
          <p:spPr bwMode="auto">
            <a:xfrm>
              <a:off x="6321425" y="2647950"/>
              <a:ext cx="1416050" cy="1146175"/>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668B25"/>
            </a:solidFill>
            <a:ln>
              <a:noFill/>
            </a:ln>
          </p:spPr>
          <p:txBody>
            <a:bodyPr lIns="129681" tIns="64504" rIns="129681" bIns="64504" anchor="ctr"/>
            <a:lstStyle/>
            <a:p>
              <a:pPr algn="ctr">
                <a:buFont typeface="Arial" panose="020B0604020202020204" pitchFamily="34" charset="0"/>
                <a:buNone/>
              </a:pPr>
              <a:endParaRPr lang="zh-CN" altLang="en-US" sz="2965">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Freeform 15"/>
            <p:cNvSpPr/>
            <p:nvPr/>
          </p:nvSpPr>
          <p:spPr bwMode="auto">
            <a:xfrm>
              <a:off x="6321425" y="2074863"/>
              <a:ext cx="1416050" cy="1146175"/>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rgbClr val="668B25"/>
            </a:solidFill>
            <a:ln>
              <a:noFill/>
            </a:ln>
          </p:spPr>
          <p:txBody>
            <a:bodyPr lIns="129681" tIns="64504" rIns="129681" bIns="64504" anchor="ctr"/>
            <a:lstStyle/>
            <a:p>
              <a:pPr algn="ctr">
                <a:buFont typeface="Arial" panose="020B0604020202020204" pitchFamily="34" charset="0"/>
                <a:buNone/>
              </a:pPr>
              <a:endParaRPr lang="zh-CN" altLang="en-US" sz="2965">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Freeform 14"/>
            <p:cNvSpPr/>
            <p:nvPr/>
          </p:nvSpPr>
          <p:spPr bwMode="auto">
            <a:xfrm rot="10800000">
              <a:off x="4410075" y="3714750"/>
              <a:ext cx="1244600" cy="1077913"/>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668B25"/>
            </a:solidFill>
            <a:ln>
              <a:noFill/>
            </a:ln>
          </p:spPr>
          <p:txBody>
            <a:bodyPr/>
            <a:lstStyle/>
            <a:p>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Freeform 15"/>
            <p:cNvSpPr/>
            <p:nvPr/>
          </p:nvSpPr>
          <p:spPr bwMode="auto">
            <a:xfrm rot="10800000">
              <a:off x="4410075" y="4252913"/>
              <a:ext cx="1244600" cy="1079500"/>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rgbClr val="668B25"/>
            </a:solidFill>
            <a:ln>
              <a:noFill/>
            </a:ln>
          </p:spPr>
          <p:txBody>
            <a:bodyPr lIns="129681" tIns="64504" rIns="129681" bIns="64504" anchor="ctr"/>
            <a:lstStyle/>
            <a:p>
              <a:pPr algn="ctr">
                <a:buFont typeface="Arial" panose="020B0604020202020204" pitchFamily="34" charset="0"/>
                <a:buNone/>
              </a:pPr>
              <a:endParaRPr lang="zh-CN" altLang="en-US" sz="2965">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Freeform 14"/>
            <p:cNvSpPr/>
            <p:nvPr/>
          </p:nvSpPr>
          <p:spPr bwMode="auto">
            <a:xfrm rot="5400000">
              <a:off x="5763419" y="4093369"/>
              <a:ext cx="1417637" cy="1146175"/>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91C42F"/>
            </a:solidFill>
            <a:ln w="10" cap="flat">
              <a:solidFill>
                <a:srgbClr val="91C42F"/>
              </a:solidFill>
              <a:prstDash val="solid"/>
              <a:miter lim="800000"/>
            </a:ln>
          </p:spPr>
          <p:txBody>
            <a:bodyPr vert="horz" wrap="square" lIns="91400" tIns="45699" rIns="91400" bIns="45699" numCol="1" anchor="t" anchorCtr="0" compatLnSpc="1"/>
            <a:lstStyle/>
            <a:p>
              <a:pPr defTabSz="1218565"/>
              <a:endParaRPr lang="zh-CN" altLang="en-US" sz="24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Freeform 15"/>
            <p:cNvSpPr/>
            <p:nvPr/>
          </p:nvSpPr>
          <p:spPr bwMode="auto">
            <a:xfrm rot="5400000">
              <a:off x="6336507" y="4093369"/>
              <a:ext cx="1417637" cy="1146175"/>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rgbClr val="91C42F"/>
            </a:solidFill>
            <a:ln w="10" cap="flat">
              <a:solidFill>
                <a:srgbClr val="91C42F"/>
              </a:solidFill>
              <a:prstDash val="solid"/>
              <a:miter lim="800000"/>
            </a:ln>
          </p:spPr>
          <p:txBody>
            <a:bodyPr vert="horz" wrap="square" lIns="91400" tIns="45699" rIns="91400" bIns="45699" numCol="1" anchor="t" anchorCtr="0" compatLnSpc="1"/>
            <a:lstStyle/>
            <a:p>
              <a:pPr defTabSz="1218565"/>
              <a:endParaRPr lang="zh-CN" altLang="en-US" sz="24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1348032" y="2241205"/>
              <a:ext cx="2783437" cy="706896"/>
              <a:chOff x="720038" y="2268354"/>
              <a:chExt cx="2955688" cy="750642"/>
            </a:xfrm>
          </p:grpSpPr>
          <p:sp>
            <p:nvSpPr>
              <p:cNvPr id="27" name="文本框 26"/>
              <p:cNvSpPr txBox="1"/>
              <p:nvPr/>
            </p:nvSpPr>
            <p:spPr>
              <a:xfrm>
                <a:off x="720038" y="2641952"/>
                <a:ext cx="2955688" cy="377044"/>
              </a:xfrm>
              <a:prstGeom prst="rect">
                <a:avLst/>
              </a:prstGeom>
              <a:noFill/>
            </p:spPr>
            <p:txBody>
              <a:bodyPr wrap="square" rtlCol="0">
                <a:spAutoFit/>
              </a:bodyPr>
              <a:lstStyle/>
              <a:p>
                <a:pPr algn="ctr" defTabSz="1216660">
                  <a:spcBef>
                    <a:spcPct val="20000"/>
                  </a:spcBef>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请添加你的文本请添加你的文本请添加你的文本</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8" name="文本框 27"/>
              <p:cNvSpPr txBox="1"/>
              <p:nvPr/>
            </p:nvSpPr>
            <p:spPr>
              <a:xfrm>
                <a:off x="1782161" y="2268354"/>
                <a:ext cx="1893565" cy="392188"/>
              </a:xfrm>
              <a:prstGeom prst="rect">
                <a:avLst/>
              </a:prstGeom>
              <a:noFill/>
            </p:spPr>
            <p:txBody>
              <a:bodyPr wrap="square" rtlCol="0">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添加您的标题</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8" name="组合 17"/>
            <p:cNvGrpSpPr/>
            <p:nvPr/>
          </p:nvGrpSpPr>
          <p:grpSpPr>
            <a:xfrm>
              <a:off x="3126344" y="5632100"/>
              <a:ext cx="2783437" cy="812200"/>
              <a:chOff x="720038" y="2268354"/>
              <a:chExt cx="2955688" cy="862463"/>
            </a:xfrm>
          </p:grpSpPr>
          <p:sp>
            <p:nvSpPr>
              <p:cNvPr id="25" name="文本框 24"/>
              <p:cNvSpPr txBox="1"/>
              <p:nvPr/>
            </p:nvSpPr>
            <p:spPr>
              <a:xfrm>
                <a:off x="720038" y="2641952"/>
                <a:ext cx="2955688" cy="488865"/>
              </a:xfrm>
              <a:prstGeom prst="rect">
                <a:avLst/>
              </a:prstGeom>
              <a:noFill/>
            </p:spPr>
            <p:txBody>
              <a:bodyPr wrap="square" rtlCol="0">
                <a:spAutoFit/>
              </a:bodyPr>
              <a:lstStyle/>
              <a:p>
                <a:pPr algn="ctr" defTabSz="1216660">
                  <a:spcBef>
                    <a:spcPct val="20000"/>
                  </a:spcBef>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请添加你的文本请添加你的文本请添加你的文本</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6" name="文本框 25"/>
              <p:cNvSpPr txBox="1"/>
              <p:nvPr/>
            </p:nvSpPr>
            <p:spPr>
              <a:xfrm>
                <a:off x="1782161" y="2268354"/>
                <a:ext cx="1893565" cy="392188"/>
              </a:xfrm>
              <a:prstGeom prst="rect">
                <a:avLst/>
              </a:prstGeom>
              <a:noFill/>
            </p:spPr>
            <p:txBody>
              <a:bodyPr wrap="square" rtlCol="0">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添加您的标题</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9" name="组合 18"/>
            <p:cNvGrpSpPr/>
            <p:nvPr/>
          </p:nvGrpSpPr>
          <p:grpSpPr>
            <a:xfrm>
              <a:off x="6248400" y="1092384"/>
              <a:ext cx="2835648" cy="712871"/>
              <a:chOff x="720038" y="2262733"/>
              <a:chExt cx="3011130" cy="756987"/>
            </a:xfrm>
          </p:grpSpPr>
          <p:sp>
            <p:nvSpPr>
              <p:cNvPr id="23" name="文本框 22"/>
              <p:cNvSpPr txBox="1"/>
              <p:nvPr/>
            </p:nvSpPr>
            <p:spPr>
              <a:xfrm>
                <a:off x="720038" y="2641953"/>
                <a:ext cx="3011130" cy="377767"/>
              </a:xfrm>
              <a:prstGeom prst="rect">
                <a:avLst/>
              </a:prstGeom>
              <a:noFill/>
            </p:spPr>
            <p:txBody>
              <a:bodyPr wrap="square" rtlCol="0">
                <a:spAutoFit/>
              </a:bodyPr>
              <a:lstStyle/>
              <a:p>
                <a:pPr defTabSz="1216660">
                  <a:spcBef>
                    <a:spcPct val="20000"/>
                  </a:spcBef>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请添加你的文本请添加你的文本请添加你的文本</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4" name="文本框 23"/>
              <p:cNvSpPr txBox="1"/>
              <p:nvPr/>
            </p:nvSpPr>
            <p:spPr>
              <a:xfrm>
                <a:off x="720038" y="2262733"/>
                <a:ext cx="1893565" cy="392188"/>
              </a:xfrm>
              <a:prstGeom prst="rect">
                <a:avLst/>
              </a:prstGeom>
              <a:noFill/>
            </p:spPr>
            <p:txBody>
              <a:bodyPr wrap="square" rtlCol="0">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添加您的标题</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0" name="组合 19"/>
            <p:cNvGrpSpPr/>
            <p:nvPr/>
          </p:nvGrpSpPr>
          <p:grpSpPr>
            <a:xfrm>
              <a:off x="7862888" y="4198867"/>
              <a:ext cx="2835648" cy="712871"/>
              <a:chOff x="720038" y="2262733"/>
              <a:chExt cx="3011130" cy="756987"/>
            </a:xfrm>
          </p:grpSpPr>
          <p:sp>
            <p:nvSpPr>
              <p:cNvPr id="21" name="文本框 20"/>
              <p:cNvSpPr txBox="1"/>
              <p:nvPr/>
            </p:nvSpPr>
            <p:spPr>
              <a:xfrm>
                <a:off x="720038" y="2641953"/>
                <a:ext cx="3011130" cy="377767"/>
              </a:xfrm>
              <a:prstGeom prst="rect">
                <a:avLst/>
              </a:prstGeom>
              <a:noFill/>
            </p:spPr>
            <p:txBody>
              <a:bodyPr wrap="square" rtlCol="0">
                <a:spAutoFit/>
              </a:bodyPr>
              <a:lstStyle/>
              <a:p>
                <a:pPr defTabSz="1216660">
                  <a:spcBef>
                    <a:spcPct val="20000"/>
                  </a:spcBef>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请添加你的文本请添加你的文本请添加你的文本</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2" name="文本框 21"/>
              <p:cNvSpPr txBox="1"/>
              <p:nvPr/>
            </p:nvSpPr>
            <p:spPr>
              <a:xfrm>
                <a:off x="720038" y="2262733"/>
                <a:ext cx="1893565" cy="392188"/>
              </a:xfrm>
              <a:prstGeom prst="rect">
                <a:avLst/>
              </a:prstGeom>
              <a:noFill/>
            </p:spPr>
            <p:txBody>
              <a:bodyPr wrap="square" rtlCol="0">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添加您的标题</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spect="1"/>
          </p:cNvSpPr>
          <p:nvPr/>
        </p:nvSpPr>
        <p:spPr>
          <a:xfrm rot="2700000">
            <a:off x="2425956" y="2933228"/>
            <a:ext cx="2047613" cy="2047613"/>
          </a:xfrm>
          <a:prstGeom prst="rect">
            <a:avLst/>
          </a:prstGeom>
          <a:blipFill dpi="0" rotWithShape="0">
            <a:blip r:embed="rId1"/>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a:spLocks noChangeAspect="1"/>
          </p:cNvSpPr>
          <p:nvPr/>
        </p:nvSpPr>
        <p:spPr>
          <a:xfrm rot="2700000">
            <a:off x="7631962" y="2933229"/>
            <a:ext cx="2047613" cy="2047613"/>
          </a:xfrm>
          <a:prstGeom prst="rect">
            <a:avLst/>
          </a:prstGeom>
          <a:blipFill dpi="0" rotWithShape="0">
            <a:blip r:embed="rId2"/>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8" name="组合 7"/>
          <p:cNvGrpSpPr/>
          <p:nvPr/>
        </p:nvGrpSpPr>
        <p:grpSpPr>
          <a:xfrm>
            <a:off x="4078600" y="1979683"/>
            <a:ext cx="1638090" cy="1638091"/>
            <a:chOff x="4155408" y="2142169"/>
            <a:chExt cx="1638090" cy="1638091"/>
          </a:xfrm>
          <a:solidFill>
            <a:srgbClr val="91C42F"/>
          </a:solidFill>
        </p:grpSpPr>
        <p:sp>
          <p:nvSpPr>
            <p:cNvPr id="9" name="矩形 8"/>
            <p:cNvSpPr>
              <a:spLocks noChangeAspect="1"/>
            </p:cNvSpPr>
            <p:nvPr/>
          </p:nvSpPr>
          <p:spPr>
            <a:xfrm rot="2700000">
              <a:off x="4155407" y="2142170"/>
              <a:ext cx="1638091" cy="163809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Freeform 48"/>
            <p:cNvSpPr>
              <a:spLocks noEditPoints="1"/>
            </p:cNvSpPr>
            <p:nvPr/>
          </p:nvSpPr>
          <p:spPr bwMode="auto">
            <a:xfrm>
              <a:off x="4726907" y="2199844"/>
              <a:ext cx="486368" cy="465551"/>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grpFill/>
            <a:ln>
              <a:noFill/>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accent2"/>
                </a:solidFill>
              </a:endParaRPr>
            </a:p>
          </p:txBody>
        </p:sp>
        <p:sp>
          <p:nvSpPr>
            <p:cNvPr id="11" name="文本框 38"/>
            <p:cNvSpPr txBox="1"/>
            <p:nvPr/>
          </p:nvSpPr>
          <p:spPr>
            <a:xfrm>
              <a:off x="4262205" y="2931165"/>
              <a:ext cx="1415772" cy="461665"/>
            </a:xfrm>
            <a:prstGeom prst="rect">
              <a:avLst/>
            </a:prstGeom>
            <a:grp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defRPr/>
              </a:pPr>
              <a:r>
                <a:rPr lang="zh-CN" altLang="en-US" sz="2400" kern="0" dirty="0" smtClean="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6395210" y="1979683"/>
            <a:ext cx="1638090" cy="1638091"/>
            <a:chOff x="6472018" y="2142169"/>
            <a:chExt cx="1638090" cy="1638091"/>
          </a:xfrm>
          <a:solidFill>
            <a:srgbClr val="668B25"/>
          </a:solidFill>
        </p:grpSpPr>
        <p:sp>
          <p:nvSpPr>
            <p:cNvPr id="13" name="矩形 12"/>
            <p:cNvSpPr>
              <a:spLocks noChangeAspect="1"/>
            </p:cNvSpPr>
            <p:nvPr/>
          </p:nvSpPr>
          <p:spPr>
            <a:xfrm rot="2700000">
              <a:off x="6472017" y="2142170"/>
              <a:ext cx="1638091" cy="163809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 name="Freeform 31"/>
            <p:cNvSpPr>
              <a:spLocks noEditPoints="1"/>
            </p:cNvSpPr>
            <p:nvPr/>
          </p:nvSpPr>
          <p:spPr bwMode="auto">
            <a:xfrm>
              <a:off x="7097338" y="2289672"/>
              <a:ext cx="374711" cy="471228"/>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grpFill/>
            <a:ln>
              <a:noFill/>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accent2"/>
                </a:solidFill>
              </a:endParaRPr>
            </a:p>
          </p:txBody>
        </p:sp>
        <p:sp>
          <p:nvSpPr>
            <p:cNvPr id="15" name="文本框 42"/>
            <p:cNvSpPr txBox="1"/>
            <p:nvPr/>
          </p:nvSpPr>
          <p:spPr>
            <a:xfrm>
              <a:off x="6576807" y="2933400"/>
              <a:ext cx="1415772" cy="461665"/>
            </a:xfrm>
            <a:prstGeom prst="rect">
              <a:avLst/>
            </a:prstGeom>
            <a:grp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defRPr/>
              </a:pPr>
              <a:r>
                <a:rPr lang="zh-CN" altLang="en-US" sz="2400" kern="0" dirty="0" smtClean="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4078601" y="4296293"/>
            <a:ext cx="1638090" cy="1638091"/>
            <a:chOff x="4155409" y="4458779"/>
            <a:chExt cx="1638090" cy="1638091"/>
          </a:xfrm>
          <a:solidFill>
            <a:srgbClr val="668B25"/>
          </a:solidFill>
        </p:grpSpPr>
        <p:sp>
          <p:nvSpPr>
            <p:cNvPr id="17" name="矩形 16"/>
            <p:cNvSpPr>
              <a:spLocks noChangeAspect="1"/>
            </p:cNvSpPr>
            <p:nvPr/>
          </p:nvSpPr>
          <p:spPr>
            <a:xfrm rot="2700000">
              <a:off x="4155408" y="4458780"/>
              <a:ext cx="1638091" cy="163809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Freeform 26"/>
            <p:cNvSpPr>
              <a:spLocks noEditPoints="1"/>
            </p:cNvSpPr>
            <p:nvPr/>
          </p:nvSpPr>
          <p:spPr bwMode="auto">
            <a:xfrm>
              <a:off x="4766169" y="4559754"/>
              <a:ext cx="407844" cy="428495"/>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grpFill/>
            <a:ln>
              <a:noFill/>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accent2"/>
                </a:solidFill>
              </a:endParaRPr>
            </a:p>
          </p:txBody>
        </p:sp>
        <p:sp>
          <p:nvSpPr>
            <p:cNvPr id="19" name="文本框 46"/>
            <p:cNvSpPr txBox="1"/>
            <p:nvPr/>
          </p:nvSpPr>
          <p:spPr>
            <a:xfrm>
              <a:off x="4271266" y="5272650"/>
              <a:ext cx="1415772" cy="461665"/>
            </a:xfrm>
            <a:prstGeom prst="rect">
              <a:avLst/>
            </a:prstGeom>
            <a:grp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defRPr/>
              </a:pPr>
              <a:r>
                <a:rPr lang="zh-CN" altLang="en-US" sz="2400" kern="0" dirty="0" smtClean="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6395209" y="4296295"/>
            <a:ext cx="1638090" cy="1638091"/>
            <a:chOff x="6472017" y="4458781"/>
            <a:chExt cx="1638090" cy="1638091"/>
          </a:xfrm>
          <a:solidFill>
            <a:srgbClr val="91C42F"/>
          </a:solidFill>
        </p:grpSpPr>
        <p:sp>
          <p:nvSpPr>
            <p:cNvPr id="21" name="矩形 20"/>
            <p:cNvSpPr>
              <a:spLocks noChangeAspect="1"/>
            </p:cNvSpPr>
            <p:nvPr/>
          </p:nvSpPr>
          <p:spPr>
            <a:xfrm rot="2700000">
              <a:off x="6472016" y="4458782"/>
              <a:ext cx="1638091" cy="163809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Freeform 16"/>
            <p:cNvSpPr>
              <a:spLocks noEditPoints="1"/>
            </p:cNvSpPr>
            <p:nvPr/>
          </p:nvSpPr>
          <p:spPr bwMode="auto">
            <a:xfrm>
              <a:off x="7009048" y="4598421"/>
              <a:ext cx="551290" cy="439636"/>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grpFill/>
            <a:ln>
              <a:noFill/>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accent2"/>
                </a:solidFill>
              </a:endParaRPr>
            </a:p>
          </p:txBody>
        </p:sp>
        <p:sp>
          <p:nvSpPr>
            <p:cNvPr id="23" name="文本框 50"/>
            <p:cNvSpPr txBox="1"/>
            <p:nvPr/>
          </p:nvSpPr>
          <p:spPr>
            <a:xfrm>
              <a:off x="6585868" y="5274885"/>
              <a:ext cx="1415772" cy="461665"/>
            </a:xfrm>
            <a:prstGeom prst="rect">
              <a:avLst/>
            </a:prstGeom>
            <a:grp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defRPr/>
              </a:pPr>
              <a:r>
                <a:rPr lang="zh-CN" altLang="en-US" sz="2400" kern="0" dirty="0" smtClean="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4372402" y="258774"/>
            <a:ext cx="3447196" cy="848163"/>
            <a:chOff x="4372402" y="258774"/>
            <a:chExt cx="3447196" cy="848163"/>
          </a:xfrm>
        </p:grpSpPr>
        <p:sp>
          <p:nvSpPr>
            <p:cNvPr id="25" name="文本框 24"/>
            <p:cNvSpPr txBox="1"/>
            <p:nvPr/>
          </p:nvSpPr>
          <p:spPr>
            <a:xfrm>
              <a:off x="4977745" y="258774"/>
              <a:ext cx="2236510" cy="400110"/>
            </a:xfrm>
            <a:prstGeom prst="rect">
              <a:avLst/>
            </a:prstGeom>
            <a:noFill/>
          </p:spPr>
          <p:txBody>
            <a:bodyPr wrap="none" rtlCol="0">
              <a:spAutoFit/>
            </a:bodyPr>
            <a:lstStyle/>
            <a:p>
              <a:r>
                <a:rPr lang="zh-CN" altLang="en-US" sz="2000" dirty="0" smtClean="0">
                  <a:solidFill>
                    <a:srgbClr val="668B25"/>
                  </a:solidFill>
                  <a:latin typeface="微软雅黑" panose="020B0503020204020204" pitchFamily="34" charset="-122"/>
                  <a:ea typeface="微软雅黑" panose="020B0503020204020204" pitchFamily="34" charset="-122"/>
                </a:rPr>
                <a:t>点击此处添加标题</a:t>
              </a:r>
              <a:endParaRPr lang="zh-CN" altLang="en-US" sz="2000" dirty="0">
                <a:solidFill>
                  <a:srgbClr val="668B25"/>
                </a:solidFill>
                <a:latin typeface="微软雅黑" panose="020B0503020204020204" pitchFamily="34" charset="-122"/>
                <a:ea typeface="微软雅黑" panose="020B0503020204020204" pitchFamily="34" charset="-122"/>
              </a:endParaRPr>
            </a:p>
          </p:txBody>
        </p:sp>
        <p:sp>
          <p:nvSpPr>
            <p:cNvPr id="26" name="矩形 25"/>
            <p:cNvSpPr/>
            <p:nvPr/>
          </p:nvSpPr>
          <p:spPr>
            <a:xfrm>
              <a:off x="4372402" y="686703"/>
              <a:ext cx="3447196" cy="261610"/>
            </a:xfrm>
            <a:prstGeom prst="rect">
              <a:avLst/>
            </a:prstGeom>
          </p:spPr>
          <p:txBody>
            <a:bodyPr wrap="square">
              <a:spAutoFit/>
            </a:bodyPr>
            <a:lstStyle/>
            <a:p>
              <a:r>
                <a:rPr lang="en-US" altLang="zh-CN" sz="1100" i="0" dirty="0" smtClean="0">
                  <a:solidFill>
                    <a:schemeClr val="tx1">
                      <a:lumMod val="65000"/>
                      <a:lumOff val="35000"/>
                    </a:schemeClr>
                  </a:solidFill>
                  <a:effectLst/>
                  <a:latin typeface="Arial" panose="020B0604020202020204" pitchFamily="34" charset="0"/>
                </a:rPr>
                <a:t>The young pioneers, the most diligent demonstration, </a:t>
              </a:r>
              <a:endParaRPr lang="zh-CN" altLang="en-US" sz="1100" dirty="0">
                <a:solidFill>
                  <a:schemeClr val="tx1">
                    <a:lumMod val="65000"/>
                    <a:lumOff val="35000"/>
                  </a:schemeClr>
                </a:solidFill>
              </a:endParaRPr>
            </a:p>
          </p:txBody>
        </p:sp>
        <p:sp>
          <p:nvSpPr>
            <p:cNvPr id="27" name="矩形 26"/>
            <p:cNvSpPr/>
            <p:nvPr/>
          </p:nvSpPr>
          <p:spPr>
            <a:xfrm>
              <a:off x="5642704" y="845327"/>
              <a:ext cx="744418" cy="261610"/>
            </a:xfrm>
            <a:prstGeom prst="rect">
              <a:avLst/>
            </a:prstGeom>
          </p:spPr>
          <p:txBody>
            <a:bodyPr wrap="none">
              <a:spAutoFit/>
            </a:bodyPr>
            <a:lstStyle/>
            <a:p>
              <a:r>
                <a:rPr lang="en-US" altLang="zh-CN" sz="1100" i="0" dirty="0" smtClean="0">
                  <a:solidFill>
                    <a:schemeClr val="tx1">
                      <a:lumMod val="65000"/>
                      <a:lumOff val="35000"/>
                    </a:schemeClr>
                  </a:solidFill>
                  <a:effectLst/>
                  <a:latin typeface="Arial" panose="020B0604020202020204" pitchFamily="34" charset="0"/>
                </a:rPr>
                <a:t>only for you.</a:t>
              </a:r>
              <a:endParaRPr lang="zh-CN" altLang="en-US" sz="1100" dirty="0">
                <a:solidFill>
                  <a:schemeClr val="tx1">
                    <a:lumMod val="65000"/>
                    <a:lumOff val="35000"/>
                  </a:schemeClr>
                </a:solidFil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72402" y="258774"/>
            <a:ext cx="3447196" cy="848163"/>
            <a:chOff x="4372402" y="258774"/>
            <a:chExt cx="3447196" cy="848163"/>
          </a:xfrm>
        </p:grpSpPr>
        <p:sp>
          <p:nvSpPr>
            <p:cNvPr id="3" name="文本框 2"/>
            <p:cNvSpPr txBox="1"/>
            <p:nvPr/>
          </p:nvSpPr>
          <p:spPr>
            <a:xfrm>
              <a:off x="4977745" y="258774"/>
              <a:ext cx="2236510" cy="400110"/>
            </a:xfrm>
            <a:prstGeom prst="rect">
              <a:avLst/>
            </a:prstGeom>
            <a:noFill/>
          </p:spPr>
          <p:txBody>
            <a:bodyPr wrap="none" rtlCol="0">
              <a:spAutoFit/>
            </a:bodyPr>
            <a:lstStyle/>
            <a:p>
              <a:r>
                <a:rPr lang="zh-CN" altLang="en-US" sz="2000" dirty="0" smtClean="0">
                  <a:solidFill>
                    <a:srgbClr val="668B25"/>
                  </a:solidFill>
                  <a:latin typeface="微软雅黑" panose="020B0503020204020204" pitchFamily="34" charset="-122"/>
                  <a:ea typeface="微软雅黑" panose="020B0503020204020204" pitchFamily="34" charset="-122"/>
                </a:rPr>
                <a:t>点击此处添加标题</a:t>
              </a:r>
              <a:endParaRPr lang="zh-CN" altLang="en-US" sz="2000" dirty="0">
                <a:solidFill>
                  <a:srgbClr val="668B25"/>
                </a:solidFill>
                <a:latin typeface="微软雅黑" panose="020B0503020204020204" pitchFamily="34" charset="-122"/>
                <a:ea typeface="微软雅黑" panose="020B0503020204020204" pitchFamily="34" charset="-122"/>
              </a:endParaRPr>
            </a:p>
          </p:txBody>
        </p:sp>
        <p:sp>
          <p:nvSpPr>
            <p:cNvPr id="4" name="矩形 3"/>
            <p:cNvSpPr/>
            <p:nvPr/>
          </p:nvSpPr>
          <p:spPr>
            <a:xfrm>
              <a:off x="4372402" y="686703"/>
              <a:ext cx="3447196" cy="261610"/>
            </a:xfrm>
            <a:prstGeom prst="rect">
              <a:avLst/>
            </a:prstGeom>
          </p:spPr>
          <p:txBody>
            <a:bodyPr wrap="square">
              <a:spAutoFit/>
            </a:bodyPr>
            <a:lstStyle/>
            <a:p>
              <a:r>
                <a:rPr lang="en-US" altLang="zh-CN" sz="1100" i="0" dirty="0" smtClean="0">
                  <a:solidFill>
                    <a:schemeClr val="tx1">
                      <a:lumMod val="65000"/>
                      <a:lumOff val="35000"/>
                    </a:schemeClr>
                  </a:solidFill>
                  <a:effectLst/>
                  <a:latin typeface="Arial" panose="020B0604020202020204" pitchFamily="34" charset="0"/>
                </a:rPr>
                <a:t>The young pioneers, the most diligent demonstration, </a:t>
              </a:r>
              <a:endParaRPr lang="zh-CN" altLang="en-US" sz="1100" dirty="0">
                <a:solidFill>
                  <a:schemeClr val="tx1">
                    <a:lumMod val="65000"/>
                    <a:lumOff val="35000"/>
                  </a:schemeClr>
                </a:solidFill>
              </a:endParaRPr>
            </a:p>
          </p:txBody>
        </p:sp>
        <p:sp>
          <p:nvSpPr>
            <p:cNvPr id="5" name="矩形 4"/>
            <p:cNvSpPr/>
            <p:nvPr/>
          </p:nvSpPr>
          <p:spPr>
            <a:xfrm>
              <a:off x="5642704" y="845327"/>
              <a:ext cx="744418" cy="261610"/>
            </a:xfrm>
            <a:prstGeom prst="rect">
              <a:avLst/>
            </a:prstGeom>
          </p:spPr>
          <p:txBody>
            <a:bodyPr wrap="none">
              <a:spAutoFit/>
            </a:bodyPr>
            <a:lstStyle/>
            <a:p>
              <a:r>
                <a:rPr lang="en-US" altLang="zh-CN" sz="1100" i="0" dirty="0" smtClean="0">
                  <a:solidFill>
                    <a:schemeClr val="tx1">
                      <a:lumMod val="65000"/>
                      <a:lumOff val="35000"/>
                    </a:schemeClr>
                  </a:solidFill>
                  <a:effectLst/>
                  <a:latin typeface="Arial" panose="020B0604020202020204" pitchFamily="34" charset="0"/>
                </a:rPr>
                <a:t>only for you.</a:t>
              </a:r>
              <a:endParaRPr lang="zh-CN" altLang="en-US" sz="1100" dirty="0">
                <a:solidFill>
                  <a:schemeClr val="tx1">
                    <a:lumMod val="65000"/>
                    <a:lumOff val="35000"/>
                  </a:schemeClr>
                </a:solidFill>
              </a:endParaRPr>
            </a:p>
          </p:txBody>
        </p:sp>
      </p:grpSp>
      <p:sp>
        <p:nvSpPr>
          <p:cNvPr id="6" name="Freeform 8@|5FFC:4308095|FBC:16777215|LFC:0|LBC:16777215"/>
          <p:cNvSpPr>
            <a:spLocks noChangeArrowheads="1"/>
          </p:cNvSpPr>
          <p:nvPr/>
        </p:nvSpPr>
        <p:spPr bwMode="auto">
          <a:xfrm>
            <a:off x="5017593" y="2657743"/>
            <a:ext cx="1129647" cy="1074860"/>
          </a:xfrm>
          <a:custGeom>
            <a:avLst/>
            <a:gdLst>
              <a:gd name="T0" fmla="*/ 497 w 497"/>
              <a:gd name="T1" fmla="*/ 134 h 473"/>
              <a:gd name="T2" fmla="*/ 408 w 497"/>
              <a:gd name="T3" fmla="*/ 225 h 473"/>
              <a:gd name="T4" fmla="*/ 230 w 497"/>
              <a:gd name="T5" fmla="*/ 440 h 473"/>
              <a:gd name="T6" fmla="*/ 130 w 497"/>
              <a:gd name="T7" fmla="*/ 342 h 473"/>
              <a:gd name="T8" fmla="*/ 0 w 497"/>
              <a:gd name="T9" fmla="*/ 473 h 473"/>
              <a:gd name="T10" fmla="*/ 0 w 497"/>
              <a:gd name="T11" fmla="*/ 459 h 473"/>
              <a:gd name="T12" fmla="*/ 361 w 497"/>
              <a:gd name="T13" fmla="*/ 0 h 473"/>
              <a:gd name="T14" fmla="*/ 497 w 497"/>
              <a:gd name="T15" fmla="*/ 134 h 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7" h="473">
                <a:moveTo>
                  <a:pt x="497" y="134"/>
                </a:moveTo>
                <a:cubicBezTo>
                  <a:pt x="408" y="225"/>
                  <a:pt x="408" y="225"/>
                  <a:pt x="408" y="225"/>
                </a:cubicBezTo>
                <a:cubicBezTo>
                  <a:pt x="311" y="252"/>
                  <a:pt x="238" y="337"/>
                  <a:pt x="230" y="440"/>
                </a:cubicBezTo>
                <a:cubicBezTo>
                  <a:pt x="130" y="342"/>
                  <a:pt x="130" y="342"/>
                  <a:pt x="130" y="342"/>
                </a:cubicBezTo>
                <a:cubicBezTo>
                  <a:pt x="0" y="473"/>
                  <a:pt x="0" y="473"/>
                  <a:pt x="0" y="473"/>
                </a:cubicBezTo>
                <a:cubicBezTo>
                  <a:pt x="0" y="468"/>
                  <a:pt x="0" y="463"/>
                  <a:pt x="0" y="459"/>
                </a:cubicBezTo>
                <a:cubicBezTo>
                  <a:pt x="0" y="236"/>
                  <a:pt x="154" y="50"/>
                  <a:pt x="361" y="0"/>
                </a:cubicBezTo>
                <a:lnTo>
                  <a:pt x="497" y="134"/>
                </a:lnTo>
                <a:close/>
              </a:path>
            </a:pathLst>
          </a:custGeom>
          <a:solidFill>
            <a:srgbClr val="668B25"/>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7" name="Freeform 5@|5FFC:1554685|FBC:16777215|LFC:0|LBC:16777215"/>
          <p:cNvSpPr>
            <a:spLocks noChangeArrowheads="1"/>
          </p:cNvSpPr>
          <p:nvPr/>
        </p:nvSpPr>
        <p:spPr bwMode="auto">
          <a:xfrm>
            <a:off x="6031302" y="2628001"/>
            <a:ext cx="1110026" cy="1148024"/>
          </a:xfrm>
          <a:custGeom>
            <a:avLst/>
            <a:gdLst>
              <a:gd name="T0" fmla="*/ 488 w 488"/>
              <a:gd name="T1" fmla="*/ 376 h 505"/>
              <a:gd name="T2" fmla="*/ 360 w 488"/>
              <a:gd name="T3" fmla="*/ 505 h 505"/>
              <a:gd name="T4" fmla="*/ 259 w 488"/>
              <a:gd name="T5" fmla="*/ 406 h 505"/>
              <a:gd name="T6" fmla="*/ 63 w 488"/>
              <a:gd name="T7" fmla="*/ 232 h 505"/>
              <a:gd name="T8" fmla="*/ 148 w 488"/>
              <a:gd name="T9" fmla="*/ 146 h 505"/>
              <a:gd name="T10" fmla="*/ 0 w 488"/>
              <a:gd name="T11" fmla="*/ 1 h 505"/>
              <a:gd name="T12" fmla="*/ 26 w 488"/>
              <a:gd name="T13" fmla="*/ 0 h 505"/>
              <a:gd name="T14" fmla="*/ 488 w 488"/>
              <a:gd name="T15" fmla="*/ 376 h 5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8" h="505">
                <a:moveTo>
                  <a:pt x="488" y="376"/>
                </a:moveTo>
                <a:cubicBezTo>
                  <a:pt x="360" y="505"/>
                  <a:pt x="360" y="505"/>
                  <a:pt x="360" y="505"/>
                </a:cubicBezTo>
                <a:cubicBezTo>
                  <a:pt x="259" y="406"/>
                  <a:pt x="259" y="406"/>
                  <a:pt x="259" y="406"/>
                </a:cubicBezTo>
                <a:cubicBezTo>
                  <a:pt x="234" y="316"/>
                  <a:pt x="158" y="247"/>
                  <a:pt x="63" y="232"/>
                </a:cubicBezTo>
                <a:cubicBezTo>
                  <a:pt x="148" y="146"/>
                  <a:pt x="148" y="146"/>
                  <a:pt x="148" y="146"/>
                </a:cubicBezTo>
                <a:cubicBezTo>
                  <a:pt x="0" y="1"/>
                  <a:pt x="0" y="1"/>
                  <a:pt x="0" y="1"/>
                </a:cubicBezTo>
                <a:cubicBezTo>
                  <a:pt x="9" y="0"/>
                  <a:pt x="17" y="0"/>
                  <a:pt x="26" y="0"/>
                </a:cubicBezTo>
                <a:cubicBezTo>
                  <a:pt x="254" y="0"/>
                  <a:pt x="444" y="161"/>
                  <a:pt x="488" y="376"/>
                </a:cubicBezTo>
                <a:close/>
              </a:path>
            </a:pathLst>
          </a:custGeom>
          <a:solidFill>
            <a:srgbClr val="91C42F"/>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8" name="Freeform 7@|5FFC:2381804|FBC:16777215|LFC:0|LBC:16777215"/>
          <p:cNvSpPr>
            <a:spLocks noChangeArrowheads="1"/>
          </p:cNvSpPr>
          <p:nvPr/>
        </p:nvSpPr>
        <p:spPr bwMode="auto">
          <a:xfrm>
            <a:off x="5043159" y="3652300"/>
            <a:ext cx="1091000" cy="1119471"/>
          </a:xfrm>
          <a:custGeom>
            <a:avLst/>
            <a:gdLst>
              <a:gd name="T0" fmla="*/ 480 w 480"/>
              <a:gd name="T1" fmla="*/ 492 h 492"/>
              <a:gd name="T2" fmla="*/ 461 w 480"/>
              <a:gd name="T3" fmla="*/ 492 h 492"/>
              <a:gd name="T4" fmla="*/ 0 w 480"/>
              <a:gd name="T5" fmla="*/ 122 h 492"/>
              <a:gd name="T6" fmla="*/ 120 w 480"/>
              <a:gd name="T7" fmla="*/ 0 h 492"/>
              <a:gd name="T8" fmla="*/ 239 w 480"/>
              <a:gd name="T9" fmla="*/ 118 h 492"/>
              <a:gd name="T10" fmla="*/ 424 w 480"/>
              <a:gd name="T11" fmla="*/ 260 h 492"/>
              <a:gd name="T12" fmla="*/ 335 w 480"/>
              <a:gd name="T13" fmla="*/ 350 h 492"/>
              <a:gd name="T14" fmla="*/ 480 w 480"/>
              <a:gd name="T15" fmla="*/ 492 h 4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492">
                <a:moveTo>
                  <a:pt x="480" y="492"/>
                </a:moveTo>
                <a:cubicBezTo>
                  <a:pt x="474" y="492"/>
                  <a:pt x="467" y="492"/>
                  <a:pt x="461" y="492"/>
                </a:cubicBezTo>
                <a:cubicBezTo>
                  <a:pt x="235" y="492"/>
                  <a:pt x="46" y="334"/>
                  <a:pt x="0" y="122"/>
                </a:cubicBezTo>
                <a:cubicBezTo>
                  <a:pt x="120" y="0"/>
                  <a:pt x="120" y="0"/>
                  <a:pt x="120" y="0"/>
                </a:cubicBezTo>
                <a:cubicBezTo>
                  <a:pt x="239" y="118"/>
                  <a:pt x="239" y="118"/>
                  <a:pt x="239" y="118"/>
                </a:cubicBezTo>
                <a:cubicBezTo>
                  <a:pt x="271" y="192"/>
                  <a:pt x="341" y="247"/>
                  <a:pt x="424" y="260"/>
                </a:cubicBezTo>
                <a:cubicBezTo>
                  <a:pt x="335" y="350"/>
                  <a:pt x="335" y="350"/>
                  <a:pt x="335" y="350"/>
                </a:cubicBezTo>
                <a:lnTo>
                  <a:pt x="480" y="492"/>
                </a:lnTo>
                <a:close/>
              </a:path>
            </a:pathLst>
          </a:custGeom>
          <a:solidFill>
            <a:srgbClr val="91C42F"/>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9" name="Freeform 6@|5FFC:14657585|FBC:16777215|LFC:0|LBC:16777215"/>
          <p:cNvSpPr>
            <a:spLocks noChangeArrowheads="1"/>
          </p:cNvSpPr>
          <p:nvPr/>
        </p:nvSpPr>
        <p:spPr bwMode="auto">
          <a:xfrm>
            <a:off x="6024168" y="3680851"/>
            <a:ext cx="1139753" cy="1067721"/>
          </a:xfrm>
          <a:custGeom>
            <a:avLst/>
            <a:gdLst>
              <a:gd name="T0" fmla="*/ 501 w 501"/>
              <a:gd name="T1" fmla="*/ 9 h 469"/>
              <a:gd name="T2" fmla="*/ 134 w 501"/>
              <a:gd name="T3" fmla="*/ 469 h 469"/>
              <a:gd name="T4" fmla="*/ 0 w 501"/>
              <a:gd name="T5" fmla="*/ 337 h 469"/>
              <a:gd name="T6" fmla="*/ 93 w 501"/>
              <a:gd name="T7" fmla="*/ 242 h 469"/>
              <a:gd name="T8" fmla="*/ 93 w 501"/>
              <a:gd name="T9" fmla="*/ 242 h 469"/>
              <a:gd name="T10" fmla="*/ 269 w 501"/>
              <a:gd name="T11" fmla="*/ 45 h 469"/>
              <a:gd name="T12" fmla="*/ 364 w 501"/>
              <a:gd name="T13" fmla="*/ 139 h 469"/>
              <a:gd name="T14" fmla="*/ 501 w 501"/>
              <a:gd name="T15" fmla="*/ 0 h 469"/>
              <a:gd name="T16" fmla="*/ 501 w 501"/>
              <a:gd name="T17" fmla="*/ 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1" h="469">
                <a:moveTo>
                  <a:pt x="501" y="9"/>
                </a:moveTo>
                <a:cubicBezTo>
                  <a:pt x="501" y="233"/>
                  <a:pt x="344" y="421"/>
                  <a:pt x="134" y="469"/>
                </a:cubicBezTo>
                <a:cubicBezTo>
                  <a:pt x="0" y="337"/>
                  <a:pt x="0" y="337"/>
                  <a:pt x="0" y="337"/>
                </a:cubicBezTo>
                <a:cubicBezTo>
                  <a:pt x="93" y="242"/>
                  <a:pt x="93" y="242"/>
                  <a:pt x="93" y="242"/>
                </a:cubicBezTo>
                <a:cubicBezTo>
                  <a:pt x="93" y="242"/>
                  <a:pt x="93" y="242"/>
                  <a:pt x="93" y="242"/>
                </a:cubicBezTo>
                <a:cubicBezTo>
                  <a:pt x="184" y="217"/>
                  <a:pt x="254" y="140"/>
                  <a:pt x="269" y="45"/>
                </a:cubicBezTo>
                <a:cubicBezTo>
                  <a:pt x="364" y="139"/>
                  <a:pt x="364" y="139"/>
                  <a:pt x="364" y="139"/>
                </a:cubicBezTo>
                <a:cubicBezTo>
                  <a:pt x="501" y="0"/>
                  <a:pt x="501" y="0"/>
                  <a:pt x="501" y="0"/>
                </a:cubicBezTo>
                <a:cubicBezTo>
                  <a:pt x="501" y="3"/>
                  <a:pt x="501" y="6"/>
                  <a:pt x="501" y="9"/>
                </a:cubicBezTo>
                <a:close/>
              </a:path>
            </a:pathLst>
          </a:custGeom>
          <a:solidFill>
            <a:srgbClr val="668B25"/>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0" name="Shape 3659@|5FFC:16777215|FBC:16777215|LFC:16777215|LBC:16777215"/>
          <p:cNvSpPr>
            <a:spLocks noChangeArrowheads="1"/>
          </p:cNvSpPr>
          <p:nvPr/>
        </p:nvSpPr>
        <p:spPr bwMode="auto">
          <a:xfrm>
            <a:off x="6480188" y="4141846"/>
            <a:ext cx="294302" cy="268864"/>
          </a:xfrm>
          <a:custGeom>
            <a:avLst/>
            <a:gdLst>
              <a:gd name="T0" fmla="*/ 20097 w 20993"/>
              <a:gd name="T1" fmla="*/ 14373 h 21440"/>
              <a:gd name="T2" fmla="*/ 15990 w 20993"/>
              <a:gd name="T3" fmla="*/ 12571 h 21440"/>
              <a:gd name="T4" fmla="*/ 16463 w 20993"/>
              <a:gd name="T5" fmla="*/ 14008 h 21440"/>
              <a:gd name="T6" fmla="*/ 10496 w 20993"/>
              <a:gd name="T7" fmla="*/ 16745 h 21440"/>
              <a:gd name="T8" fmla="*/ 4529 w 20993"/>
              <a:gd name="T9" fmla="*/ 14008 h 21440"/>
              <a:gd name="T10" fmla="*/ 5002 w 20993"/>
              <a:gd name="T11" fmla="*/ 12571 h 21440"/>
              <a:gd name="T12" fmla="*/ 895 w 20993"/>
              <a:gd name="T13" fmla="*/ 14373 h 21440"/>
              <a:gd name="T14" fmla="*/ 789 w 20993"/>
              <a:gd name="T15" fmla="*/ 16451 h 21440"/>
              <a:gd name="T16" fmla="*/ 8511 w 20993"/>
              <a:gd name="T17" fmla="*/ 20962 h 21440"/>
              <a:gd name="T18" fmla="*/ 12481 w 20993"/>
              <a:gd name="T19" fmla="*/ 20962 h 21440"/>
              <a:gd name="T20" fmla="*/ 20205 w 20993"/>
              <a:gd name="T21" fmla="*/ 16451 h 21440"/>
              <a:gd name="T22" fmla="*/ 20097 w 20993"/>
              <a:gd name="T23" fmla="*/ 14373 h 21440"/>
              <a:gd name="T24" fmla="*/ 10496 w 20993"/>
              <a:gd name="T25" fmla="*/ 5209 h 21440"/>
              <a:gd name="T26" fmla="*/ 13199 w 20993"/>
              <a:gd name="T27" fmla="*/ 4152 h 21440"/>
              <a:gd name="T28" fmla="*/ 12094 w 20993"/>
              <a:gd name="T29" fmla="*/ 773 h 21440"/>
              <a:gd name="T30" fmla="*/ 10496 w 20993"/>
              <a:gd name="T31" fmla="*/ 0 h 21440"/>
              <a:gd name="T32" fmla="*/ 8898 w 20993"/>
              <a:gd name="T33" fmla="*/ 773 h 21440"/>
              <a:gd name="T34" fmla="*/ 7792 w 20993"/>
              <a:gd name="T35" fmla="*/ 4152 h 21440"/>
              <a:gd name="T36" fmla="*/ 10496 w 20993"/>
              <a:gd name="T37" fmla="*/ 5209 h 21440"/>
              <a:gd name="T38" fmla="*/ 10496 w 20993"/>
              <a:gd name="T39" fmla="*/ 13197 h 21440"/>
              <a:gd name="T40" fmla="*/ 15429 w 20993"/>
              <a:gd name="T41" fmla="*/ 10966 h 21440"/>
              <a:gd name="T42" fmla="*/ 14201 w 20993"/>
              <a:gd name="T43" fmla="*/ 7211 h 21440"/>
              <a:gd name="T44" fmla="*/ 10496 w 20993"/>
              <a:gd name="T45" fmla="*/ 8759 h 21440"/>
              <a:gd name="T46" fmla="*/ 6791 w 20993"/>
              <a:gd name="T47" fmla="*/ 7211 h 21440"/>
              <a:gd name="T48" fmla="*/ 5563 w 20993"/>
              <a:gd name="T49" fmla="*/ 10966 h 21440"/>
              <a:gd name="T50" fmla="*/ 10496 w 20993"/>
              <a:gd name="T51" fmla="*/ 13197 h 2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993" h="2144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1" name="Freeform 157@|5FFC:16777215|FBC:16777215|LFC:16777215|LBC:16777215"/>
          <p:cNvSpPr>
            <a:spLocks noChangeAspect="1" noChangeArrowheads="1"/>
          </p:cNvSpPr>
          <p:nvPr/>
        </p:nvSpPr>
        <p:spPr bwMode="auto">
          <a:xfrm>
            <a:off x="5392160" y="2980141"/>
            <a:ext cx="241983" cy="291467"/>
          </a:xfrm>
          <a:custGeom>
            <a:avLst/>
            <a:gdLst>
              <a:gd name="T0" fmla="*/ 206367 w 449768"/>
              <a:gd name="T1" fmla="*/ 423375 h 538305"/>
              <a:gd name="T2" fmla="*/ 208536 w 449768"/>
              <a:gd name="T3" fmla="*/ 434347 h 538305"/>
              <a:gd name="T4" fmla="*/ 136133 w 449768"/>
              <a:gd name="T5" fmla="*/ 527584 h 538305"/>
              <a:gd name="T6" fmla="*/ 120760 w 449768"/>
              <a:gd name="T7" fmla="*/ 517169 h 538305"/>
              <a:gd name="T8" fmla="*/ 192667 w 449768"/>
              <a:gd name="T9" fmla="*/ 423933 h 538305"/>
              <a:gd name="T10" fmla="*/ 206367 w 449768"/>
              <a:gd name="T11" fmla="*/ 423375 h 538305"/>
              <a:gd name="T12" fmla="*/ 158371 w 449768"/>
              <a:gd name="T13" fmla="*/ 386315 h 538305"/>
              <a:gd name="T14" fmla="*/ 160292 w 449768"/>
              <a:gd name="T15" fmla="*/ 397002 h 538305"/>
              <a:gd name="T16" fmla="*/ 51725 w 449768"/>
              <a:gd name="T17" fmla="*/ 536376 h 538305"/>
              <a:gd name="T18" fmla="*/ 41315 w 449768"/>
              <a:gd name="T19" fmla="*/ 525997 h 538305"/>
              <a:gd name="T20" fmla="*/ 144924 w 449768"/>
              <a:gd name="T21" fmla="*/ 387118 h 538305"/>
              <a:gd name="T22" fmla="*/ 158371 w 449768"/>
              <a:gd name="T23" fmla="*/ 386315 h 538305"/>
              <a:gd name="T24" fmla="*/ 112005 w 449768"/>
              <a:gd name="T25" fmla="*/ 349971 h 538305"/>
              <a:gd name="T26" fmla="*/ 113740 w 449768"/>
              <a:gd name="T27" fmla="*/ 362927 h 538305"/>
              <a:gd name="T28" fmla="*/ 41338 w 449768"/>
              <a:gd name="T29" fmla="*/ 455221 h 538305"/>
              <a:gd name="T30" fmla="*/ 25965 w 449768"/>
              <a:gd name="T31" fmla="*/ 444857 h 538305"/>
              <a:gd name="T32" fmla="*/ 98367 w 449768"/>
              <a:gd name="T33" fmla="*/ 352562 h 538305"/>
              <a:gd name="T34" fmla="*/ 112005 w 449768"/>
              <a:gd name="T35" fmla="*/ 349971 h 538305"/>
              <a:gd name="T36" fmla="*/ 287508 w 449768"/>
              <a:gd name="T37" fmla="*/ 153269 h 538305"/>
              <a:gd name="T38" fmla="*/ 261020 w 449768"/>
              <a:gd name="T39" fmla="*/ 165441 h 538305"/>
              <a:gd name="T40" fmla="*/ 255548 w 449768"/>
              <a:gd name="T41" fmla="*/ 175874 h 538305"/>
              <a:gd name="T42" fmla="*/ 276441 w 449768"/>
              <a:gd name="T43" fmla="*/ 232511 h 538305"/>
              <a:gd name="T44" fmla="*/ 328174 w 449768"/>
              <a:gd name="T45" fmla="*/ 227543 h 538305"/>
              <a:gd name="T46" fmla="*/ 333645 w 449768"/>
              <a:gd name="T47" fmla="*/ 217110 h 538305"/>
              <a:gd name="T48" fmla="*/ 317727 w 449768"/>
              <a:gd name="T49" fmla="*/ 160472 h 538305"/>
              <a:gd name="T50" fmla="*/ 287508 w 449768"/>
              <a:gd name="T51" fmla="*/ 153269 h 538305"/>
              <a:gd name="T52" fmla="*/ 437111 w 449768"/>
              <a:gd name="T53" fmla="*/ 0 h 538305"/>
              <a:gd name="T54" fmla="*/ 442086 w 449768"/>
              <a:gd name="T55" fmla="*/ 0 h 538305"/>
              <a:gd name="T56" fmla="*/ 447557 w 449768"/>
              <a:gd name="T57" fmla="*/ 4968 h 538305"/>
              <a:gd name="T58" fmla="*/ 447557 w 449768"/>
              <a:gd name="T59" fmla="*/ 9937 h 538305"/>
              <a:gd name="T60" fmla="*/ 447557 w 449768"/>
              <a:gd name="T61" fmla="*/ 20370 h 538305"/>
              <a:gd name="T62" fmla="*/ 447557 w 449768"/>
              <a:gd name="T63" fmla="*/ 46204 h 538305"/>
              <a:gd name="T64" fmla="*/ 442086 w 449768"/>
              <a:gd name="T65" fmla="*/ 103338 h 538305"/>
              <a:gd name="T66" fmla="*/ 442086 w 449768"/>
              <a:gd name="T67" fmla="*/ 113771 h 538305"/>
              <a:gd name="T68" fmla="*/ 437111 w 449768"/>
              <a:gd name="T69" fmla="*/ 134141 h 538305"/>
              <a:gd name="T70" fmla="*/ 421194 w 449768"/>
              <a:gd name="T71" fmla="*/ 175874 h 538305"/>
              <a:gd name="T72" fmla="*/ 354040 w 449768"/>
              <a:gd name="T73" fmla="*/ 289645 h 538305"/>
              <a:gd name="T74" fmla="*/ 344091 w 449768"/>
              <a:gd name="T75" fmla="*/ 325913 h 538305"/>
              <a:gd name="T76" fmla="*/ 276441 w 449768"/>
              <a:gd name="T77" fmla="*/ 506754 h 538305"/>
              <a:gd name="T78" fmla="*/ 261020 w 449768"/>
              <a:gd name="T79" fmla="*/ 496321 h 538305"/>
              <a:gd name="T80" fmla="*/ 17278 w 449768"/>
              <a:gd name="T81" fmla="*/ 310511 h 538305"/>
              <a:gd name="T82" fmla="*/ 1858 w 449768"/>
              <a:gd name="T83" fmla="*/ 289645 h 538305"/>
              <a:gd name="T84" fmla="*/ 162528 w 449768"/>
              <a:gd name="T85" fmla="*/ 186307 h 538305"/>
              <a:gd name="T86" fmla="*/ 193369 w 449768"/>
              <a:gd name="T87" fmla="*/ 165441 h 538305"/>
              <a:gd name="T88" fmla="*/ 312753 w 449768"/>
              <a:gd name="T89" fmla="*/ 51669 h 538305"/>
              <a:gd name="T90" fmla="*/ 400799 w 449768"/>
              <a:gd name="T91" fmla="*/ 9937 h 538305"/>
              <a:gd name="T92" fmla="*/ 426665 w 449768"/>
              <a:gd name="T93" fmla="*/ 4968 h 538305"/>
              <a:gd name="T94" fmla="*/ 437111 w 449768"/>
              <a:gd name="T95" fmla="*/ 0 h 538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2" name="Freeform 101@|5FFC:16777215|FBC:16777215|LFC:16777215|LBC:16777215"/>
          <p:cNvSpPr>
            <a:spLocks noEditPoints="1" noChangeArrowheads="1"/>
          </p:cNvSpPr>
          <p:nvPr/>
        </p:nvSpPr>
        <p:spPr bwMode="auto">
          <a:xfrm>
            <a:off x="6547371" y="3039623"/>
            <a:ext cx="261602" cy="240906"/>
          </a:xfrm>
          <a:custGeom>
            <a:avLst/>
            <a:gdLst>
              <a:gd name="T0" fmla="*/ 39 w 68"/>
              <a:gd name="T1" fmla="*/ 36 h 63"/>
              <a:gd name="T2" fmla="*/ 41 w 68"/>
              <a:gd name="T3" fmla="*/ 44 h 63"/>
              <a:gd name="T4" fmla="*/ 35 w 68"/>
              <a:gd name="T5" fmla="*/ 50 h 63"/>
              <a:gd name="T6" fmla="*/ 27 w 68"/>
              <a:gd name="T7" fmla="*/ 53 h 63"/>
              <a:gd name="T8" fmla="*/ 18 w 68"/>
              <a:gd name="T9" fmla="*/ 53 h 63"/>
              <a:gd name="T10" fmla="*/ 11 w 68"/>
              <a:gd name="T11" fmla="*/ 50 h 63"/>
              <a:gd name="T12" fmla="*/ 4 w 68"/>
              <a:gd name="T13" fmla="*/ 44 h 63"/>
              <a:gd name="T14" fmla="*/ 6 w 68"/>
              <a:gd name="T15" fmla="*/ 36 h 63"/>
              <a:gd name="T16" fmla="*/ 0 w 68"/>
              <a:gd name="T17" fmla="*/ 28 h 63"/>
              <a:gd name="T18" fmla="*/ 7 w 68"/>
              <a:gd name="T19" fmla="*/ 23 h 63"/>
              <a:gd name="T20" fmla="*/ 4 w 68"/>
              <a:gd name="T21" fmla="*/ 18 h 63"/>
              <a:gd name="T22" fmla="*/ 15 w 68"/>
              <a:gd name="T23" fmla="*/ 16 h 63"/>
              <a:gd name="T24" fmla="*/ 19 w 68"/>
              <a:gd name="T25" fmla="*/ 8 h 63"/>
              <a:gd name="T26" fmla="*/ 28 w 68"/>
              <a:gd name="T27" fmla="*/ 15 h 63"/>
              <a:gd name="T28" fmla="*/ 35 w 68"/>
              <a:gd name="T29" fmla="*/ 12 h 63"/>
              <a:gd name="T30" fmla="*/ 41 w 68"/>
              <a:gd name="T31" fmla="*/ 19 h 63"/>
              <a:gd name="T32" fmla="*/ 45 w 68"/>
              <a:gd name="T33" fmla="*/ 27 h 63"/>
              <a:gd name="T34" fmla="*/ 23 w 68"/>
              <a:gd name="T35" fmla="*/ 22 h 63"/>
              <a:gd name="T36" fmla="*/ 32 w 68"/>
              <a:gd name="T37" fmla="*/ 31 h 63"/>
              <a:gd name="T38" fmla="*/ 63 w 68"/>
              <a:gd name="T39" fmla="*/ 16 h 63"/>
              <a:gd name="T40" fmla="*/ 64 w 68"/>
              <a:gd name="T41" fmla="*/ 24 h 63"/>
              <a:gd name="T42" fmla="*/ 55 w 68"/>
              <a:gd name="T43" fmla="*/ 22 h 63"/>
              <a:gd name="T44" fmla="*/ 46 w 68"/>
              <a:gd name="T45" fmla="*/ 24 h 63"/>
              <a:gd name="T46" fmla="*/ 46 w 68"/>
              <a:gd name="T47" fmla="*/ 16 h 63"/>
              <a:gd name="T48" fmla="*/ 46 w 68"/>
              <a:gd name="T49" fmla="*/ 9 h 63"/>
              <a:gd name="T50" fmla="*/ 46 w 68"/>
              <a:gd name="T51" fmla="*/ 2 h 63"/>
              <a:gd name="T52" fmla="*/ 55 w 68"/>
              <a:gd name="T53" fmla="*/ 4 h 63"/>
              <a:gd name="T54" fmla="*/ 59 w 68"/>
              <a:gd name="T55" fmla="*/ 0 h 63"/>
              <a:gd name="T56" fmla="*/ 62 w 68"/>
              <a:gd name="T57" fmla="*/ 7 h 63"/>
              <a:gd name="T58" fmla="*/ 68 w 68"/>
              <a:gd name="T59" fmla="*/ 15 h 63"/>
              <a:gd name="T60" fmla="*/ 62 w 68"/>
              <a:gd name="T61" fmla="*/ 55 h 63"/>
              <a:gd name="T62" fmla="*/ 59 w 68"/>
              <a:gd name="T63" fmla="*/ 63 h 63"/>
              <a:gd name="T64" fmla="*/ 54 w 68"/>
              <a:gd name="T65" fmla="*/ 59 h 63"/>
              <a:gd name="T66" fmla="*/ 45 w 68"/>
              <a:gd name="T67" fmla="*/ 60 h 63"/>
              <a:gd name="T68" fmla="*/ 41 w 68"/>
              <a:gd name="T69" fmla="*/ 52 h 63"/>
              <a:gd name="T70" fmla="*/ 47 w 68"/>
              <a:gd name="T71" fmla="*/ 44 h 63"/>
              <a:gd name="T72" fmla="*/ 50 w 68"/>
              <a:gd name="T73" fmla="*/ 36 h 63"/>
              <a:gd name="T74" fmla="*/ 56 w 68"/>
              <a:gd name="T75" fmla="*/ 40 h 63"/>
              <a:gd name="T76" fmla="*/ 64 w 68"/>
              <a:gd name="T77" fmla="*/ 39 h 63"/>
              <a:gd name="T78" fmla="*/ 63 w 68"/>
              <a:gd name="T79" fmla="*/ 46 h 63"/>
              <a:gd name="T80" fmla="*/ 55 w 68"/>
              <a:gd name="T81" fmla="*/ 8 h 63"/>
              <a:gd name="T82" fmla="*/ 59 w 68"/>
              <a:gd name="T83" fmla="*/ 13 h 63"/>
              <a:gd name="T84" fmla="*/ 50 w 68"/>
              <a:gd name="T85" fmla="*/ 49 h 63"/>
              <a:gd name="T86" fmla="*/ 55 w 68"/>
              <a:gd name="T87"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3" name="AutoShape 91@|5FFC:16777215|FBC:16777215|LFC:16777215|LBC:16777215"/>
          <p:cNvSpPr>
            <a:spLocks noChangeAspect="1" noChangeArrowheads="1"/>
          </p:cNvSpPr>
          <p:nvPr/>
        </p:nvSpPr>
        <p:spPr bwMode="auto">
          <a:xfrm>
            <a:off x="5340434" y="4092475"/>
            <a:ext cx="217011" cy="239122"/>
          </a:xfrm>
          <a:custGeom>
            <a:avLst/>
            <a:gdLst>
              <a:gd name="T0" fmla="*/ 21421 w 21483"/>
              <a:gd name="T1" fmla="*/ 4387 h 21600"/>
              <a:gd name="T2" fmla="*/ 14732 w 21483"/>
              <a:gd name="T3" fmla="*/ 18748 h 21600"/>
              <a:gd name="T4" fmla="*/ 6064 w 21483"/>
              <a:gd name="T5" fmla="*/ 19682 h 21600"/>
              <a:gd name="T6" fmla="*/ 5058 w 21483"/>
              <a:gd name="T7" fmla="*/ 19075 h 21600"/>
              <a:gd name="T8" fmla="*/ 3857 w 21483"/>
              <a:gd name="T9" fmla="*/ 18465 h 21600"/>
              <a:gd name="T10" fmla="*/ 3287 w 21483"/>
              <a:gd name="T11" fmla="*/ 19174 h 21600"/>
              <a:gd name="T12" fmla="*/ 2760 w 21483"/>
              <a:gd name="T13" fmla="*/ 20179 h 21600"/>
              <a:gd name="T14" fmla="*/ 2213 w 21483"/>
              <a:gd name="T15" fmla="*/ 21182 h 21600"/>
              <a:gd name="T16" fmla="*/ 1450 w 21483"/>
              <a:gd name="T17" fmla="*/ 21599 h 21600"/>
              <a:gd name="T18" fmla="*/ 521 w 21483"/>
              <a:gd name="T19" fmla="*/ 21097 h 21600"/>
              <a:gd name="T20" fmla="*/ 184 w 21483"/>
              <a:gd name="T21" fmla="*/ 20408 h 21600"/>
              <a:gd name="T22" fmla="*/ 699 w 21483"/>
              <a:gd name="T23" fmla="*/ 18152 h 21600"/>
              <a:gd name="T24" fmla="*/ 2061 w 21483"/>
              <a:gd name="T25" fmla="*/ 16692 h 21600"/>
              <a:gd name="T26" fmla="*/ 2367 w 21483"/>
              <a:gd name="T27" fmla="*/ 15949 h 21600"/>
              <a:gd name="T28" fmla="*/ 2128 w 21483"/>
              <a:gd name="T29" fmla="*/ 15241 h 21600"/>
              <a:gd name="T30" fmla="*/ 2166 w 21483"/>
              <a:gd name="T31" fmla="*/ 10774 h 21600"/>
              <a:gd name="T32" fmla="*/ 5694 w 21483"/>
              <a:gd name="T33" fmla="*/ 4986 h 21600"/>
              <a:gd name="T34" fmla="*/ 10336 w 21483"/>
              <a:gd name="T35" fmla="*/ 2894 h 21600"/>
              <a:gd name="T36" fmla="*/ 14037 w 21483"/>
              <a:gd name="T37" fmla="*/ 2772 h 21600"/>
              <a:gd name="T38" fmla="*/ 16740 w 21483"/>
              <a:gd name="T39" fmla="*/ 2239 h 21600"/>
              <a:gd name="T40" fmla="*/ 18125 w 21483"/>
              <a:gd name="T41" fmla="*/ 948 h 21600"/>
              <a:gd name="T42" fmla="*/ 19028 w 21483"/>
              <a:gd name="T43" fmla="*/ 129 h 21600"/>
              <a:gd name="T44" fmla="*/ 20163 w 21483"/>
              <a:gd name="T45" fmla="*/ 155 h 21600"/>
              <a:gd name="T46" fmla="*/ 15350 w 21483"/>
              <a:gd name="T47" fmla="*/ 9977 h 21600"/>
              <a:gd name="T48" fmla="*/ 16291 w 21483"/>
              <a:gd name="T49" fmla="*/ 8953 h 21600"/>
              <a:gd name="T50" fmla="*/ 15418 w 21483"/>
              <a:gd name="T51" fmla="*/ 7815 h 21600"/>
              <a:gd name="T52" fmla="*/ 9550 w 21483"/>
              <a:gd name="T53" fmla="*/ 9032 h 21600"/>
              <a:gd name="T54" fmla="*/ 4732 w 21483"/>
              <a:gd name="T55" fmla="*/ 13518 h 21600"/>
              <a:gd name="T56" fmla="*/ 4821 w 21483"/>
              <a:gd name="T57" fmla="*/ 15063 h 21600"/>
              <a:gd name="T58" fmla="*/ 6087 w 21483"/>
              <a:gd name="T59" fmla="*/ 14953 h 21600"/>
              <a:gd name="T60" fmla="*/ 10259 w 21483"/>
              <a:gd name="T61" fmla="*/ 11005 h 21600"/>
              <a:gd name="T62" fmla="*/ 15350 w 21483"/>
              <a:gd name="T63" fmla="*/ 997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4" name="Text Placeholder 2"/>
          <p:cNvSpPr txBox="1"/>
          <p:nvPr/>
        </p:nvSpPr>
        <p:spPr>
          <a:xfrm>
            <a:off x="2332872" y="2198024"/>
            <a:ext cx="2284590" cy="339273"/>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rPr>
              <a:t>单击添加标题</a:t>
            </a:r>
            <a:endParaRPr lang="en-US" altLang="zh-CN" sz="2000" dirty="0">
              <a:solidFill>
                <a:schemeClr val="tx1">
                  <a:lumMod val="85000"/>
                  <a:lumOff val="15000"/>
                </a:schemeClr>
              </a:solidFill>
              <a:latin typeface="Bebas Neue" panose="020B0606020202050201" pitchFamily="34" charset="0"/>
              <a:ea typeface="微软雅黑" panose="020B0503020204020204" pitchFamily="34" charset="-122"/>
            </a:endParaRPr>
          </a:p>
        </p:txBody>
      </p:sp>
      <p:sp>
        <p:nvSpPr>
          <p:cNvPr id="15" name="TextBox 91"/>
          <p:cNvSpPr txBox="1"/>
          <p:nvPr/>
        </p:nvSpPr>
        <p:spPr>
          <a:xfrm>
            <a:off x="2638453" y="2531792"/>
            <a:ext cx="1673428" cy="553720"/>
          </a:xfrm>
          <a:prstGeom prst="rect">
            <a:avLst/>
          </a:prstGeom>
          <a:noFill/>
        </p:spPr>
        <p:txBody>
          <a:bodyPr wrap="square" lIns="0" tIns="0" rIns="0" bIns="0" rtlCol="0">
            <a:spAutoFit/>
          </a:bodyPr>
          <a:lstStyle/>
          <a:p>
            <a:pPr algn="ct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请添加你的文本请添加你的文本请添加你的文本</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6" name="Text Placeholder 2"/>
          <p:cNvSpPr txBox="1"/>
          <p:nvPr/>
        </p:nvSpPr>
        <p:spPr>
          <a:xfrm>
            <a:off x="2332872" y="4092475"/>
            <a:ext cx="2284590" cy="339273"/>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rPr>
              <a:t>单击添加标题</a:t>
            </a:r>
            <a:endParaRPr lang="en-US" altLang="zh-CN" sz="2000" dirty="0">
              <a:solidFill>
                <a:schemeClr val="tx1">
                  <a:lumMod val="85000"/>
                  <a:lumOff val="15000"/>
                </a:schemeClr>
              </a:solidFill>
              <a:latin typeface="Bebas Neue" panose="020B0606020202050201" pitchFamily="34" charset="0"/>
              <a:ea typeface="微软雅黑" panose="020B0503020204020204" pitchFamily="34" charset="-122"/>
            </a:endParaRPr>
          </a:p>
        </p:txBody>
      </p:sp>
      <p:sp>
        <p:nvSpPr>
          <p:cNvPr id="17" name="TextBox 91"/>
          <p:cNvSpPr txBox="1"/>
          <p:nvPr/>
        </p:nvSpPr>
        <p:spPr>
          <a:xfrm>
            <a:off x="2638453" y="4426243"/>
            <a:ext cx="1673428" cy="553720"/>
          </a:xfrm>
          <a:prstGeom prst="rect">
            <a:avLst/>
          </a:prstGeom>
          <a:noFill/>
        </p:spPr>
        <p:txBody>
          <a:bodyPr wrap="square" lIns="0" tIns="0" rIns="0" bIns="0" rtlCol="0">
            <a:spAutoFit/>
          </a:bodyPr>
          <a:lstStyle/>
          <a:p>
            <a:pPr algn="ct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请添加你的文本请添加你的文本请添加你的文本</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8" name="Text Placeholder 2"/>
          <p:cNvSpPr txBox="1"/>
          <p:nvPr/>
        </p:nvSpPr>
        <p:spPr>
          <a:xfrm>
            <a:off x="7160949" y="2199904"/>
            <a:ext cx="2284590" cy="339273"/>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rPr>
              <a:t>单击添加标题</a:t>
            </a:r>
            <a:endParaRPr lang="en-US" altLang="zh-CN" sz="2000" dirty="0">
              <a:solidFill>
                <a:schemeClr val="tx1">
                  <a:lumMod val="85000"/>
                  <a:lumOff val="15000"/>
                </a:schemeClr>
              </a:solidFill>
              <a:latin typeface="Bebas Neue" panose="020B0606020202050201" pitchFamily="34" charset="0"/>
              <a:ea typeface="微软雅黑" panose="020B0503020204020204" pitchFamily="34" charset="-122"/>
            </a:endParaRPr>
          </a:p>
        </p:txBody>
      </p:sp>
      <p:sp>
        <p:nvSpPr>
          <p:cNvPr id="19" name="TextBox 91"/>
          <p:cNvSpPr txBox="1"/>
          <p:nvPr/>
        </p:nvSpPr>
        <p:spPr>
          <a:xfrm>
            <a:off x="7466530" y="2533672"/>
            <a:ext cx="1673428" cy="553720"/>
          </a:xfrm>
          <a:prstGeom prst="rect">
            <a:avLst/>
          </a:prstGeom>
          <a:noFill/>
        </p:spPr>
        <p:txBody>
          <a:bodyPr wrap="square" lIns="0" tIns="0" rIns="0" bIns="0" rtlCol="0">
            <a:spAutoFit/>
          </a:bodyPr>
          <a:lstStyle/>
          <a:p>
            <a:pPr algn="ct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请添加你的文本请添加你的文本请添加你的文本</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0" name="Text Placeholder 2"/>
          <p:cNvSpPr txBox="1"/>
          <p:nvPr/>
        </p:nvSpPr>
        <p:spPr>
          <a:xfrm>
            <a:off x="7196429" y="4086970"/>
            <a:ext cx="2284590" cy="339273"/>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rPr>
              <a:t>单击添加标题</a:t>
            </a:r>
            <a:endParaRPr lang="en-US" altLang="zh-CN" sz="2000" dirty="0">
              <a:solidFill>
                <a:schemeClr val="tx1">
                  <a:lumMod val="85000"/>
                  <a:lumOff val="15000"/>
                </a:schemeClr>
              </a:solidFill>
              <a:latin typeface="Bebas Neue" panose="020B0606020202050201" pitchFamily="34" charset="0"/>
              <a:ea typeface="微软雅黑" panose="020B0503020204020204" pitchFamily="34" charset="-122"/>
            </a:endParaRPr>
          </a:p>
        </p:txBody>
      </p:sp>
      <p:sp>
        <p:nvSpPr>
          <p:cNvPr id="21" name="TextBox 91"/>
          <p:cNvSpPr txBox="1"/>
          <p:nvPr/>
        </p:nvSpPr>
        <p:spPr>
          <a:xfrm>
            <a:off x="7502010" y="4420738"/>
            <a:ext cx="1673428" cy="553720"/>
          </a:xfrm>
          <a:prstGeom prst="rect">
            <a:avLst/>
          </a:prstGeom>
          <a:noFill/>
        </p:spPr>
        <p:txBody>
          <a:bodyPr wrap="square" lIns="0" tIns="0" rIns="0" bIns="0" rtlCol="0">
            <a:spAutoFit/>
          </a:bodyPr>
          <a:lstStyle/>
          <a:p>
            <a:pPr algn="ct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请添加你的文本请添加你的文本请添加你的文本</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0" y="0"/>
            <a:ext cx="4663440" cy="6858000"/>
          </a:xfrm>
          <a:prstGeom prst="rect">
            <a:avLst/>
          </a:prstGeom>
        </p:spPr>
      </p:pic>
      <p:sp>
        <p:nvSpPr>
          <p:cNvPr id="3" name="文本框 2"/>
          <p:cNvSpPr txBox="1"/>
          <p:nvPr/>
        </p:nvSpPr>
        <p:spPr>
          <a:xfrm>
            <a:off x="5729428" y="2870525"/>
            <a:ext cx="4698722" cy="769441"/>
          </a:xfrm>
          <a:prstGeom prst="rect">
            <a:avLst/>
          </a:prstGeom>
          <a:noFill/>
        </p:spPr>
        <p:txBody>
          <a:bodyPr wrap="none" rtlCol="0">
            <a:spAutoFit/>
          </a:bodyPr>
          <a:lstStyle/>
          <a:p>
            <a:r>
              <a:rPr lang="zh-CN" altLang="en-US" sz="4400" dirty="0" smtClean="0">
                <a:solidFill>
                  <a:srgbClr val="668B25"/>
                </a:solidFill>
                <a:latin typeface="微软雅黑" panose="020B0503020204020204" pitchFamily="34" charset="-122"/>
                <a:ea typeface="微软雅黑" panose="020B0503020204020204" pitchFamily="34" charset="-122"/>
              </a:rPr>
              <a:t>十分感谢您的聆听</a:t>
            </a:r>
            <a:endParaRPr lang="zh-CN" altLang="en-US" sz="4400" dirty="0">
              <a:solidFill>
                <a:srgbClr val="668B25"/>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5877109" y="3877909"/>
            <a:ext cx="4403360" cy="655421"/>
            <a:chOff x="1801497" y="3667631"/>
            <a:chExt cx="4403360" cy="655421"/>
          </a:xfrm>
        </p:grpSpPr>
        <p:sp>
          <p:nvSpPr>
            <p:cNvPr id="5" name="矩形 4"/>
            <p:cNvSpPr/>
            <p:nvPr/>
          </p:nvSpPr>
          <p:spPr>
            <a:xfrm>
              <a:off x="1801497" y="3880509"/>
              <a:ext cx="4403360" cy="261610"/>
            </a:xfrm>
            <a:prstGeom prst="rect">
              <a:avLst/>
            </a:prstGeom>
          </p:spPr>
          <p:txBody>
            <a:bodyPr wrap="square">
              <a:spAutoFit/>
            </a:bodyPr>
            <a:lstStyle/>
            <a:p>
              <a:r>
                <a:rPr lang="en-US" altLang="zh-CN" sz="1100" i="0" dirty="0" smtClean="0">
                  <a:solidFill>
                    <a:schemeClr val="tx1">
                      <a:lumMod val="65000"/>
                      <a:lumOff val="35000"/>
                    </a:schemeClr>
                  </a:solidFill>
                  <a:effectLst/>
                  <a:latin typeface="Arial" panose="020B0604020202020204" pitchFamily="34" charset="0"/>
                </a:rPr>
                <a:t>The young pioneers, the most diligent demonstration, </a:t>
              </a:r>
              <a:endParaRPr lang="zh-CN" altLang="en-US" sz="1100" dirty="0">
                <a:solidFill>
                  <a:schemeClr val="tx1">
                    <a:lumMod val="65000"/>
                    <a:lumOff val="35000"/>
                  </a:schemeClr>
                </a:solidFill>
              </a:endParaRPr>
            </a:p>
          </p:txBody>
        </p:sp>
        <p:sp>
          <p:nvSpPr>
            <p:cNvPr id="6" name="矩形 5"/>
            <p:cNvSpPr/>
            <p:nvPr/>
          </p:nvSpPr>
          <p:spPr>
            <a:xfrm>
              <a:off x="1801497" y="3667631"/>
              <a:ext cx="2449710" cy="261610"/>
            </a:xfrm>
            <a:prstGeom prst="rect">
              <a:avLst/>
            </a:prstGeom>
          </p:spPr>
          <p:txBody>
            <a:bodyPr wrap="none">
              <a:spAutoFit/>
            </a:bodyPr>
            <a:lstStyle/>
            <a:p>
              <a:r>
                <a:rPr lang="en-US" altLang="zh-CN" sz="1100" i="0" dirty="0" smtClean="0">
                  <a:solidFill>
                    <a:schemeClr val="tx1">
                      <a:lumMod val="65000"/>
                      <a:lumOff val="35000"/>
                    </a:schemeClr>
                  </a:solidFill>
                  <a:effectLst/>
                  <a:latin typeface="Arial" panose="020B0604020202020204" pitchFamily="34" charset="0"/>
                </a:rPr>
                <a:t>why starting is the best way to start. </a:t>
              </a:r>
              <a:endParaRPr lang="zh-CN" altLang="en-US" sz="1100" dirty="0">
                <a:solidFill>
                  <a:schemeClr val="tx1">
                    <a:lumMod val="65000"/>
                    <a:lumOff val="35000"/>
                  </a:schemeClr>
                </a:solidFill>
              </a:endParaRPr>
            </a:p>
          </p:txBody>
        </p:sp>
        <p:sp>
          <p:nvSpPr>
            <p:cNvPr id="7" name="矩形 6"/>
            <p:cNvSpPr/>
            <p:nvPr/>
          </p:nvSpPr>
          <p:spPr>
            <a:xfrm>
              <a:off x="1801497" y="4061442"/>
              <a:ext cx="950901" cy="261610"/>
            </a:xfrm>
            <a:prstGeom prst="rect">
              <a:avLst/>
            </a:prstGeom>
          </p:spPr>
          <p:txBody>
            <a:bodyPr wrap="none">
              <a:spAutoFit/>
            </a:bodyPr>
            <a:lstStyle/>
            <a:p>
              <a:r>
                <a:rPr lang="en-US" altLang="zh-CN" sz="1100" i="0" dirty="0" smtClean="0">
                  <a:solidFill>
                    <a:schemeClr val="tx1">
                      <a:lumMod val="65000"/>
                      <a:lumOff val="35000"/>
                    </a:schemeClr>
                  </a:solidFill>
                  <a:effectLst/>
                  <a:latin typeface="Arial" panose="020B0604020202020204" pitchFamily="34" charset="0"/>
                </a:rPr>
                <a:t>only for you.</a:t>
              </a:r>
              <a:endParaRPr lang="zh-CN" altLang="en-US" sz="1100" dirty="0">
                <a:solidFill>
                  <a:schemeClr val="tx1">
                    <a:lumMod val="65000"/>
                    <a:lumOff val="35000"/>
                  </a:schemeClr>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a:spLocks noChangeArrowheads="1"/>
          </p:cNvSpPr>
          <p:nvPr/>
        </p:nvSpPr>
        <p:spPr bwMode="auto">
          <a:xfrm>
            <a:off x="1798187" y="2552882"/>
            <a:ext cx="727831" cy="727831"/>
          </a:xfrm>
          <a:prstGeom prst="roundRect">
            <a:avLst/>
          </a:prstGeom>
          <a:solidFill>
            <a:srgbClr val="609030"/>
          </a:solidFill>
          <a:ln w="19050">
            <a:noFill/>
          </a:ln>
          <a:effec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000">
              <a:solidFill>
                <a:srgbClr val="FFF0D8"/>
              </a:solidFill>
              <a:latin typeface="微软雅黑" panose="020B0503020204020204" pitchFamily="34" charset="-122"/>
              <a:ea typeface="微软雅黑" panose="020B0503020204020204" pitchFamily="34" charset="-122"/>
            </a:endParaRPr>
          </a:p>
        </p:txBody>
      </p:sp>
      <p:sp>
        <p:nvSpPr>
          <p:cNvPr id="3" name="TextBox 32"/>
          <p:cNvSpPr txBox="1">
            <a:spLocks noChangeArrowheads="1"/>
          </p:cNvSpPr>
          <p:nvPr/>
        </p:nvSpPr>
        <p:spPr bwMode="auto">
          <a:xfrm>
            <a:off x="1861380" y="2655187"/>
            <a:ext cx="604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dirty="0" smtClean="0">
                <a:solidFill>
                  <a:schemeClr val="bg1"/>
                </a:solidFill>
                <a:latin typeface="微软雅黑" panose="020B0503020204020204" pitchFamily="34" charset="-122"/>
                <a:ea typeface="微软雅黑" panose="020B0503020204020204" pitchFamily="34" charset="-122"/>
              </a:rPr>
              <a:t>01</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2714144" y="2972504"/>
            <a:ext cx="2058256" cy="307777"/>
          </a:xfrm>
          <a:prstGeom prst="rect">
            <a:avLst/>
          </a:prstGeom>
        </p:spPr>
        <p:txBody>
          <a:bodyPr wrap="none">
            <a:spAutoFit/>
          </a:bodyPr>
          <a:lstStyle/>
          <a:p>
            <a:pPr>
              <a:spcBef>
                <a:spcPct val="0"/>
              </a:spcBef>
            </a:pPr>
            <a:r>
              <a:rPr lang="en-US" altLang="zh-CN" sz="1400" dirty="0" smtClean="0">
                <a:solidFill>
                  <a:schemeClr val="bg2">
                    <a:lumMod val="25000"/>
                  </a:schemeClr>
                </a:solidFill>
                <a:latin typeface="微软雅黑" panose="020B0503020204020204" pitchFamily="34" charset="-122"/>
                <a:ea typeface="微软雅黑" panose="020B0503020204020204" pitchFamily="34" charset="-122"/>
              </a:rPr>
              <a:t>You can add </a:t>
            </a:r>
            <a:r>
              <a:rPr lang="en-US" altLang="zh-CN" sz="1400" dirty="0">
                <a:solidFill>
                  <a:schemeClr val="bg2">
                    <a:lumMod val="25000"/>
                  </a:schemeClr>
                </a:solidFill>
                <a:latin typeface="微软雅黑" panose="020B0503020204020204" pitchFamily="34" charset="-122"/>
                <a:ea typeface="微软雅黑" panose="020B0503020204020204" pitchFamily="34" charset="-122"/>
              </a:rPr>
              <a:t>title here</a:t>
            </a:r>
            <a:endParaRPr lang="en-US" altLang="zh-CN" sz="14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5" name="TextBox 76"/>
          <p:cNvSpPr txBox="1"/>
          <p:nvPr/>
        </p:nvSpPr>
        <p:spPr>
          <a:xfrm>
            <a:off x="2714143" y="2509876"/>
            <a:ext cx="2892585" cy="523220"/>
          </a:xfrm>
          <a:prstGeom prst="rect">
            <a:avLst/>
          </a:prstGeom>
          <a:noFill/>
        </p:spPr>
        <p:txBody>
          <a:bodyPr wrap="square" rtlCol="0">
            <a:spAutoFit/>
          </a:bodyPr>
          <a:lstStyle/>
          <a:p>
            <a:r>
              <a:rPr lang="zh-CN" altLang="en-US" sz="2800" dirty="0" smtClean="0">
                <a:solidFill>
                  <a:srgbClr val="609030"/>
                </a:solidFill>
                <a:latin typeface="微软雅黑" panose="020B0503020204020204" pitchFamily="34" charset="-122"/>
                <a:ea typeface="微软雅黑" panose="020B0503020204020204" pitchFamily="34" charset="-122"/>
              </a:rPr>
              <a:t>请点击添加标题</a:t>
            </a:r>
            <a:endParaRPr lang="zh-CN" altLang="en-US" sz="2800" dirty="0">
              <a:solidFill>
                <a:srgbClr val="609030"/>
              </a:solidFill>
              <a:latin typeface="微软雅黑" panose="020B0503020204020204" pitchFamily="34" charset="-122"/>
              <a:ea typeface="微软雅黑" panose="020B0503020204020204" pitchFamily="34" charset="-122"/>
            </a:endParaRPr>
          </a:p>
        </p:txBody>
      </p:sp>
      <p:sp>
        <p:nvSpPr>
          <p:cNvPr id="6" name="椭圆 1"/>
          <p:cNvSpPr>
            <a:spLocks noChangeArrowheads="1"/>
          </p:cNvSpPr>
          <p:nvPr/>
        </p:nvSpPr>
        <p:spPr bwMode="auto">
          <a:xfrm>
            <a:off x="1798187" y="4175178"/>
            <a:ext cx="727831" cy="727831"/>
          </a:xfrm>
          <a:prstGeom prst="roundRect">
            <a:avLst/>
          </a:prstGeom>
          <a:solidFill>
            <a:srgbClr val="609030"/>
          </a:solidFill>
          <a:ln w="19050">
            <a:noFill/>
          </a:ln>
          <a:effec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000">
              <a:solidFill>
                <a:srgbClr val="FFF0D8"/>
              </a:solidFill>
              <a:latin typeface="微软雅黑" panose="020B0503020204020204" pitchFamily="34" charset="-122"/>
              <a:ea typeface="微软雅黑" panose="020B0503020204020204" pitchFamily="34" charset="-122"/>
            </a:endParaRPr>
          </a:p>
        </p:txBody>
      </p:sp>
      <p:sp>
        <p:nvSpPr>
          <p:cNvPr id="7" name="TextBox 32"/>
          <p:cNvSpPr txBox="1">
            <a:spLocks noChangeArrowheads="1"/>
          </p:cNvSpPr>
          <p:nvPr/>
        </p:nvSpPr>
        <p:spPr bwMode="auto">
          <a:xfrm>
            <a:off x="1861380" y="4277483"/>
            <a:ext cx="604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dirty="0" smtClean="0">
                <a:solidFill>
                  <a:schemeClr val="bg1"/>
                </a:solidFill>
                <a:latin typeface="微软雅黑" panose="020B0503020204020204" pitchFamily="34" charset="-122"/>
                <a:ea typeface="微软雅黑" panose="020B0503020204020204" pitchFamily="34" charset="-122"/>
              </a:rPr>
              <a:t>03</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2714144" y="4594800"/>
            <a:ext cx="2058256" cy="307777"/>
          </a:xfrm>
          <a:prstGeom prst="rect">
            <a:avLst/>
          </a:prstGeom>
        </p:spPr>
        <p:txBody>
          <a:bodyPr wrap="none">
            <a:spAutoFit/>
          </a:bodyPr>
          <a:lstStyle/>
          <a:p>
            <a:pPr>
              <a:spcBef>
                <a:spcPct val="0"/>
              </a:spcBef>
            </a:pPr>
            <a:r>
              <a:rPr lang="en-US" altLang="zh-CN" sz="1400" dirty="0" smtClean="0">
                <a:solidFill>
                  <a:schemeClr val="bg2">
                    <a:lumMod val="25000"/>
                  </a:schemeClr>
                </a:solidFill>
                <a:latin typeface="微软雅黑" panose="020B0503020204020204" pitchFamily="34" charset="-122"/>
                <a:ea typeface="微软雅黑" panose="020B0503020204020204" pitchFamily="34" charset="-122"/>
              </a:rPr>
              <a:t>You can add title here</a:t>
            </a:r>
            <a:endParaRPr lang="en-US" altLang="zh-CN" sz="14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9" name="TextBox 76"/>
          <p:cNvSpPr txBox="1"/>
          <p:nvPr/>
        </p:nvSpPr>
        <p:spPr>
          <a:xfrm>
            <a:off x="2714143" y="4132172"/>
            <a:ext cx="2892585" cy="523220"/>
          </a:xfrm>
          <a:prstGeom prst="rect">
            <a:avLst/>
          </a:prstGeom>
          <a:noFill/>
        </p:spPr>
        <p:txBody>
          <a:bodyPr wrap="square" rtlCol="0">
            <a:spAutoFit/>
          </a:bodyPr>
          <a:lstStyle/>
          <a:p>
            <a:r>
              <a:rPr lang="zh-CN" altLang="en-US" sz="2800" dirty="0" smtClean="0">
                <a:solidFill>
                  <a:srgbClr val="609030"/>
                </a:solidFill>
                <a:latin typeface="微软雅黑" panose="020B0503020204020204" pitchFamily="34" charset="-122"/>
                <a:ea typeface="微软雅黑" panose="020B0503020204020204" pitchFamily="34" charset="-122"/>
              </a:rPr>
              <a:t>请点击添加标题</a:t>
            </a:r>
            <a:endParaRPr lang="zh-CN" altLang="en-US" sz="2800" dirty="0">
              <a:solidFill>
                <a:srgbClr val="609030"/>
              </a:solidFill>
              <a:latin typeface="微软雅黑" panose="020B0503020204020204" pitchFamily="34" charset="-122"/>
              <a:ea typeface="微软雅黑" panose="020B0503020204020204" pitchFamily="34" charset="-122"/>
            </a:endParaRPr>
          </a:p>
        </p:txBody>
      </p:sp>
      <p:sp>
        <p:nvSpPr>
          <p:cNvPr id="10" name="椭圆 1"/>
          <p:cNvSpPr>
            <a:spLocks noChangeArrowheads="1"/>
          </p:cNvSpPr>
          <p:nvPr/>
        </p:nvSpPr>
        <p:spPr bwMode="auto">
          <a:xfrm>
            <a:off x="6585272" y="2552882"/>
            <a:ext cx="727831" cy="727831"/>
          </a:xfrm>
          <a:prstGeom prst="roundRect">
            <a:avLst/>
          </a:prstGeom>
          <a:solidFill>
            <a:srgbClr val="668B25"/>
          </a:solidFill>
          <a:ln w="19050">
            <a:noFill/>
          </a:ln>
          <a:effec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000">
              <a:solidFill>
                <a:srgbClr val="FFF0D8"/>
              </a:solidFill>
              <a:latin typeface="微软雅黑" panose="020B0503020204020204" pitchFamily="34" charset="-122"/>
              <a:ea typeface="微软雅黑" panose="020B0503020204020204" pitchFamily="34" charset="-122"/>
            </a:endParaRPr>
          </a:p>
        </p:txBody>
      </p:sp>
      <p:sp>
        <p:nvSpPr>
          <p:cNvPr id="11" name="TextBox 32"/>
          <p:cNvSpPr txBox="1">
            <a:spLocks noChangeArrowheads="1"/>
          </p:cNvSpPr>
          <p:nvPr/>
        </p:nvSpPr>
        <p:spPr bwMode="auto">
          <a:xfrm>
            <a:off x="6648465" y="2655187"/>
            <a:ext cx="604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dirty="0" smtClean="0">
                <a:solidFill>
                  <a:schemeClr val="bg1"/>
                </a:solidFill>
                <a:latin typeface="微软雅黑" panose="020B0503020204020204" pitchFamily="34" charset="-122"/>
                <a:ea typeface="微软雅黑" panose="020B0503020204020204" pitchFamily="34" charset="-122"/>
              </a:rPr>
              <a:t>02</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7501229" y="2972504"/>
            <a:ext cx="2058256" cy="307777"/>
          </a:xfrm>
          <a:prstGeom prst="rect">
            <a:avLst/>
          </a:prstGeom>
        </p:spPr>
        <p:txBody>
          <a:bodyPr wrap="none">
            <a:spAutoFit/>
          </a:bodyPr>
          <a:lstStyle/>
          <a:p>
            <a:pPr>
              <a:spcBef>
                <a:spcPct val="0"/>
              </a:spcBef>
            </a:pPr>
            <a:r>
              <a:rPr lang="en-US" altLang="zh-CN" sz="1400" dirty="0" smtClean="0">
                <a:solidFill>
                  <a:schemeClr val="bg2">
                    <a:lumMod val="25000"/>
                  </a:schemeClr>
                </a:solidFill>
                <a:latin typeface="微软雅黑" panose="020B0503020204020204" pitchFamily="34" charset="-122"/>
                <a:ea typeface="微软雅黑" panose="020B0503020204020204" pitchFamily="34" charset="-122"/>
              </a:rPr>
              <a:t>You can add title here</a:t>
            </a:r>
            <a:endParaRPr lang="en-US" altLang="zh-CN" sz="14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3" name="TextBox 76"/>
          <p:cNvSpPr txBox="1"/>
          <p:nvPr/>
        </p:nvSpPr>
        <p:spPr>
          <a:xfrm>
            <a:off x="7501228" y="2509876"/>
            <a:ext cx="2892585" cy="523220"/>
          </a:xfrm>
          <a:prstGeom prst="rect">
            <a:avLst/>
          </a:prstGeom>
          <a:noFill/>
        </p:spPr>
        <p:txBody>
          <a:bodyPr wrap="square" rtlCol="0">
            <a:spAutoFit/>
          </a:bodyPr>
          <a:lstStyle/>
          <a:p>
            <a:r>
              <a:rPr lang="zh-CN" altLang="en-US" sz="2800" dirty="0" smtClean="0">
                <a:solidFill>
                  <a:schemeClr val="accent6">
                    <a:lumMod val="75000"/>
                  </a:schemeClr>
                </a:solidFill>
                <a:latin typeface="微软雅黑" panose="020B0503020204020204" pitchFamily="34" charset="-122"/>
                <a:ea typeface="微软雅黑" panose="020B0503020204020204" pitchFamily="34" charset="-122"/>
              </a:rPr>
              <a:t>请点击添加标题</a:t>
            </a:r>
            <a:endParaRPr lang="zh-CN" altLang="en-US" sz="2800"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14" name="椭圆 1"/>
          <p:cNvSpPr>
            <a:spLocks noChangeArrowheads="1"/>
          </p:cNvSpPr>
          <p:nvPr/>
        </p:nvSpPr>
        <p:spPr bwMode="auto">
          <a:xfrm>
            <a:off x="6585272" y="4175178"/>
            <a:ext cx="727831" cy="727831"/>
          </a:xfrm>
          <a:prstGeom prst="roundRect">
            <a:avLst/>
          </a:prstGeom>
          <a:solidFill>
            <a:srgbClr val="668B25"/>
          </a:solidFill>
          <a:ln w="19050">
            <a:noFill/>
          </a:ln>
          <a:effec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000">
              <a:solidFill>
                <a:srgbClr val="FFF0D8"/>
              </a:solidFill>
              <a:latin typeface="微软雅黑" panose="020B0503020204020204" pitchFamily="34" charset="-122"/>
              <a:ea typeface="微软雅黑" panose="020B0503020204020204" pitchFamily="34" charset="-122"/>
            </a:endParaRPr>
          </a:p>
        </p:txBody>
      </p:sp>
      <p:sp>
        <p:nvSpPr>
          <p:cNvPr id="15" name="TextBox 32"/>
          <p:cNvSpPr txBox="1">
            <a:spLocks noChangeArrowheads="1"/>
          </p:cNvSpPr>
          <p:nvPr/>
        </p:nvSpPr>
        <p:spPr bwMode="auto">
          <a:xfrm>
            <a:off x="6648465" y="4277483"/>
            <a:ext cx="604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dirty="0" smtClean="0">
                <a:solidFill>
                  <a:schemeClr val="bg1"/>
                </a:solidFill>
                <a:latin typeface="微软雅黑" panose="020B0503020204020204" pitchFamily="34" charset="-122"/>
                <a:ea typeface="微软雅黑" panose="020B0503020204020204" pitchFamily="34" charset="-122"/>
              </a:rPr>
              <a:t>04</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7501229" y="4594800"/>
            <a:ext cx="2058256" cy="307777"/>
          </a:xfrm>
          <a:prstGeom prst="rect">
            <a:avLst/>
          </a:prstGeom>
        </p:spPr>
        <p:txBody>
          <a:bodyPr wrap="none">
            <a:spAutoFit/>
          </a:bodyPr>
          <a:lstStyle/>
          <a:p>
            <a:pPr>
              <a:spcBef>
                <a:spcPct val="0"/>
              </a:spcBef>
            </a:pPr>
            <a:r>
              <a:rPr lang="en-US" altLang="zh-CN" sz="1400" dirty="0" smtClean="0">
                <a:solidFill>
                  <a:schemeClr val="bg2">
                    <a:lumMod val="25000"/>
                  </a:schemeClr>
                </a:solidFill>
                <a:latin typeface="微软雅黑" panose="020B0503020204020204" pitchFamily="34" charset="-122"/>
                <a:ea typeface="微软雅黑" panose="020B0503020204020204" pitchFamily="34" charset="-122"/>
              </a:rPr>
              <a:t>You can add title here</a:t>
            </a:r>
            <a:endParaRPr lang="en-US" altLang="zh-CN" sz="14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7" name="TextBox 76"/>
          <p:cNvSpPr txBox="1"/>
          <p:nvPr/>
        </p:nvSpPr>
        <p:spPr>
          <a:xfrm>
            <a:off x="7501228" y="4132172"/>
            <a:ext cx="2892585" cy="523220"/>
          </a:xfrm>
          <a:prstGeom prst="rect">
            <a:avLst/>
          </a:prstGeom>
          <a:noFill/>
        </p:spPr>
        <p:txBody>
          <a:bodyPr wrap="square" rtlCol="0">
            <a:spAutoFit/>
          </a:bodyPr>
          <a:lstStyle/>
          <a:p>
            <a:r>
              <a:rPr lang="zh-CN" altLang="en-US" sz="2800" dirty="0" smtClean="0">
                <a:solidFill>
                  <a:schemeClr val="accent6">
                    <a:lumMod val="75000"/>
                  </a:schemeClr>
                </a:solidFill>
                <a:latin typeface="微软雅黑" panose="020B0503020204020204" pitchFamily="34" charset="-122"/>
                <a:ea typeface="微软雅黑" panose="020B0503020204020204" pitchFamily="34" charset="-122"/>
              </a:rPr>
              <a:t>请点击添加标题</a:t>
            </a:r>
            <a:endParaRPr lang="zh-CN" altLang="en-US" sz="2800"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5106744" y="284856"/>
            <a:ext cx="1978511" cy="1077218"/>
          </a:xfrm>
          <a:prstGeom prst="rect">
            <a:avLst/>
          </a:prstGeom>
          <a:noFill/>
        </p:spPr>
        <p:txBody>
          <a:bodyPr wrap="square" rtlCol="0">
            <a:spAutoFit/>
          </a:bodyPr>
          <a:lstStyle/>
          <a:p>
            <a:pPr algn="ctr"/>
            <a:r>
              <a:rPr lang="zh-CN" altLang="en-US" sz="4400" dirty="0" smtClean="0">
                <a:solidFill>
                  <a:schemeClr val="bg2">
                    <a:lumMod val="25000"/>
                  </a:schemeClr>
                </a:solidFill>
                <a:latin typeface="微软雅黑" panose="020B0503020204020204" pitchFamily="34" charset="-122"/>
                <a:ea typeface="微软雅黑" panose="020B0503020204020204" pitchFamily="34" charset="-122"/>
              </a:rPr>
              <a:t>目 录</a:t>
            </a:r>
            <a:endParaRPr lang="en-US" altLang="zh-CN" sz="4400" dirty="0" smtClean="0">
              <a:solidFill>
                <a:schemeClr val="bg2">
                  <a:lumMod val="25000"/>
                </a:schemeClr>
              </a:solidFill>
              <a:latin typeface="微软雅黑" panose="020B0503020204020204" pitchFamily="34" charset="-122"/>
              <a:ea typeface="微软雅黑" panose="020B0503020204020204" pitchFamily="34" charset="-122"/>
            </a:endParaRPr>
          </a:p>
          <a:p>
            <a:pPr algn="ctr"/>
            <a:r>
              <a:rPr lang="en-US" altLang="zh-CN" sz="2000" dirty="0" smtClean="0">
                <a:solidFill>
                  <a:schemeClr val="bg2">
                    <a:lumMod val="25000"/>
                  </a:schemeClr>
                </a:solidFill>
                <a:latin typeface="微软雅黑" panose="020B0503020204020204" pitchFamily="34" charset="-122"/>
                <a:ea typeface="微软雅黑" panose="020B0503020204020204" pitchFamily="34" charset="-122"/>
              </a:rPr>
              <a:t>CONTENT</a:t>
            </a:r>
            <a:endParaRPr lang="zh-CN" altLang="en-US" sz="2000" dirty="0">
              <a:solidFill>
                <a:schemeClr val="bg2">
                  <a:lumMod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0" y="0"/>
            <a:ext cx="4663440" cy="6858000"/>
          </a:xfrm>
          <a:prstGeom prst="rect">
            <a:avLst/>
          </a:prstGeom>
        </p:spPr>
      </p:pic>
      <p:sp>
        <p:nvSpPr>
          <p:cNvPr id="3" name="文本框 2"/>
          <p:cNvSpPr txBox="1"/>
          <p:nvPr/>
        </p:nvSpPr>
        <p:spPr>
          <a:xfrm>
            <a:off x="5759543" y="3014852"/>
            <a:ext cx="3877985" cy="646331"/>
          </a:xfrm>
          <a:prstGeom prst="rect">
            <a:avLst/>
          </a:prstGeom>
          <a:noFill/>
        </p:spPr>
        <p:txBody>
          <a:bodyPr wrap="none" rtlCol="0">
            <a:spAutoFit/>
          </a:bodyPr>
          <a:lstStyle/>
          <a:p>
            <a:r>
              <a:rPr lang="zh-CN" altLang="en-US" sz="3600" dirty="0" smtClean="0">
                <a:solidFill>
                  <a:srgbClr val="668B25"/>
                </a:solidFill>
                <a:latin typeface="微软雅黑" panose="020B0503020204020204" pitchFamily="34" charset="-122"/>
                <a:ea typeface="微软雅黑" panose="020B0503020204020204" pitchFamily="34" charset="-122"/>
              </a:rPr>
              <a:t>点击此处添加标题</a:t>
            </a:r>
            <a:endParaRPr lang="zh-CN" altLang="en-US" sz="3600" dirty="0">
              <a:solidFill>
                <a:srgbClr val="668B25"/>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5877109" y="3877909"/>
            <a:ext cx="4403360" cy="655421"/>
            <a:chOff x="1801497" y="3667631"/>
            <a:chExt cx="4403360" cy="655421"/>
          </a:xfrm>
        </p:grpSpPr>
        <p:sp>
          <p:nvSpPr>
            <p:cNvPr id="5" name="矩形 4"/>
            <p:cNvSpPr/>
            <p:nvPr/>
          </p:nvSpPr>
          <p:spPr>
            <a:xfrm>
              <a:off x="1801497" y="3880509"/>
              <a:ext cx="4403360" cy="261610"/>
            </a:xfrm>
            <a:prstGeom prst="rect">
              <a:avLst/>
            </a:prstGeom>
          </p:spPr>
          <p:txBody>
            <a:bodyPr wrap="square">
              <a:spAutoFit/>
            </a:bodyPr>
            <a:lstStyle/>
            <a:p>
              <a:r>
                <a:rPr lang="en-US" altLang="zh-CN" sz="1100" i="0" dirty="0" smtClean="0">
                  <a:solidFill>
                    <a:schemeClr val="tx1">
                      <a:lumMod val="65000"/>
                      <a:lumOff val="35000"/>
                    </a:schemeClr>
                  </a:solidFill>
                  <a:effectLst/>
                  <a:latin typeface="Arial" panose="020B0604020202020204" pitchFamily="34" charset="0"/>
                </a:rPr>
                <a:t>The young pioneers, the most diligent demonstration, </a:t>
              </a:r>
              <a:endParaRPr lang="zh-CN" altLang="en-US" sz="1100" dirty="0">
                <a:solidFill>
                  <a:schemeClr val="tx1">
                    <a:lumMod val="65000"/>
                    <a:lumOff val="35000"/>
                  </a:schemeClr>
                </a:solidFill>
              </a:endParaRPr>
            </a:p>
          </p:txBody>
        </p:sp>
        <p:sp>
          <p:nvSpPr>
            <p:cNvPr id="6" name="矩形 5"/>
            <p:cNvSpPr/>
            <p:nvPr/>
          </p:nvSpPr>
          <p:spPr>
            <a:xfrm>
              <a:off x="1801497" y="3667631"/>
              <a:ext cx="2449710" cy="261610"/>
            </a:xfrm>
            <a:prstGeom prst="rect">
              <a:avLst/>
            </a:prstGeom>
          </p:spPr>
          <p:txBody>
            <a:bodyPr wrap="none">
              <a:spAutoFit/>
            </a:bodyPr>
            <a:lstStyle/>
            <a:p>
              <a:r>
                <a:rPr lang="en-US" altLang="zh-CN" sz="1100" i="0" dirty="0" smtClean="0">
                  <a:solidFill>
                    <a:schemeClr val="tx1">
                      <a:lumMod val="65000"/>
                      <a:lumOff val="35000"/>
                    </a:schemeClr>
                  </a:solidFill>
                  <a:effectLst/>
                  <a:latin typeface="Arial" panose="020B0604020202020204" pitchFamily="34" charset="0"/>
                </a:rPr>
                <a:t>why starting is the best way to start. </a:t>
              </a:r>
              <a:endParaRPr lang="zh-CN" altLang="en-US" sz="1100" dirty="0">
                <a:solidFill>
                  <a:schemeClr val="tx1">
                    <a:lumMod val="65000"/>
                    <a:lumOff val="35000"/>
                  </a:schemeClr>
                </a:solidFill>
              </a:endParaRPr>
            </a:p>
          </p:txBody>
        </p:sp>
        <p:sp>
          <p:nvSpPr>
            <p:cNvPr id="7" name="矩形 6"/>
            <p:cNvSpPr/>
            <p:nvPr/>
          </p:nvSpPr>
          <p:spPr>
            <a:xfrm>
              <a:off x="1801497" y="4061442"/>
              <a:ext cx="950901" cy="261610"/>
            </a:xfrm>
            <a:prstGeom prst="rect">
              <a:avLst/>
            </a:prstGeom>
          </p:spPr>
          <p:txBody>
            <a:bodyPr wrap="none">
              <a:spAutoFit/>
            </a:bodyPr>
            <a:lstStyle/>
            <a:p>
              <a:r>
                <a:rPr lang="en-US" altLang="zh-CN" sz="1100" i="0" dirty="0" smtClean="0">
                  <a:solidFill>
                    <a:schemeClr val="tx1">
                      <a:lumMod val="65000"/>
                      <a:lumOff val="35000"/>
                    </a:schemeClr>
                  </a:solidFill>
                  <a:effectLst/>
                  <a:latin typeface="Arial" panose="020B0604020202020204" pitchFamily="34" charset="0"/>
                </a:rPr>
                <a:t>only for you.</a:t>
              </a:r>
              <a:endParaRPr lang="zh-CN" altLang="en-US" sz="1100" dirty="0">
                <a:solidFill>
                  <a:schemeClr val="tx1">
                    <a:lumMod val="65000"/>
                    <a:lumOff val="35000"/>
                  </a:schemeClr>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372402" y="258774"/>
            <a:ext cx="3447196" cy="848163"/>
            <a:chOff x="4372402" y="258774"/>
            <a:chExt cx="3447196" cy="848163"/>
          </a:xfrm>
        </p:grpSpPr>
        <p:sp>
          <p:nvSpPr>
            <p:cNvPr id="2" name="文本框 1"/>
            <p:cNvSpPr txBox="1"/>
            <p:nvPr/>
          </p:nvSpPr>
          <p:spPr>
            <a:xfrm>
              <a:off x="4977745" y="258774"/>
              <a:ext cx="2236510" cy="400110"/>
            </a:xfrm>
            <a:prstGeom prst="rect">
              <a:avLst/>
            </a:prstGeom>
            <a:noFill/>
          </p:spPr>
          <p:txBody>
            <a:bodyPr wrap="none" rtlCol="0">
              <a:spAutoFit/>
            </a:bodyPr>
            <a:lstStyle/>
            <a:p>
              <a:r>
                <a:rPr lang="zh-CN" altLang="en-US" sz="2000" dirty="0" smtClean="0">
                  <a:solidFill>
                    <a:srgbClr val="668B25"/>
                  </a:solidFill>
                  <a:latin typeface="微软雅黑" panose="020B0503020204020204" pitchFamily="34" charset="-122"/>
                  <a:ea typeface="微软雅黑" panose="020B0503020204020204" pitchFamily="34" charset="-122"/>
                </a:rPr>
                <a:t>点击此处添加标题</a:t>
              </a:r>
              <a:endParaRPr lang="zh-CN" altLang="en-US" sz="2000" dirty="0">
                <a:solidFill>
                  <a:srgbClr val="668B25"/>
                </a:solidFill>
                <a:latin typeface="微软雅黑" panose="020B0503020204020204" pitchFamily="34" charset="-122"/>
                <a:ea typeface="微软雅黑" panose="020B0503020204020204" pitchFamily="34" charset="-122"/>
              </a:endParaRPr>
            </a:p>
          </p:txBody>
        </p:sp>
        <p:sp>
          <p:nvSpPr>
            <p:cNvPr id="4" name="矩形 3"/>
            <p:cNvSpPr/>
            <p:nvPr/>
          </p:nvSpPr>
          <p:spPr>
            <a:xfrm>
              <a:off x="4372402" y="686703"/>
              <a:ext cx="3447196" cy="261610"/>
            </a:xfrm>
            <a:prstGeom prst="rect">
              <a:avLst/>
            </a:prstGeom>
          </p:spPr>
          <p:txBody>
            <a:bodyPr wrap="square">
              <a:spAutoFit/>
            </a:bodyPr>
            <a:lstStyle/>
            <a:p>
              <a:r>
                <a:rPr lang="en-US" altLang="zh-CN" sz="1100" i="0" dirty="0" smtClean="0">
                  <a:solidFill>
                    <a:schemeClr val="tx1">
                      <a:lumMod val="65000"/>
                      <a:lumOff val="35000"/>
                    </a:schemeClr>
                  </a:solidFill>
                  <a:effectLst/>
                  <a:latin typeface="Arial" panose="020B0604020202020204" pitchFamily="34" charset="0"/>
                </a:rPr>
                <a:t>The young pioneers, the most diligent demonstration, </a:t>
              </a:r>
              <a:endParaRPr lang="zh-CN" altLang="en-US" sz="1100" dirty="0">
                <a:solidFill>
                  <a:schemeClr val="tx1">
                    <a:lumMod val="65000"/>
                    <a:lumOff val="35000"/>
                  </a:schemeClr>
                </a:solidFill>
              </a:endParaRPr>
            </a:p>
          </p:txBody>
        </p:sp>
        <p:sp>
          <p:nvSpPr>
            <p:cNvPr id="6" name="矩形 5"/>
            <p:cNvSpPr/>
            <p:nvPr/>
          </p:nvSpPr>
          <p:spPr>
            <a:xfrm>
              <a:off x="5642704" y="845327"/>
              <a:ext cx="744418" cy="261610"/>
            </a:xfrm>
            <a:prstGeom prst="rect">
              <a:avLst/>
            </a:prstGeom>
          </p:spPr>
          <p:txBody>
            <a:bodyPr wrap="none">
              <a:spAutoFit/>
            </a:bodyPr>
            <a:lstStyle/>
            <a:p>
              <a:r>
                <a:rPr lang="en-US" altLang="zh-CN" sz="1100" i="0" dirty="0" smtClean="0">
                  <a:solidFill>
                    <a:schemeClr val="tx1">
                      <a:lumMod val="65000"/>
                      <a:lumOff val="35000"/>
                    </a:schemeClr>
                  </a:solidFill>
                  <a:effectLst/>
                  <a:latin typeface="Arial" panose="020B0604020202020204" pitchFamily="34" charset="0"/>
                </a:rPr>
                <a:t>only for you.</a:t>
              </a:r>
              <a:endParaRPr lang="zh-CN" altLang="en-US" sz="1100" dirty="0">
                <a:solidFill>
                  <a:schemeClr val="tx1">
                    <a:lumMod val="65000"/>
                    <a:lumOff val="35000"/>
                  </a:schemeClr>
                </a:solidFill>
              </a:endParaRPr>
            </a:p>
          </p:txBody>
        </p:sp>
      </p:grpSp>
      <p:sp>
        <p:nvSpPr>
          <p:cNvPr id="8" name="Freeform 108"/>
          <p:cNvSpPr>
            <a:spLocks noEditPoints="1"/>
          </p:cNvSpPr>
          <p:nvPr/>
        </p:nvSpPr>
        <p:spPr bwMode="auto">
          <a:xfrm>
            <a:off x="2213937" y="2162735"/>
            <a:ext cx="2232667" cy="2376264"/>
          </a:xfrm>
          <a:custGeom>
            <a:avLst/>
            <a:gdLst>
              <a:gd name="T0" fmla="*/ 656 w 983"/>
              <a:gd name="T1" fmla="*/ 80 h 1046"/>
              <a:gd name="T2" fmla="*/ 729 w 983"/>
              <a:gd name="T3" fmla="*/ 67 h 1046"/>
              <a:gd name="T4" fmla="*/ 798 w 983"/>
              <a:gd name="T5" fmla="*/ 260 h 1046"/>
              <a:gd name="T6" fmla="*/ 895 w 983"/>
              <a:gd name="T7" fmla="*/ 601 h 1046"/>
              <a:gd name="T8" fmla="*/ 965 w 983"/>
              <a:gd name="T9" fmla="*/ 773 h 1046"/>
              <a:gd name="T10" fmla="*/ 831 w 983"/>
              <a:gd name="T11" fmla="*/ 833 h 1046"/>
              <a:gd name="T12" fmla="*/ 633 w 983"/>
              <a:gd name="T13" fmla="*/ 882 h 1046"/>
              <a:gd name="T14" fmla="*/ 206 w 983"/>
              <a:gd name="T15" fmla="*/ 1046 h 1046"/>
              <a:gd name="T16" fmla="*/ 164 w 983"/>
              <a:gd name="T17" fmla="*/ 951 h 1046"/>
              <a:gd name="T18" fmla="*/ 102 w 983"/>
              <a:gd name="T19" fmla="*/ 790 h 1046"/>
              <a:gd name="T20" fmla="*/ 49 w 983"/>
              <a:gd name="T21" fmla="*/ 623 h 1046"/>
              <a:gd name="T22" fmla="*/ 16 w 983"/>
              <a:gd name="T23" fmla="*/ 435 h 1046"/>
              <a:gd name="T24" fmla="*/ 131 w 983"/>
              <a:gd name="T25" fmla="*/ 234 h 1046"/>
              <a:gd name="T26" fmla="*/ 363 w 983"/>
              <a:gd name="T27" fmla="*/ 159 h 1046"/>
              <a:gd name="T28" fmla="*/ 394 w 983"/>
              <a:gd name="T29" fmla="*/ 17 h 1046"/>
              <a:gd name="T30" fmla="*/ 519 w 983"/>
              <a:gd name="T31" fmla="*/ 44 h 1046"/>
              <a:gd name="T32" fmla="*/ 463 w 983"/>
              <a:gd name="T33" fmla="*/ 209 h 1046"/>
              <a:gd name="T34" fmla="*/ 547 w 983"/>
              <a:gd name="T35" fmla="*/ 252 h 1046"/>
              <a:gd name="T36" fmla="*/ 509 w 983"/>
              <a:gd name="T37" fmla="*/ 366 h 1046"/>
              <a:gd name="T38" fmla="*/ 435 w 983"/>
              <a:gd name="T39" fmla="*/ 33 h 1046"/>
              <a:gd name="T40" fmla="*/ 529 w 983"/>
              <a:gd name="T41" fmla="*/ 114 h 1046"/>
              <a:gd name="T42" fmla="*/ 485 w 983"/>
              <a:gd name="T43" fmla="*/ 24 h 1046"/>
              <a:gd name="T44" fmla="*/ 382 w 983"/>
              <a:gd name="T45" fmla="*/ 82 h 1046"/>
              <a:gd name="T46" fmla="*/ 455 w 983"/>
              <a:gd name="T47" fmla="*/ 307 h 1046"/>
              <a:gd name="T48" fmla="*/ 561 w 983"/>
              <a:gd name="T49" fmla="*/ 383 h 1046"/>
              <a:gd name="T50" fmla="*/ 572 w 983"/>
              <a:gd name="T51" fmla="*/ 271 h 1046"/>
              <a:gd name="T52" fmla="*/ 501 w 983"/>
              <a:gd name="T53" fmla="*/ 114 h 1046"/>
              <a:gd name="T54" fmla="*/ 470 w 983"/>
              <a:gd name="T55" fmla="*/ 256 h 1046"/>
              <a:gd name="T56" fmla="*/ 501 w 983"/>
              <a:gd name="T57" fmla="*/ 83 h 1046"/>
              <a:gd name="T58" fmla="*/ 423 w 983"/>
              <a:gd name="T59" fmla="*/ 56 h 1046"/>
              <a:gd name="T60" fmla="*/ 424 w 983"/>
              <a:gd name="T61" fmla="*/ 143 h 1046"/>
              <a:gd name="T62" fmla="*/ 501 w 983"/>
              <a:gd name="T63" fmla="*/ 83 h 1046"/>
              <a:gd name="T64" fmla="*/ 637 w 983"/>
              <a:gd name="T65" fmla="*/ 98 h 1046"/>
              <a:gd name="T66" fmla="*/ 566 w 983"/>
              <a:gd name="T67" fmla="*/ 225 h 1046"/>
              <a:gd name="T68" fmla="*/ 520 w 983"/>
              <a:gd name="T69" fmla="*/ 396 h 1046"/>
              <a:gd name="T70" fmla="*/ 362 w 983"/>
              <a:gd name="T71" fmla="*/ 169 h 1046"/>
              <a:gd name="T72" fmla="*/ 219 w 983"/>
              <a:gd name="T73" fmla="*/ 210 h 1046"/>
              <a:gd name="T74" fmla="*/ 16 w 983"/>
              <a:gd name="T75" fmla="*/ 293 h 1046"/>
              <a:gd name="T76" fmla="*/ 72 w 983"/>
              <a:gd name="T77" fmla="*/ 657 h 1046"/>
              <a:gd name="T78" fmla="*/ 161 w 983"/>
              <a:gd name="T79" fmla="*/ 920 h 1046"/>
              <a:gd name="T80" fmla="*/ 642 w 983"/>
              <a:gd name="T81" fmla="*/ 870 h 1046"/>
              <a:gd name="T82" fmla="*/ 916 w 983"/>
              <a:gd name="T83" fmla="*/ 780 h 1046"/>
              <a:gd name="T84" fmla="*/ 897 w 983"/>
              <a:gd name="T85" fmla="*/ 635 h 1046"/>
              <a:gd name="T86" fmla="*/ 799 w 983"/>
              <a:gd name="T87" fmla="*/ 327 h 1046"/>
              <a:gd name="T88" fmla="*/ 759 w 983"/>
              <a:gd name="T89" fmla="*/ 79 h 1046"/>
              <a:gd name="T90" fmla="*/ 546 w 983"/>
              <a:gd name="T91" fmla="*/ 354 h 1046"/>
              <a:gd name="T92" fmla="*/ 458 w 983"/>
              <a:gd name="T93" fmla="*/ 140 h 1046"/>
              <a:gd name="T94" fmla="*/ 488 w 983"/>
              <a:gd name="T95" fmla="*/ 240 h 1046"/>
              <a:gd name="T96" fmla="*/ 484 w 983"/>
              <a:gd name="T97" fmla="*/ 29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3" h="1046">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rgbClr val="668B25"/>
          </a:solidFill>
          <a:ln>
            <a:solidFill>
              <a:srgbClr val="668B25"/>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 name="Freeform 108"/>
          <p:cNvSpPr>
            <a:spLocks noEditPoints="1"/>
          </p:cNvSpPr>
          <p:nvPr/>
        </p:nvSpPr>
        <p:spPr bwMode="auto">
          <a:xfrm>
            <a:off x="4014137" y="2162735"/>
            <a:ext cx="2232667" cy="2376264"/>
          </a:xfrm>
          <a:custGeom>
            <a:avLst/>
            <a:gdLst>
              <a:gd name="T0" fmla="*/ 656 w 983"/>
              <a:gd name="T1" fmla="*/ 80 h 1046"/>
              <a:gd name="T2" fmla="*/ 729 w 983"/>
              <a:gd name="T3" fmla="*/ 67 h 1046"/>
              <a:gd name="T4" fmla="*/ 798 w 983"/>
              <a:gd name="T5" fmla="*/ 260 h 1046"/>
              <a:gd name="T6" fmla="*/ 895 w 983"/>
              <a:gd name="T7" fmla="*/ 601 h 1046"/>
              <a:gd name="T8" fmla="*/ 965 w 983"/>
              <a:gd name="T9" fmla="*/ 773 h 1046"/>
              <a:gd name="T10" fmla="*/ 831 w 983"/>
              <a:gd name="T11" fmla="*/ 833 h 1046"/>
              <a:gd name="T12" fmla="*/ 633 w 983"/>
              <a:gd name="T13" fmla="*/ 882 h 1046"/>
              <a:gd name="T14" fmla="*/ 206 w 983"/>
              <a:gd name="T15" fmla="*/ 1046 h 1046"/>
              <a:gd name="T16" fmla="*/ 164 w 983"/>
              <a:gd name="T17" fmla="*/ 951 h 1046"/>
              <a:gd name="T18" fmla="*/ 102 w 983"/>
              <a:gd name="T19" fmla="*/ 790 h 1046"/>
              <a:gd name="T20" fmla="*/ 49 w 983"/>
              <a:gd name="T21" fmla="*/ 623 h 1046"/>
              <a:gd name="T22" fmla="*/ 16 w 983"/>
              <a:gd name="T23" fmla="*/ 435 h 1046"/>
              <a:gd name="T24" fmla="*/ 131 w 983"/>
              <a:gd name="T25" fmla="*/ 234 h 1046"/>
              <a:gd name="T26" fmla="*/ 363 w 983"/>
              <a:gd name="T27" fmla="*/ 159 h 1046"/>
              <a:gd name="T28" fmla="*/ 394 w 983"/>
              <a:gd name="T29" fmla="*/ 17 h 1046"/>
              <a:gd name="T30" fmla="*/ 519 w 983"/>
              <a:gd name="T31" fmla="*/ 44 h 1046"/>
              <a:gd name="T32" fmla="*/ 463 w 983"/>
              <a:gd name="T33" fmla="*/ 209 h 1046"/>
              <a:gd name="T34" fmla="*/ 547 w 983"/>
              <a:gd name="T35" fmla="*/ 252 h 1046"/>
              <a:gd name="T36" fmla="*/ 509 w 983"/>
              <a:gd name="T37" fmla="*/ 366 h 1046"/>
              <a:gd name="T38" fmla="*/ 435 w 983"/>
              <a:gd name="T39" fmla="*/ 33 h 1046"/>
              <a:gd name="T40" fmla="*/ 529 w 983"/>
              <a:gd name="T41" fmla="*/ 114 h 1046"/>
              <a:gd name="T42" fmla="*/ 485 w 983"/>
              <a:gd name="T43" fmla="*/ 24 h 1046"/>
              <a:gd name="T44" fmla="*/ 382 w 983"/>
              <a:gd name="T45" fmla="*/ 82 h 1046"/>
              <a:gd name="T46" fmla="*/ 455 w 983"/>
              <a:gd name="T47" fmla="*/ 307 h 1046"/>
              <a:gd name="T48" fmla="*/ 561 w 983"/>
              <a:gd name="T49" fmla="*/ 383 h 1046"/>
              <a:gd name="T50" fmla="*/ 572 w 983"/>
              <a:gd name="T51" fmla="*/ 271 h 1046"/>
              <a:gd name="T52" fmla="*/ 501 w 983"/>
              <a:gd name="T53" fmla="*/ 114 h 1046"/>
              <a:gd name="T54" fmla="*/ 470 w 983"/>
              <a:gd name="T55" fmla="*/ 256 h 1046"/>
              <a:gd name="T56" fmla="*/ 501 w 983"/>
              <a:gd name="T57" fmla="*/ 83 h 1046"/>
              <a:gd name="T58" fmla="*/ 423 w 983"/>
              <a:gd name="T59" fmla="*/ 56 h 1046"/>
              <a:gd name="T60" fmla="*/ 424 w 983"/>
              <a:gd name="T61" fmla="*/ 143 h 1046"/>
              <a:gd name="T62" fmla="*/ 501 w 983"/>
              <a:gd name="T63" fmla="*/ 83 h 1046"/>
              <a:gd name="T64" fmla="*/ 637 w 983"/>
              <a:gd name="T65" fmla="*/ 98 h 1046"/>
              <a:gd name="T66" fmla="*/ 566 w 983"/>
              <a:gd name="T67" fmla="*/ 225 h 1046"/>
              <a:gd name="T68" fmla="*/ 520 w 983"/>
              <a:gd name="T69" fmla="*/ 396 h 1046"/>
              <a:gd name="T70" fmla="*/ 362 w 983"/>
              <a:gd name="T71" fmla="*/ 169 h 1046"/>
              <a:gd name="T72" fmla="*/ 219 w 983"/>
              <a:gd name="T73" fmla="*/ 210 h 1046"/>
              <a:gd name="T74" fmla="*/ 16 w 983"/>
              <a:gd name="T75" fmla="*/ 293 h 1046"/>
              <a:gd name="T76" fmla="*/ 72 w 983"/>
              <a:gd name="T77" fmla="*/ 657 h 1046"/>
              <a:gd name="T78" fmla="*/ 161 w 983"/>
              <a:gd name="T79" fmla="*/ 920 h 1046"/>
              <a:gd name="T80" fmla="*/ 642 w 983"/>
              <a:gd name="T81" fmla="*/ 870 h 1046"/>
              <a:gd name="T82" fmla="*/ 916 w 983"/>
              <a:gd name="T83" fmla="*/ 780 h 1046"/>
              <a:gd name="T84" fmla="*/ 897 w 983"/>
              <a:gd name="T85" fmla="*/ 635 h 1046"/>
              <a:gd name="T86" fmla="*/ 799 w 983"/>
              <a:gd name="T87" fmla="*/ 327 h 1046"/>
              <a:gd name="T88" fmla="*/ 759 w 983"/>
              <a:gd name="T89" fmla="*/ 79 h 1046"/>
              <a:gd name="T90" fmla="*/ 546 w 983"/>
              <a:gd name="T91" fmla="*/ 354 h 1046"/>
              <a:gd name="T92" fmla="*/ 458 w 983"/>
              <a:gd name="T93" fmla="*/ 140 h 1046"/>
              <a:gd name="T94" fmla="*/ 488 w 983"/>
              <a:gd name="T95" fmla="*/ 240 h 1046"/>
              <a:gd name="T96" fmla="*/ 484 w 983"/>
              <a:gd name="T97" fmla="*/ 29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3" h="1046">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rgbClr val="8DC029"/>
          </a:solidFill>
          <a:ln>
            <a:solidFill>
              <a:srgbClr val="8DC029"/>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Freeform 108"/>
          <p:cNvSpPr>
            <a:spLocks noEditPoints="1"/>
          </p:cNvSpPr>
          <p:nvPr/>
        </p:nvSpPr>
        <p:spPr bwMode="auto">
          <a:xfrm>
            <a:off x="5814337" y="2139294"/>
            <a:ext cx="2232667" cy="2376264"/>
          </a:xfrm>
          <a:custGeom>
            <a:avLst/>
            <a:gdLst>
              <a:gd name="T0" fmla="*/ 656 w 983"/>
              <a:gd name="T1" fmla="*/ 80 h 1046"/>
              <a:gd name="T2" fmla="*/ 729 w 983"/>
              <a:gd name="T3" fmla="*/ 67 h 1046"/>
              <a:gd name="T4" fmla="*/ 798 w 983"/>
              <a:gd name="T5" fmla="*/ 260 h 1046"/>
              <a:gd name="T6" fmla="*/ 895 w 983"/>
              <a:gd name="T7" fmla="*/ 601 h 1046"/>
              <a:gd name="T8" fmla="*/ 965 w 983"/>
              <a:gd name="T9" fmla="*/ 773 h 1046"/>
              <a:gd name="T10" fmla="*/ 831 w 983"/>
              <a:gd name="T11" fmla="*/ 833 h 1046"/>
              <a:gd name="T12" fmla="*/ 633 w 983"/>
              <a:gd name="T13" fmla="*/ 882 h 1046"/>
              <a:gd name="T14" fmla="*/ 206 w 983"/>
              <a:gd name="T15" fmla="*/ 1046 h 1046"/>
              <a:gd name="T16" fmla="*/ 164 w 983"/>
              <a:gd name="T17" fmla="*/ 951 h 1046"/>
              <a:gd name="T18" fmla="*/ 102 w 983"/>
              <a:gd name="T19" fmla="*/ 790 h 1046"/>
              <a:gd name="T20" fmla="*/ 49 w 983"/>
              <a:gd name="T21" fmla="*/ 623 h 1046"/>
              <a:gd name="T22" fmla="*/ 16 w 983"/>
              <a:gd name="T23" fmla="*/ 435 h 1046"/>
              <a:gd name="T24" fmla="*/ 131 w 983"/>
              <a:gd name="T25" fmla="*/ 234 h 1046"/>
              <a:gd name="T26" fmla="*/ 363 w 983"/>
              <a:gd name="T27" fmla="*/ 159 h 1046"/>
              <a:gd name="T28" fmla="*/ 394 w 983"/>
              <a:gd name="T29" fmla="*/ 17 h 1046"/>
              <a:gd name="T30" fmla="*/ 519 w 983"/>
              <a:gd name="T31" fmla="*/ 44 h 1046"/>
              <a:gd name="T32" fmla="*/ 463 w 983"/>
              <a:gd name="T33" fmla="*/ 209 h 1046"/>
              <a:gd name="T34" fmla="*/ 547 w 983"/>
              <a:gd name="T35" fmla="*/ 252 h 1046"/>
              <a:gd name="T36" fmla="*/ 509 w 983"/>
              <a:gd name="T37" fmla="*/ 366 h 1046"/>
              <a:gd name="T38" fmla="*/ 435 w 983"/>
              <a:gd name="T39" fmla="*/ 33 h 1046"/>
              <a:gd name="T40" fmla="*/ 529 w 983"/>
              <a:gd name="T41" fmla="*/ 114 h 1046"/>
              <a:gd name="T42" fmla="*/ 485 w 983"/>
              <a:gd name="T43" fmla="*/ 24 h 1046"/>
              <a:gd name="T44" fmla="*/ 382 w 983"/>
              <a:gd name="T45" fmla="*/ 82 h 1046"/>
              <a:gd name="T46" fmla="*/ 455 w 983"/>
              <a:gd name="T47" fmla="*/ 307 h 1046"/>
              <a:gd name="T48" fmla="*/ 561 w 983"/>
              <a:gd name="T49" fmla="*/ 383 h 1046"/>
              <a:gd name="T50" fmla="*/ 572 w 983"/>
              <a:gd name="T51" fmla="*/ 271 h 1046"/>
              <a:gd name="T52" fmla="*/ 501 w 983"/>
              <a:gd name="T53" fmla="*/ 114 h 1046"/>
              <a:gd name="T54" fmla="*/ 470 w 983"/>
              <a:gd name="T55" fmla="*/ 256 h 1046"/>
              <a:gd name="T56" fmla="*/ 501 w 983"/>
              <a:gd name="T57" fmla="*/ 83 h 1046"/>
              <a:gd name="T58" fmla="*/ 423 w 983"/>
              <a:gd name="T59" fmla="*/ 56 h 1046"/>
              <a:gd name="T60" fmla="*/ 424 w 983"/>
              <a:gd name="T61" fmla="*/ 143 h 1046"/>
              <a:gd name="T62" fmla="*/ 501 w 983"/>
              <a:gd name="T63" fmla="*/ 83 h 1046"/>
              <a:gd name="T64" fmla="*/ 637 w 983"/>
              <a:gd name="T65" fmla="*/ 98 h 1046"/>
              <a:gd name="T66" fmla="*/ 566 w 983"/>
              <a:gd name="T67" fmla="*/ 225 h 1046"/>
              <a:gd name="T68" fmla="*/ 520 w 983"/>
              <a:gd name="T69" fmla="*/ 396 h 1046"/>
              <a:gd name="T70" fmla="*/ 362 w 983"/>
              <a:gd name="T71" fmla="*/ 169 h 1046"/>
              <a:gd name="T72" fmla="*/ 219 w 983"/>
              <a:gd name="T73" fmla="*/ 210 h 1046"/>
              <a:gd name="T74" fmla="*/ 16 w 983"/>
              <a:gd name="T75" fmla="*/ 293 h 1046"/>
              <a:gd name="T76" fmla="*/ 72 w 983"/>
              <a:gd name="T77" fmla="*/ 657 h 1046"/>
              <a:gd name="T78" fmla="*/ 161 w 983"/>
              <a:gd name="T79" fmla="*/ 920 h 1046"/>
              <a:gd name="T80" fmla="*/ 642 w 983"/>
              <a:gd name="T81" fmla="*/ 870 h 1046"/>
              <a:gd name="T82" fmla="*/ 916 w 983"/>
              <a:gd name="T83" fmla="*/ 780 h 1046"/>
              <a:gd name="T84" fmla="*/ 897 w 983"/>
              <a:gd name="T85" fmla="*/ 635 h 1046"/>
              <a:gd name="T86" fmla="*/ 799 w 983"/>
              <a:gd name="T87" fmla="*/ 327 h 1046"/>
              <a:gd name="T88" fmla="*/ 759 w 983"/>
              <a:gd name="T89" fmla="*/ 79 h 1046"/>
              <a:gd name="T90" fmla="*/ 546 w 983"/>
              <a:gd name="T91" fmla="*/ 354 h 1046"/>
              <a:gd name="T92" fmla="*/ 458 w 983"/>
              <a:gd name="T93" fmla="*/ 140 h 1046"/>
              <a:gd name="T94" fmla="*/ 488 w 983"/>
              <a:gd name="T95" fmla="*/ 240 h 1046"/>
              <a:gd name="T96" fmla="*/ 484 w 983"/>
              <a:gd name="T97" fmla="*/ 29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3" h="1046">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rgbClr val="668B25"/>
          </a:solidFill>
          <a:ln>
            <a:solidFill>
              <a:srgbClr val="668B25"/>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 name="Freeform 108"/>
          <p:cNvSpPr>
            <a:spLocks noEditPoints="1"/>
          </p:cNvSpPr>
          <p:nvPr/>
        </p:nvSpPr>
        <p:spPr bwMode="auto">
          <a:xfrm>
            <a:off x="7614537" y="2139294"/>
            <a:ext cx="2232667" cy="2376264"/>
          </a:xfrm>
          <a:custGeom>
            <a:avLst/>
            <a:gdLst>
              <a:gd name="T0" fmla="*/ 656 w 983"/>
              <a:gd name="T1" fmla="*/ 80 h 1046"/>
              <a:gd name="T2" fmla="*/ 729 w 983"/>
              <a:gd name="T3" fmla="*/ 67 h 1046"/>
              <a:gd name="T4" fmla="*/ 798 w 983"/>
              <a:gd name="T5" fmla="*/ 260 h 1046"/>
              <a:gd name="T6" fmla="*/ 895 w 983"/>
              <a:gd name="T7" fmla="*/ 601 h 1046"/>
              <a:gd name="T8" fmla="*/ 965 w 983"/>
              <a:gd name="T9" fmla="*/ 773 h 1046"/>
              <a:gd name="T10" fmla="*/ 831 w 983"/>
              <a:gd name="T11" fmla="*/ 833 h 1046"/>
              <a:gd name="T12" fmla="*/ 633 w 983"/>
              <a:gd name="T13" fmla="*/ 882 h 1046"/>
              <a:gd name="T14" fmla="*/ 206 w 983"/>
              <a:gd name="T15" fmla="*/ 1046 h 1046"/>
              <a:gd name="T16" fmla="*/ 164 w 983"/>
              <a:gd name="T17" fmla="*/ 951 h 1046"/>
              <a:gd name="T18" fmla="*/ 102 w 983"/>
              <a:gd name="T19" fmla="*/ 790 h 1046"/>
              <a:gd name="T20" fmla="*/ 49 w 983"/>
              <a:gd name="T21" fmla="*/ 623 h 1046"/>
              <a:gd name="T22" fmla="*/ 16 w 983"/>
              <a:gd name="T23" fmla="*/ 435 h 1046"/>
              <a:gd name="T24" fmla="*/ 131 w 983"/>
              <a:gd name="T25" fmla="*/ 234 h 1046"/>
              <a:gd name="T26" fmla="*/ 363 w 983"/>
              <a:gd name="T27" fmla="*/ 159 h 1046"/>
              <a:gd name="T28" fmla="*/ 394 w 983"/>
              <a:gd name="T29" fmla="*/ 17 h 1046"/>
              <a:gd name="T30" fmla="*/ 519 w 983"/>
              <a:gd name="T31" fmla="*/ 44 h 1046"/>
              <a:gd name="T32" fmla="*/ 463 w 983"/>
              <a:gd name="T33" fmla="*/ 209 h 1046"/>
              <a:gd name="T34" fmla="*/ 547 w 983"/>
              <a:gd name="T35" fmla="*/ 252 h 1046"/>
              <a:gd name="T36" fmla="*/ 509 w 983"/>
              <a:gd name="T37" fmla="*/ 366 h 1046"/>
              <a:gd name="T38" fmla="*/ 435 w 983"/>
              <a:gd name="T39" fmla="*/ 33 h 1046"/>
              <a:gd name="T40" fmla="*/ 529 w 983"/>
              <a:gd name="T41" fmla="*/ 114 h 1046"/>
              <a:gd name="T42" fmla="*/ 485 w 983"/>
              <a:gd name="T43" fmla="*/ 24 h 1046"/>
              <a:gd name="T44" fmla="*/ 382 w 983"/>
              <a:gd name="T45" fmla="*/ 82 h 1046"/>
              <a:gd name="T46" fmla="*/ 455 w 983"/>
              <a:gd name="T47" fmla="*/ 307 h 1046"/>
              <a:gd name="T48" fmla="*/ 561 w 983"/>
              <a:gd name="T49" fmla="*/ 383 h 1046"/>
              <a:gd name="T50" fmla="*/ 572 w 983"/>
              <a:gd name="T51" fmla="*/ 271 h 1046"/>
              <a:gd name="T52" fmla="*/ 501 w 983"/>
              <a:gd name="T53" fmla="*/ 114 h 1046"/>
              <a:gd name="T54" fmla="*/ 470 w 983"/>
              <a:gd name="T55" fmla="*/ 256 h 1046"/>
              <a:gd name="T56" fmla="*/ 501 w 983"/>
              <a:gd name="T57" fmla="*/ 83 h 1046"/>
              <a:gd name="T58" fmla="*/ 423 w 983"/>
              <a:gd name="T59" fmla="*/ 56 h 1046"/>
              <a:gd name="T60" fmla="*/ 424 w 983"/>
              <a:gd name="T61" fmla="*/ 143 h 1046"/>
              <a:gd name="T62" fmla="*/ 501 w 983"/>
              <a:gd name="T63" fmla="*/ 83 h 1046"/>
              <a:gd name="T64" fmla="*/ 637 w 983"/>
              <a:gd name="T65" fmla="*/ 98 h 1046"/>
              <a:gd name="T66" fmla="*/ 566 w 983"/>
              <a:gd name="T67" fmla="*/ 225 h 1046"/>
              <a:gd name="T68" fmla="*/ 520 w 983"/>
              <a:gd name="T69" fmla="*/ 396 h 1046"/>
              <a:gd name="T70" fmla="*/ 362 w 983"/>
              <a:gd name="T71" fmla="*/ 169 h 1046"/>
              <a:gd name="T72" fmla="*/ 219 w 983"/>
              <a:gd name="T73" fmla="*/ 210 h 1046"/>
              <a:gd name="T74" fmla="*/ 16 w 983"/>
              <a:gd name="T75" fmla="*/ 293 h 1046"/>
              <a:gd name="T76" fmla="*/ 72 w 983"/>
              <a:gd name="T77" fmla="*/ 657 h 1046"/>
              <a:gd name="T78" fmla="*/ 161 w 983"/>
              <a:gd name="T79" fmla="*/ 920 h 1046"/>
              <a:gd name="T80" fmla="*/ 642 w 983"/>
              <a:gd name="T81" fmla="*/ 870 h 1046"/>
              <a:gd name="T82" fmla="*/ 916 w 983"/>
              <a:gd name="T83" fmla="*/ 780 h 1046"/>
              <a:gd name="T84" fmla="*/ 897 w 983"/>
              <a:gd name="T85" fmla="*/ 635 h 1046"/>
              <a:gd name="T86" fmla="*/ 799 w 983"/>
              <a:gd name="T87" fmla="*/ 327 h 1046"/>
              <a:gd name="T88" fmla="*/ 759 w 983"/>
              <a:gd name="T89" fmla="*/ 79 h 1046"/>
              <a:gd name="T90" fmla="*/ 546 w 983"/>
              <a:gd name="T91" fmla="*/ 354 h 1046"/>
              <a:gd name="T92" fmla="*/ 458 w 983"/>
              <a:gd name="T93" fmla="*/ 140 h 1046"/>
              <a:gd name="T94" fmla="*/ 488 w 983"/>
              <a:gd name="T95" fmla="*/ 240 h 1046"/>
              <a:gd name="T96" fmla="*/ 484 w 983"/>
              <a:gd name="T97" fmla="*/ 29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3" h="1046">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rgbClr val="8DC029"/>
          </a:solidFill>
          <a:ln>
            <a:solidFill>
              <a:srgbClr val="8DC029"/>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2" name="矩形 11"/>
          <p:cNvSpPr/>
          <p:nvPr/>
        </p:nvSpPr>
        <p:spPr>
          <a:xfrm>
            <a:off x="2461379" y="5291833"/>
            <a:ext cx="7529841" cy="521970"/>
          </a:xfrm>
          <a:prstGeom prst="rect">
            <a:avLst/>
          </a:prstGeom>
        </p:spPr>
        <p:txBody>
          <a:bodyPr wrap="square">
            <a:spAutoFit/>
          </a:bodyPr>
          <a:lstStyle/>
          <a:p>
            <a:r>
              <a:rPr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请添加你的文本请添加你的文本请添加你的文本请添加你的文本请添加你的文本请添加你的文本请添加你的文本请添加你的文本请添加你的文本</a:t>
            </a:r>
            <a:endParaRPr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3" name="文本框 12"/>
          <p:cNvSpPr txBox="1"/>
          <p:nvPr/>
        </p:nvSpPr>
        <p:spPr>
          <a:xfrm>
            <a:off x="2476635" y="4899039"/>
            <a:ext cx="2654530" cy="369332"/>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tx1">
                    <a:lumMod val="85000"/>
                    <a:lumOff val="15000"/>
                  </a:schemeClr>
                </a:solidFill>
                <a:effectLst/>
                <a:uLnTx/>
                <a:uFillTx/>
                <a:cs typeface="+mn-ea"/>
                <a:sym typeface="+mn-lt"/>
              </a:rPr>
              <a:t>单击输入标题文字</a:t>
            </a:r>
            <a:endParaRPr kumimoji="0" lang="zh-CN" altLang="en-US" sz="1800" b="1"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14" name="文本框 13"/>
          <p:cNvSpPr txBox="1"/>
          <p:nvPr/>
        </p:nvSpPr>
        <p:spPr>
          <a:xfrm>
            <a:off x="2776272" y="3166201"/>
            <a:ext cx="1097280" cy="368300"/>
          </a:xfrm>
          <a:prstGeom prst="rect">
            <a:avLst/>
          </a:prstGeom>
          <a:noFill/>
        </p:spPr>
        <p:txBody>
          <a:bodyPr wrap="none" rtlCol="0">
            <a:spAutoFit/>
          </a:bodyPr>
          <a:lstStyle/>
          <a:p>
            <a:pPr algn="l"/>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添加标题</a:t>
            </a:r>
            <a:endPar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14"/>
          <p:cNvSpPr txBox="1"/>
          <p:nvPr/>
        </p:nvSpPr>
        <p:spPr>
          <a:xfrm>
            <a:off x="8189859" y="3168824"/>
            <a:ext cx="1097280" cy="368300"/>
          </a:xfrm>
          <a:prstGeom prst="rect">
            <a:avLst/>
          </a:prstGeom>
          <a:noFill/>
        </p:spPr>
        <p:txBody>
          <a:bodyPr wrap="none" rtlCol="0">
            <a:spAutoFit/>
          </a:bodyPr>
          <a:lstStyle/>
          <a:p>
            <a:pPr algn="l"/>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添加标题</a:t>
            </a:r>
            <a:endPar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6" name="文本框 15"/>
          <p:cNvSpPr txBox="1"/>
          <p:nvPr/>
        </p:nvSpPr>
        <p:spPr>
          <a:xfrm>
            <a:off x="6363686" y="3166201"/>
            <a:ext cx="1097280" cy="368300"/>
          </a:xfrm>
          <a:prstGeom prst="rect">
            <a:avLst/>
          </a:prstGeom>
          <a:noFill/>
        </p:spPr>
        <p:txBody>
          <a:bodyPr wrap="none" rtlCol="0">
            <a:spAutoFit/>
          </a:bodyPr>
          <a:lstStyle/>
          <a:p>
            <a:pPr algn="l"/>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添加标题</a:t>
            </a:r>
            <a:endPar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7" name="文本框 16"/>
          <p:cNvSpPr txBox="1"/>
          <p:nvPr/>
        </p:nvSpPr>
        <p:spPr>
          <a:xfrm>
            <a:off x="4454941" y="3166201"/>
            <a:ext cx="1097280" cy="368300"/>
          </a:xfrm>
          <a:prstGeom prst="rect">
            <a:avLst/>
          </a:prstGeom>
          <a:noFill/>
        </p:spPr>
        <p:txBody>
          <a:bodyPr wrap="none" rtlCol="0">
            <a:spAutoFit/>
          </a:bodyPr>
          <a:lstStyle/>
          <a:p>
            <a:pPr algn="l"/>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添加标题</a:t>
            </a:r>
            <a:endPar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162959" y="2079977"/>
            <a:ext cx="7866083" cy="3540481"/>
            <a:chOff x="2180014" y="2079977"/>
            <a:chExt cx="7866083" cy="3540481"/>
          </a:xfrm>
        </p:grpSpPr>
        <p:sp>
          <p:nvSpPr>
            <p:cNvPr id="6" name="圆角矩形 5"/>
            <p:cNvSpPr/>
            <p:nvPr/>
          </p:nvSpPr>
          <p:spPr>
            <a:xfrm>
              <a:off x="2180014" y="2448052"/>
              <a:ext cx="3832330" cy="1232388"/>
            </a:xfrm>
            <a:prstGeom prst="roundRect">
              <a:avLst>
                <a:gd name="adj" fmla="val 9083"/>
              </a:avLst>
            </a:prstGeom>
            <a:noFill/>
            <a:ln>
              <a:solidFill>
                <a:srgbClr val="668B2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85000"/>
                    <a:lumOff val="15000"/>
                  </a:schemeClr>
                </a:solidFill>
              </a:endParaRPr>
            </a:p>
          </p:txBody>
        </p:sp>
        <p:sp>
          <p:nvSpPr>
            <p:cNvPr id="7" name="矩形 6"/>
            <p:cNvSpPr>
              <a:spLocks noChangeArrowheads="1"/>
            </p:cNvSpPr>
            <p:nvPr/>
          </p:nvSpPr>
          <p:spPr bwMode="auto">
            <a:xfrm>
              <a:off x="2458295" y="2574881"/>
              <a:ext cx="3275768"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请添加你的文本请添加你的文本请添加你的文本请添加你的文本请添加你的文本请添加你的文本请添加你的文本请添加你的文本请添加你的文本</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 name="圆角矩形 7"/>
            <p:cNvSpPr/>
            <p:nvPr/>
          </p:nvSpPr>
          <p:spPr>
            <a:xfrm>
              <a:off x="2180014" y="4292659"/>
              <a:ext cx="3832330" cy="1232388"/>
            </a:xfrm>
            <a:prstGeom prst="roundRect">
              <a:avLst>
                <a:gd name="adj" fmla="val 9083"/>
              </a:avLst>
            </a:prstGeom>
            <a:noFill/>
            <a:ln>
              <a:solidFill>
                <a:srgbClr val="668B2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85000"/>
                    <a:lumOff val="15000"/>
                  </a:schemeClr>
                </a:solidFill>
              </a:endParaRPr>
            </a:p>
          </p:txBody>
        </p:sp>
        <p:sp>
          <p:nvSpPr>
            <p:cNvPr id="9" name="矩形 8"/>
            <p:cNvSpPr>
              <a:spLocks noChangeArrowheads="1"/>
            </p:cNvSpPr>
            <p:nvPr/>
          </p:nvSpPr>
          <p:spPr bwMode="auto">
            <a:xfrm>
              <a:off x="2458295" y="4419488"/>
              <a:ext cx="3275768"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请添加你的文本请添加你的文本请添加你的文本请添加你的文本请添加你的文本请添加你的文本请添加你的文本请添加你的文本请添加你的文本</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 name="文本框 10"/>
            <p:cNvSpPr txBox="1">
              <a:spLocks noChangeArrowheads="1"/>
            </p:cNvSpPr>
            <p:nvPr/>
          </p:nvSpPr>
          <p:spPr bwMode="auto">
            <a:xfrm>
              <a:off x="2920773" y="2079977"/>
              <a:ext cx="23349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圆角矩形 10"/>
            <p:cNvSpPr/>
            <p:nvPr/>
          </p:nvSpPr>
          <p:spPr>
            <a:xfrm>
              <a:off x="2727301" y="4132316"/>
              <a:ext cx="2737757" cy="3856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85000"/>
                    <a:lumOff val="15000"/>
                  </a:schemeClr>
                </a:solidFill>
              </a:endParaRPr>
            </a:p>
          </p:txBody>
        </p:sp>
        <p:pic>
          <p:nvPicPr>
            <p:cNvPr id="12" name="图片 1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7214255" y="2149894"/>
              <a:ext cx="2831842" cy="347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3"/>
            <p:cNvSpPr txBox="1">
              <a:spLocks noChangeArrowheads="1"/>
            </p:cNvSpPr>
            <p:nvPr/>
          </p:nvSpPr>
          <p:spPr bwMode="auto">
            <a:xfrm>
              <a:off x="2928723" y="3929590"/>
              <a:ext cx="23349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a:off x="4372402" y="258774"/>
            <a:ext cx="3509468" cy="848163"/>
            <a:chOff x="4372402" y="258774"/>
            <a:chExt cx="3447196" cy="848163"/>
          </a:xfrm>
        </p:grpSpPr>
        <p:sp>
          <p:nvSpPr>
            <p:cNvPr id="20" name="文本框 19"/>
            <p:cNvSpPr txBox="1"/>
            <p:nvPr/>
          </p:nvSpPr>
          <p:spPr>
            <a:xfrm>
              <a:off x="4977745" y="258774"/>
              <a:ext cx="2236510" cy="400110"/>
            </a:xfrm>
            <a:prstGeom prst="rect">
              <a:avLst/>
            </a:prstGeom>
            <a:noFill/>
          </p:spPr>
          <p:txBody>
            <a:bodyPr wrap="none" rtlCol="0">
              <a:spAutoFit/>
            </a:bodyPr>
            <a:lstStyle/>
            <a:p>
              <a:r>
                <a:rPr lang="zh-CN" altLang="en-US" sz="2000" dirty="0" smtClean="0">
                  <a:solidFill>
                    <a:srgbClr val="668B25"/>
                  </a:solidFill>
                  <a:latin typeface="微软雅黑" panose="020B0503020204020204" pitchFamily="34" charset="-122"/>
                  <a:ea typeface="微软雅黑" panose="020B0503020204020204" pitchFamily="34" charset="-122"/>
                </a:rPr>
                <a:t>点击此处添加标题</a:t>
              </a:r>
              <a:endParaRPr lang="zh-CN" altLang="en-US" sz="2000" dirty="0">
                <a:solidFill>
                  <a:srgbClr val="668B25"/>
                </a:solidFill>
                <a:latin typeface="微软雅黑" panose="020B0503020204020204" pitchFamily="34" charset="-122"/>
                <a:ea typeface="微软雅黑" panose="020B0503020204020204" pitchFamily="34" charset="-122"/>
              </a:endParaRPr>
            </a:p>
          </p:txBody>
        </p:sp>
        <p:sp>
          <p:nvSpPr>
            <p:cNvPr id="21" name="矩形 20"/>
            <p:cNvSpPr/>
            <p:nvPr/>
          </p:nvSpPr>
          <p:spPr>
            <a:xfrm>
              <a:off x="4372402" y="686703"/>
              <a:ext cx="3447196" cy="261610"/>
            </a:xfrm>
            <a:prstGeom prst="rect">
              <a:avLst/>
            </a:prstGeom>
          </p:spPr>
          <p:txBody>
            <a:bodyPr wrap="square">
              <a:spAutoFit/>
            </a:bodyPr>
            <a:lstStyle/>
            <a:p>
              <a:r>
                <a:rPr lang="en-US" altLang="zh-CN" sz="1100" i="0" dirty="0" smtClean="0">
                  <a:solidFill>
                    <a:schemeClr val="tx1">
                      <a:lumMod val="65000"/>
                      <a:lumOff val="35000"/>
                    </a:schemeClr>
                  </a:solidFill>
                  <a:effectLst/>
                  <a:latin typeface="Arial" panose="020B0604020202020204" pitchFamily="34" charset="0"/>
                </a:rPr>
                <a:t>The young pioneers, the most diligent demonstration, </a:t>
              </a:r>
              <a:endParaRPr lang="zh-CN" altLang="en-US" sz="1100" dirty="0">
                <a:solidFill>
                  <a:schemeClr val="tx1">
                    <a:lumMod val="65000"/>
                    <a:lumOff val="35000"/>
                  </a:schemeClr>
                </a:solidFill>
              </a:endParaRPr>
            </a:p>
          </p:txBody>
        </p:sp>
        <p:sp>
          <p:nvSpPr>
            <p:cNvPr id="22" name="矩形 21"/>
            <p:cNvSpPr/>
            <p:nvPr/>
          </p:nvSpPr>
          <p:spPr>
            <a:xfrm>
              <a:off x="5642704" y="845327"/>
              <a:ext cx="744418" cy="261610"/>
            </a:xfrm>
            <a:prstGeom prst="rect">
              <a:avLst/>
            </a:prstGeom>
          </p:spPr>
          <p:txBody>
            <a:bodyPr wrap="none">
              <a:spAutoFit/>
            </a:bodyPr>
            <a:lstStyle/>
            <a:p>
              <a:r>
                <a:rPr lang="en-US" altLang="zh-CN" sz="1100" i="0" dirty="0" smtClean="0">
                  <a:solidFill>
                    <a:schemeClr val="tx1">
                      <a:lumMod val="65000"/>
                      <a:lumOff val="35000"/>
                    </a:schemeClr>
                  </a:solidFill>
                  <a:effectLst/>
                  <a:latin typeface="Arial" panose="020B0604020202020204" pitchFamily="34" charset="0"/>
                </a:rPr>
                <a:t>only for you.</a:t>
              </a:r>
              <a:endParaRPr lang="zh-CN" altLang="en-US" sz="1100" dirty="0">
                <a:solidFill>
                  <a:schemeClr val="tx1">
                    <a:lumMod val="65000"/>
                    <a:lumOff val="35000"/>
                  </a:schemeClr>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0" y="0"/>
            <a:ext cx="4663440" cy="6858000"/>
          </a:xfrm>
          <a:prstGeom prst="rect">
            <a:avLst/>
          </a:prstGeom>
        </p:spPr>
      </p:pic>
      <p:sp>
        <p:nvSpPr>
          <p:cNvPr id="3" name="文本框 2"/>
          <p:cNvSpPr txBox="1"/>
          <p:nvPr/>
        </p:nvSpPr>
        <p:spPr>
          <a:xfrm>
            <a:off x="5759543" y="3014852"/>
            <a:ext cx="3877985" cy="646331"/>
          </a:xfrm>
          <a:prstGeom prst="rect">
            <a:avLst/>
          </a:prstGeom>
          <a:noFill/>
        </p:spPr>
        <p:txBody>
          <a:bodyPr wrap="none" rtlCol="0">
            <a:spAutoFit/>
          </a:bodyPr>
          <a:lstStyle/>
          <a:p>
            <a:r>
              <a:rPr lang="zh-CN" altLang="en-US" sz="3600" dirty="0" smtClean="0">
                <a:solidFill>
                  <a:srgbClr val="668B25"/>
                </a:solidFill>
                <a:latin typeface="微软雅黑" panose="020B0503020204020204" pitchFamily="34" charset="-122"/>
                <a:ea typeface="微软雅黑" panose="020B0503020204020204" pitchFamily="34" charset="-122"/>
              </a:rPr>
              <a:t>点击此处添加标题</a:t>
            </a:r>
            <a:endParaRPr lang="zh-CN" altLang="en-US" sz="3600" dirty="0">
              <a:solidFill>
                <a:srgbClr val="668B25"/>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5877109" y="3877909"/>
            <a:ext cx="4403360" cy="655421"/>
            <a:chOff x="1801497" y="3667631"/>
            <a:chExt cx="4403360" cy="655421"/>
          </a:xfrm>
        </p:grpSpPr>
        <p:sp>
          <p:nvSpPr>
            <p:cNvPr id="5" name="矩形 4"/>
            <p:cNvSpPr/>
            <p:nvPr/>
          </p:nvSpPr>
          <p:spPr>
            <a:xfrm>
              <a:off x="1801497" y="3880509"/>
              <a:ext cx="4403360" cy="261610"/>
            </a:xfrm>
            <a:prstGeom prst="rect">
              <a:avLst/>
            </a:prstGeom>
          </p:spPr>
          <p:txBody>
            <a:bodyPr wrap="square">
              <a:spAutoFit/>
            </a:bodyPr>
            <a:lstStyle/>
            <a:p>
              <a:r>
                <a:rPr lang="en-US" altLang="zh-CN" sz="1100" i="0" dirty="0" smtClean="0">
                  <a:solidFill>
                    <a:schemeClr val="tx1">
                      <a:lumMod val="65000"/>
                      <a:lumOff val="35000"/>
                    </a:schemeClr>
                  </a:solidFill>
                  <a:effectLst/>
                  <a:latin typeface="Arial" panose="020B0604020202020204" pitchFamily="34" charset="0"/>
                </a:rPr>
                <a:t>The young pioneers, the most diligent demonstration, </a:t>
              </a:r>
              <a:endParaRPr lang="zh-CN" altLang="en-US" sz="1100" dirty="0">
                <a:solidFill>
                  <a:schemeClr val="tx1">
                    <a:lumMod val="65000"/>
                    <a:lumOff val="35000"/>
                  </a:schemeClr>
                </a:solidFill>
              </a:endParaRPr>
            </a:p>
          </p:txBody>
        </p:sp>
        <p:sp>
          <p:nvSpPr>
            <p:cNvPr id="6" name="矩形 5"/>
            <p:cNvSpPr/>
            <p:nvPr/>
          </p:nvSpPr>
          <p:spPr>
            <a:xfrm>
              <a:off x="1801497" y="3667631"/>
              <a:ext cx="2449710" cy="261610"/>
            </a:xfrm>
            <a:prstGeom prst="rect">
              <a:avLst/>
            </a:prstGeom>
          </p:spPr>
          <p:txBody>
            <a:bodyPr wrap="none">
              <a:spAutoFit/>
            </a:bodyPr>
            <a:lstStyle/>
            <a:p>
              <a:r>
                <a:rPr lang="en-US" altLang="zh-CN" sz="1100" i="0" dirty="0" smtClean="0">
                  <a:solidFill>
                    <a:schemeClr val="tx1">
                      <a:lumMod val="65000"/>
                      <a:lumOff val="35000"/>
                    </a:schemeClr>
                  </a:solidFill>
                  <a:effectLst/>
                  <a:latin typeface="Arial" panose="020B0604020202020204" pitchFamily="34" charset="0"/>
                </a:rPr>
                <a:t>why starting is the best way to start. </a:t>
              </a:r>
              <a:endParaRPr lang="zh-CN" altLang="en-US" sz="1100" dirty="0">
                <a:solidFill>
                  <a:schemeClr val="tx1">
                    <a:lumMod val="65000"/>
                    <a:lumOff val="35000"/>
                  </a:schemeClr>
                </a:solidFill>
              </a:endParaRPr>
            </a:p>
          </p:txBody>
        </p:sp>
        <p:sp>
          <p:nvSpPr>
            <p:cNvPr id="7" name="矩形 6"/>
            <p:cNvSpPr/>
            <p:nvPr/>
          </p:nvSpPr>
          <p:spPr>
            <a:xfrm>
              <a:off x="1801497" y="4061442"/>
              <a:ext cx="950901" cy="261610"/>
            </a:xfrm>
            <a:prstGeom prst="rect">
              <a:avLst/>
            </a:prstGeom>
          </p:spPr>
          <p:txBody>
            <a:bodyPr wrap="none">
              <a:spAutoFit/>
            </a:bodyPr>
            <a:lstStyle/>
            <a:p>
              <a:r>
                <a:rPr lang="en-US" altLang="zh-CN" sz="1100" i="0" dirty="0" smtClean="0">
                  <a:solidFill>
                    <a:schemeClr val="tx1">
                      <a:lumMod val="65000"/>
                      <a:lumOff val="35000"/>
                    </a:schemeClr>
                  </a:solidFill>
                  <a:effectLst/>
                  <a:latin typeface="Arial" panose="020B0604020202020204" pitchFamily="34" charset="0"/>
                </a:rPr>
                <a:t>only for you.</a:t>
              </a:r>
              <a:endParaRPr lang="zh-CN" altLang="en-US" sz="1100" dirty="0">
                <a:solidFill>
                  <a:schemeClr val="tx1">
                    <a:lumMod val="65000"/>
                    <a:lumOff val="35000"/>
                  </a:schemeClr>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72402" y="258774"/>
            <a:ext cx="3447196" cy="848163"/>
            <a:chOff x="4372402" y="258774"/>
            <a:chExt cx="3447196" cy="848163"/>
          </a:xfrm>
        </p:grpSpPr>
        <p:sp>
          <p:nvSpPr>
            <p:cNvPr id="3" name="文本框 2"/>
            <p:cNvSpPr txBox="1"/>
            <p:nvPr/>
          </p:nvSpPr>
          <p:spPr>
            <a:xfrm>
              <a:off x="4977745" y="258774"/>
              <a:ext cx="2236510" cy="400110"/>
            </a:xfrm>
            <a:prstGeom prst="rect">
              <a:avLst/>
            </a:prstGeom>
            <a:noFill/>
          </p:spPr>
          <p:txBody>
            <a:bodyPr wrap="none" rtlCol="0">
              <a:spAutoFit/>
            </a:bodyPr>
            <a:lstStyle/>
            <a:p>
              <a:r>
                <a:rPr lang="zh-CN" altLang="en-US" sz="2000" dirty="0" smtClean="0">
                  <a:solidFill>
                    <a:srgbClr val="668B25"/>
                  </a:solidFill>
                  <a:latin typeface="微软雅黑" panose="020B0503020204020204" pitchFamily="34" charset="-122"/>
                  <a:ea typeface="微软雅黑" panose="020B0503020204020204" pitchFamily="34" charset="-122"/>
                </a:rPr>
                <a:t>点击此处添加标题</a:t>
              </a:r>
              <a:endParaRPr lang="zh-CN" altLang="en-US" sz="2000" dirty="0">
                <a:solidFill>
                  <a:srgbClr val="668B25"/>
                </a:solidFill>
                <a:latin typeface="微软雅黑" panose="020B0503020204020204" pitchFamily="34" charset="-122"/>
                <a:ea typeface="微软雅黑" panose="020B0503020204020204" pitchFamily="34" charset="-122"/>
              </a:endParaRPr>
            </a:p>
          </p:txBody>
        </p:sp>
        <p:sp>
          <p:nvSpPr>
            <p:cNvPr id="4" name="矩形 3"/>
            <p:cNvSpPr/>
            <p:nvPr/>
          </p:nvSpPr>
          <p:spPr>
            <a:xfrm>
              <a:off x="4372402" y="686703"/>
              <a:ext cx="3447196" cy="261610"/>
            </a:xfrm>
            <a:prstGeom prst="rect">
              <a:avLst/>
            </a:prstGeom>
          </p:spPr>
          <p:txBody>
            <a:bodyPr wrap="square">
              <a:spAutoFit/>
            </a:bodyPr>
            <a:lstStyle/>
            <a:p>
              <a:r>
                <a:rPr lang="en-US" altLang="zh-CN" sz="1100" i="0" dirty="0" smtClean="0">
                  <a:solidFill>
                    <a:schemeClr val="tx1">
                      <a:lumMod val="65000"/>
                      <a:lumOff val="35000"/>
                    </a:schemeClr>
                  </a:solidFill>
                  <a:effectLst/>
                  <a:latin typeface="Arial" panose="020B0604020202020204" pitchFamily="34" charset="0"/>
                </a:rPr>
                <a:t>The young pioneers, the most diligent demonstration, </a:t>
              </a:r>
              <a:endParaRPr lang="zh-CN" altLang="en-US" sz="1100" dirty="0">
                <a:solidFill>
                  <a:schemeClr val="tx1">
                    <a:lumMod val="65000"/>
                    <a:lumOff val="35000"/>
                  </a:schemeClr>
                </a:solidFill>
              </a:endParaRPr>
            </a:p>
          </p:txBody>
        </p:sp>
        <p:sp>
          <p:nvSpPr>
            <p:cNvPr id="5" name="矩形 4"/>
            <p:cNvSpPr/>
            <p:nvPr/>
          </p:nvSpPr>
          <p:spPr>
            <a:xfrm>
              <a:off x="5642704" y="845327"/>
              <a:ext cx="744418" cy="261610"/>
            </a:xfrm>
            <a:prstGeom prst="rect">
              <a:avLst/>
            </a:prstGeom>
          </p:spPr>
          <p:txBody>
            <a:bodyPr wrap="none">
              <a:spAutoFit/>
            </a:bodyPr>
            <a:lstStyle/>
            <a:p>
              <a:r>
                <a:rPr lang="en-US" altLang="zh-CN" sz="1100" i="0" dirty="0" smtClean="0">
                  <a:solidFill>
                    <a:schemeClr val="tx1">
                      <a:lumMod val="65000"/>
                      <a:lumOff val="35000"/>
                    </a:schemeClr>
                  </a:solidFill>
                  <a:effectLst/>
                  <a:latin typeface="Arial" panose="020B0604020202020204" pitchFamily="34" charset="0"/>
                </a:rPr>
                <a:t>only for you.</a:t>
              </a:r>
              <a:endParaRPr lang="zh-CN" altLang="en-US" sz="1100" dirty="0">
                <a:solidFill>
                  <a:schemeClr val="tx1">
                    <a:lumMod val="65000"/>
                    <a:lumOff val="35000"/>
                  </a:schemeClr>
                </a:solidFill>
              </a:endParaRPr>
            </a:p>
          </p:txBody>
        </p:sp>
      </p:grpSp>
      <p:sp>
        <p:nvSpPr>
          <p:cNvPr id="6" name="稻壳儿小白白(http://dwz.cn/Wu2UP)"/>
          <p:cNvSpPr/>
          <p:nvPr/>
        </p:nvSpPr>
        <p:spPr bwMode="auto">
          <a:xfrm rot="5400000">
            <a:off x="1975645" y="4465559"/>
            <a:ext cx="1265238" cy="2105025"/>
          </a:xfrm>
          <a:custGeom>
            <a:avLst/>
            <a:gdLst>
              <a:gd name="T0" fmla="*/ 0 w 1265436"/>
              <a:gd name="T1" fmla="*/ 0 h 2105657"/>
              <a:gd name="T2" fmla="*/ 203798 w 1265436"/>
              <a:gd name="T3" fmla="*/ 0 h 2105657"/>
              <a:gd name="T4" fmla="*/ 203798 w 1265436"/>
              <a:gd name="T5" fmla="*/ 1900527 h 2105657"/>
              <a:gd name="T6" fmla="*/ 1265040 w 1265436"/>
              <a:gd name="T7" fmla="*/ 1900527 h 2105657"/>
              <a:gd name="T8" fmla="*/ 1265040 w 1265436"/>
              <a:gd name="T9" fmla="*/ 2104393 h 2105657"/>
              <a:gd name="T10" fmla="*/ 0 w 1265436"/>
              <a:gd name="T11" fmla="*/ 2104393 h 2105657"/>
              <a:gd name="T12" fmla="*/ 0 w 1265436"/>
              <a:gd name="T13" fmla="*/ 0 h 21056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5436" h="2105657">
                <a:moveTo>
                  <a:pt x="0" y="0"/>
                </a:moveTo>
                <a:lnTo>
                  <a:pt x="203862" y="0"/>
                </a:lnTo>
                <a:lnTo>
                  <a:pt x="203862" y="1901669"/>
                </a:lnTo>
                <a:lnTo>
                  <a:pt x="1265436" y="1901669"/>
                </a:lnTo>
                <a:lnTo>
                  <a:pt x="1265436" y="2105657"/>
                </a:lnTo>
                <a:lnTo>
                  <a:pt x="0" y="2105657"/>
                </a:lnTo>
                <a:lnTo>
                  <a:pt x="0" y="0"/>
                </a:lnTo>
                <a:close/>
              </a:path>
            </a:pathLst>
          </a:custGeom>
          <a:solidFill>
            <a:srgbClr val="668B25"/>
          </a:solidFill>
          <a:ln>
            <a:solidFill>
              <a:srgbClr val="668B25"/>
            </a:solidFill>
          </a:ln>
        </p:spPr>
        <p:txBody>
          <a:bodyPr/>
          <a:lstStyle/>
          <a:p>
            <a:endPar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7" name="稻壳儿小白白(http://dwz.cn/Wu2UP)"/>
          <p:cNvSpPr>
            <a:spLocks noChangeArrowheads="1"/>
          </p:cNvSpPr>
          <p:nvPr/>
        </p:nvSpPr>
        <p:spPr bwMode="auto">
          <a:xfrm>
            <a:off x="3306763" y="4310778"/>
            <a:ext cx="358775" cy="358775"/>
          </a:xfrm>
          <a:prstGeom prst="triangle">
            <a:avLst>
              <a:gd name="adj" fmla="val 100000"/>
            </a:avLst>
          </a:prstGeom>
          <a:solidFill>
            <a:srgbClr val="668B25"/>
          </a:solidFill>
          <a:ln>
            <a:solidFill>
              <a:srgbClr val="668B25"/>
            </a:solidFill>
          </a:ln>
        </p:spPr>
        <p:txBody>
          <a:bodyP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solidFill>
                <a:schemeClr val="tx1">
                  <a:lumMod val="85000"/>
                  <a:lumOff val="15000"/>
                </a:schemeClr>
              </a:solidFill>
              <a:latin typeface="微软雅黑" panose="020B0503020204020204" pitchFamily="34" charset="-122"/>
              <a:cs typeface="+mn-ea"/>
              <a:sym typeface="+mn-lt"/>
            </a:endParaRPr>
          </a:p>
        </p:txBody>
      </p:sp>
      <p:sp>
        <p:nvSpPr>
          <p:cNvPr id="8" name="稻壳儿小白白(http://dwz.cn/Wu2UP)"/>
          <p:cNvSpPr/>
          <p:nvPr/>
        </p:nvSpPr>
        <p:spPr bwMode="auto">
          <a:xfrm rot="5400000">
            <a:off x="4302126" y="3890091"/>
            <a:ext cx="1266825" cy="2105025"/>
          </a:xfrm>
          <a:custGeom>
            <a:avLst/>
            <a:gdLst>
              <a:gd name="T0" fmla="*/ 0 w 1265436"/>
              <a:gd name="T1" fmla="*/ 0 h 2105657"/>
              <a:gd name="T2" fmla="*/ 204310 w 1265436"/>
              <a:gd name="T3" fmla="*/ 0 h 2105657"/>
              <a:gd name="T4" fmla="*/ 204310 w 1265436"/>
              <a:gd name="T5" fmla="*/ 1900527 h 2105657"/>
              <a:gd name="T6" fmla="*/ 1268216 w 1265436"/>
              <a:gd name="T7" fmla="*/ 1900527 h 2105657"/>
              <a:gd name="T8" fmla="*/ 1268216 w 1265436"/>
              <a:gd name="T9" fmla="*/ 2104393 h 2105657"/>
              <a:gd name="T10" fmla="*/ 0 w 1265436"/>
              <a:gd name="T11" fmla="*/ 2104393 h 2105657"/>
              <a:gd name="T12" fmla="*/ 0 w 1265436"/>
              <a:gd name="T13" fmla="*/ 0 h 21056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5436" h="2105657">
                <a:moveTo>
                  <a:pt x="0" y="0"/>
                </a:moveTo>
                <a:lnTo>
                  <a:pt x="203862" y="0"/>
                </a:lnTo>
                <a:lnTo>
                  <a:pt x="203862" y="1901669"/>
                </a:lnTo>
                <a:lnTo>
                  <a:pt x="1265436" y="1901669"/>
                </a:lnTo>
                <a:lnTo>
                  <a:pt x="1265436" y="2105657"/>
                </a:lnTo>
                <a:lnTo>
                  <a:pt x="0" y="2105657"/>
                </a:lnTo>
                <a:lnTo>
                  <a:pt x="0" y="0"/>
                </a:lnTo>
                <a:close/>
              </a:path>
            </a:pathLst>
          </a:custGeom>
          <a:solidFill>
            <a:srgbClr val="91C42F"/>
          </a:solidFill>
          <a:ln>
            <a:solidFill>
              <a:srgbClr val="91C42F"/>
            </a:solidFill>
          </a:ln>
        </p:spPr>
        <p:txBody>
          <a:bodyPr/>
          <a:lstStyle/>
          <a:p>
            <a:endPar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9" name="稻壳儿小白白(http://dwz.cn/Wu2UP)"/>
          <p:cNvSpPr>
            <a:spLocks noChangeArrowheads="1"/>
          </p:cNvSpPr>
          <p:nvPr/>
        </p:nvSpPr>
        <p:spPr bwMode="auto">
          <a:xfrm>
            <a:off x="5634038" y="3734516"/>
            <a:ext cx="358775" cy="358775"/>
          </a:xfrm>
          <a:prstGeom prst="triangle">
            <a:avLst>
              <a:gd name="adj" fmla="val 100000"/>
            </a:avLst>
          </a:prstGeom>
          <a:solidFill>
            <a:srgbClr val="91C42F"/>
          </a:solidFill>
          <a:ln>
            <a:solidFill>
              <a:srgbClr val="91C42F"/>
            </a:solidFill>
          </a:ln>
        </p:spPr>
        <p:txBody>
          <a:bodyP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solidFill>
                <a:schemeClr val="tx1">
                  <a:lumMod val="85000"/>
                  <a:lumOff val="15000"/>
                </a:schemeClr>
              </a:solidFill>
              <a:latin typeface="微软雅黑" panose="020B0503020204020204" pitchFamily="34" charset="-122"/>
              <a:cs typeface="+mn-ea"/>
              <a:sym typeface="+mn-lt"/>
            </a:endParaRPr>
          </a:p>
        </p:txBody>
      </p:sp>
      <p:sp>
        <p:nvSpPr>
          <p:cNvPr id="10" name="稻壳儿小白白(http://dwz.cn/Wu2UP)"/>
          <p:cNvSpPr/>
          <p:nvPr/>
        </p:nvSpPr>
        <p:spPr bwMode="auto">
          <a:xfrm rot="5400000">
            <a:off x="6630195" y="3314622"/>
            <a:ext cx="1265237" cy="2105025"/>
          </a:xfrm>
          <a:custGeom>
            <a:avLst/>
            <a:gdLst>
              <a:gd name="T0" fmla="*/ 0 w 1265436"/>
              <a:gd name="T1" fmla="*/ 0 h 2105657"/>
              <a:gd name="T2" fmla="*/ 203798 w 1265436"/>
              <a:gd name="T3" fmla="*/ 0 h 2105657"/>
              <a:gd name="T4" fmla="*/ 203798 w 1265436"/>
              <a:gd name="T5" fmla="*/ 1900527 h 2105657"/>
              <a:gd name="T6" fmla="*/ 1265038 w 1265436"/>
              <a:gd name="T7" fmla="*/ 1900527 h 2105657"/>
              <a:gd name="T8" fmla="*/ 1265038 w 1265436"/>
              <a:gd name="T9" fmla="*/ 2104393 h 2105657"/>
              <a:gd name="T10" fmla="*/ 0 w 1265436"/>
              <a:gd name="T11" fmla="*/ 2104393 h 2105657"/>
              <a:gd name="T12" fmla="*/ 0 w 1265436"/>
              <a:gd name="T13" fmla="*/ 0 h 21056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5436" h="2105657">
                <a:moveTo>
                  <a:pt x="0" y="0"/>
                </a:moveTo>
                <a:lnTo>
                  <a:pt x="203862" y="0"/>
                </a:lnTo>
                <a:lnTo>
                  <a:pt x="203862" y="1901669"/>
                </a:lnTo>
                <a:lnTo>
                  <a:pt x="1265436" y="1901669"/>
                </a:lnTo>
                <a:lnTo>
                  <a:pt x="1265436" y="2105657"/>
                </a:lnTo>
                <a:lnTo>
                  <a:pt x="0" y="2105657"/>
                </a:lnTo>
                <a:lnTo>
                  <a:pt x="0" y="0"/>
                </a:lnTo>
                <a:close/>
              </a:path>
            </a:pathLst>
          </a:custGeom>
          <a:solidFill>
            <a:srgbClr val="668B25"/>
          </a:solidFill>
          <a:ln>
            <a:solidFill>
              <a:srgbClr val="668B25"/>
            </a:solidFill>
          </a:ln>
        </p:spPr>
        <p:txBody>
          <a:bodyPr/>
          <a:lstStyle/>
          <a:p>
            <a:endPar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1" name="稻壳儿小白白(http://dwz.cn/Wu2UP)"/>
          <p:cNvSpPr>
            <a:spLocks noChangeArrowheads="1"/>
          </p:cNvSpPr>
          <p:nvPr/>
        </p:nvSpPr>
        <p:spPr bwMode="auto">
          <a:xfrm>
            <a:off x="7961313" y="3158253"/>
            <a:ext cx="358775" cy="358775"/>
          </a:xfrm>
          <a:prstGeom prst="triangle">
            <a:avLst>
              <a:gd name="adj" fmla="val 100000"/>
            </a:avLst>
          </a:prstGeom>
          <a:solidFill>
            <a:srgbClr val="668B25"/>
          </a:solidFill>
          <a:ln>
            <a:solidFill>
              <a:srgbClr val="668B25"/>
            </a:solidFill>
          </a:ln>
        </p:spPr>
        <p:txBody>
          <a:bodyP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solidFill>
                <a:schemeClr val="tx1">
                  <a:lumMod val="85000"/>
                  <a:lumOff val="15000"/>
                </a:schemeClr>
              </a:solidFill>
              <a:latin typeface="微软雅黑" panose="020B0503020204020204" pitchFamily="34" charset="-122"/>
              <a:cs typeface="+mn-ea"/>
              <a:sym typeface="+mn-lt"/>
            </a:endParaRPr>
          </a:p>
        </p:txBody>
      </p:sp>
      <p:sp>
        <p:nvSpPr>
          <p:cNvPr id="12" name="稻壳儿小白白(http://dwz.cn/Wu2UP)"/>
          <p:cNvSpPr/>
          <p:nvPr/>
        </p:nvSpPr>
        <p:spPr bwMode="auto">
          <a:xfrm rot="5400000">
            <a:off x="8956676" y="2737565"/>
            <a:ext cx="1265238" cy="2106613"/>
          </a:xfrm>
          <a:custGeom>
            <a:avLst/>
            <a:gdLst>
              <a:gd name="T0" fmla="*/ 0 w 1265436"/>
              <a:gd name="T1" fmla="*/ 0 h 2105657"/>
              <a:gd name="T2" fmla="*/ 203798 w 1265436"/>
              <a:gd name="T3" fmla="*/ 0 h 2105657"/>
              <a:gd name="T4" fmla="*/ 203798 w 1265436"/>
              <a:gd name="T5" fmla="*/ 1903396 h 2105657"/>
              <a:gd name="T6" fmla="*/ 1265040 w 1265436"/>
              <a:gd name="T7" fmla="*/ 1903396 h 2105657"/>
              <a:gd name="T8" fmla="*/ 1265040 w 1265436"/>
              <a:gd name="T9" fmla="*/ 2107569 h 2105657"/>
              <a:gd name="T10" fmla="*/ 0 w 1265436"/>
              <a:gd name="T11" fmla="*/ 2107569 h 2105657"/>
              <a:gd name="T12" fmla="*/ 0 w 1265436"/>
              <a:gd name="T13" fmla="*/ 0 h 21056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5436" h="2105657">
                <a:moveTo>
                  <a:pt x="0" y="0"/>
                </a:moveTo>
                <a:lnTo>
                  <a:pt x="203862" y="0"/>
                </a:lnTo>
                <a:lnTo>
                  <a:pt x="203862" y="1901669"/>
                </a:lnTo>
                <a:lnTo>
                  <a:pt x="1265436" y="1901669"/>
                </a:lnTo>
                <a:lnTo>
                  <a:pt x="1265436" y="2105657"/>
                </a:lnTo>
                <a:lnTo>
                  <a:pt x="0" y="2105657"/>
                </a:lnTo>
                <a:lnTo>
                  <a:pt x="0" y="0"/>
                </a:lnTo>
                <a:close/>
              </a:path>
            </a:pathLst>
          </a:custGeom>
          <a:solidFill>
            <a:srgbClr val="91C42F"/>
          </a:solidFill>
          <a:ln>
            <a:solidFill>
              <a:srgbClr val="91C42F"/>
            </a:solidFill>
          </a:ln>
        </p:spPr>
        <p:txBody>
          <a:bodyPr/>
          <a:lstStyle/>
          <a:p>
            <a:endPar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3" name="稻壳儿小白白(http://dwz.cn/Wu2UP)"/>
          <p:cNvSpPr txBox="1">
            <a:spLocks noChangeArrowheads="1"/>
          </p:cNvSpPr>
          <p:nvPr/>
        </p:nvSpPr>
        <p:spPr bwMode="auto">
          <a:xfrm>
            <a:off x="1433513" y="5247403"/>
            <a:ext cx="23383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1600" b="1">
                <a:solidFill>
                  <a:schemeClr val="tx1">
                    <a:lumMod val="85000"/>
                    <a:lumOff val="15000"/>
                  </a:schemeClr>
                </a:solidFill>
                <a:latin typeface="微软雅黑" panose="020B0503020204020204" pitchFamily="34" charset="-122"/>
                <a:cs typeface="+mn-ea"/>
                <a:sym typeface="+mn-lt"/>
              </a:rPr>
              <a:t>关键词</a:t>
            </a:r>
            <a:endParaRPr lang="en-US" altLang="zh-CN" sz="1600" b="1">
              <a:solidFill>
                <a:schemeClr val="tx1">
                  <a:lumMod val="85000"/>
                  <a:lumOff val="15000"/>
                </a:schemeClr>
              </a:solidFill>
              <a:latin typeface="微软雅黑" panose="020B0503020204020204" pitchFamily="34" charset="-122"/>
              <a:cs typeface="+mn-ea"/>
              <a:sym typeface="+mn-lt"/>
            </a:endParaRPr>
          </a:p>
        </p:txBody>
      </p:sp>
      <p:sp>
        <p:nvSpPr>
          <p:cNvPr id="14" name="稻壳儿小白白(http://dwz.cn/Wu2UP)"/>
          <p:cNvSpPr txBox="1">
            <a:spLocks noChangeArrowheads="1"/>
          </p:cNvSpPr>
          <p:nvPr/>
        </p:nvSpPr>
        <p:spPr bwMode="auto">
          <a:xfrm>
            <a:off x="1984376" y="5596653"/>
            <a:ext cx="1384300"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spcBef>
                <a:spcPct val="20000"/>
              </a:spcBef>
            </a:pPr>
            <a:r>
              <a:rPr lang="zh-CN" altLang="en-US" sz="1200" dirty="0">
                <a:solidFill>
                  <a:schemeClr val="tx1">
                    <a:lumMod val="85000"/>
                    <a:lumOff val="15000"/>
                  </a:schemeClr>
                </a:solidFill>
                <a:latin typeface="微软雅黑" panose="020B0503020204020204" pitchFamily="34" charset="-122"/>
                <a:cs typeface="+mn-ea"/>
                <a:sym typeface="Arial" panose="020B0604020202020204" pitchFamily="34" charset="0"/>
              </a:rPr>
              <a:t>请添加你的文本请添加你的文本请添加你的文本</a:t>
            </a:r>
            <a:endParaRPr lang="zh-CN" altLang="en-US" sz="1200" dirty="0">
              <a:solidFill>
                <a:schemeClr val="tx1">
                  <a:lumMod val="85000"/>
                  <a:lumOff val="15000"/>
                </a:schemeClr>
              </a:solidFill>
              <a:latin typeface="微软雅黑" panose="020B0503020204020204" pitchFamily="34" charset="-122"/>
              <a:cs typeface="+mn-ea"/>
              <a:sym typeface="Arial" panose="020B0604020202020204" pitchFamily="34" charset="0"/>
            </a:endParaRPr>
          </a:p>
        </p:txBody>
      </p:sp>
      <p:sp>
        <p:nvSpPr>
          <p:cNvPr id="15" name="稻壳儿小白白(http://dwz.cn/Wu2UP)"/>
          <p:cNvSpPr txBox="1">
            <a:spLocks noChangeArrowheads="1"/>
          </p:cNvSpPr>
          <p:nvPr/>
        </p:nvSpPr>
        <p:spPr bwMode="auto">
          <a:xfrm>
            <a:off x="3817938" y="4753691"/>
            <a:ext cx="23383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1600" b="1">
                <a:solidFill>
                  <a:schemeClr val="tx1">
                    <a:lumMod val="85000"/>
                    <a:lumOff val="15000"/>
                  </a:schemeClr>
                </a:solidFill>
                <a:latin typeface="微软雅黑" panose="020B0503020204020204" pitchFamily="34" charset="-122"/>
                <a:cs typeface="+mn-ea"/>
                <a:sym typeface="+mn-lt"/>
              </a:rPr>
              <a:t>关键词</a:t>
            </a:r>
            <a:endParaRPr lang="en-US" altLang="zh-CN" sz="1600" b="1">
              <a:solidFill>
                <a:schemeClr val="tx1">
                  <a:lumMod val="85000"/>
                  <a:lumOff val="15000"/>
                </a:schemeClr>
              </a:solidFill>
              <a:latin typeface="微软雅黑" panose="020B0503020204020204" pitchFamily="34" charset="-122"/>
              <a:cs typeface="+mn-ea"/>
              <a:sym typeface="+mn-lt"/>
            </a:endParaRPr>
          </a:p>
        </p:txBody>
      </p:sp>
      <p:sp>
        <p:nvSpPr>
          <p:cNvPr id="16" name="稻壳儿小白白(http://dwz.cn/Wu2UP)"/>
          <p:cNvSpPr txBox="1">
            <a:spLocks noChangeArrowheads="1"/>
          </p:cNvSpPr>
          <p:nvPr/>
        </p:nvSpPr>
        <p:spPr bwMode="auto">
          <a:xfrm>
            <a:off x="4367213" y="5104528"/>
            <a:ext cx="1384300"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spcBef>
                <a:spcPct val="20000"/>
              </a:spcBef>
            </a:pPr>
            <a:r>
              <a:rPr lang="zh-CN" altLang="en-US" sz="1200" dirty="0">
                <a:solidFill>
                  <a:schemeClr val="tx1">
                    <a:lumMod val="85000"/>
                    <a:lumOff val="15000"/>
                  </a:schemeClr>
                </a:solidFill>
                <a:latin typeface="微软雅黑" panose="020B0503020204020204" pitchFamily="34" charset="-122"/>
                <a:cs typeface="+mn-ea"/>
                <a:sym typeface="Arial" panose="020B0604020202020204" pitchFamily="34" charset="0"/>
              </a:rPr>
              <a:t>请添加你的文本请添加你的文本请添加你的文本</a:t>
            </a:r>
            <a:endParaRPr lang="zh-CN" altLang="en-US" sz="1200" dirty="0">
              <a:solidFill>
                <a:schemeClr val="tx1">
                  <a:lumMod val="85000"/>
                  <a:lumOff val="15000"/>
                </a:schemeClr>
              </a:solidFill>
              <a:latin typeface="微软雅黑" panose="020B0503020204020204" pitchFamily="34" charset="-122"/>
              <a:cs typeface="+mn-ea"/>
              <a:sym typeface="Arial" panose="020B0604020202020204" pitchFamily="34" charset="0"/>
            </a:endParaRPr>
          </a:p>
        </p:txBody>
      </p:sp>
      <p:sp>
        <p:nvSpPr>
          <p:cNvPr id="17" name="稻壳儿小白白(http://dwz.cn/Wu2UP)"/>
          <p:cNvSpPr txBox="1">
            <a:spLocks noChangeArrowheads="1"/>
          </p:cNvSpPr>
          <p:nvPr/>
        </p:nvSpPr>
        <p:spPr bwMode="auto">
          <a:xfrm>
            <a:off x="6096001" y="4125041"/>
            <a:ext cx="2336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1600" b="1">
                <a:solidFill>
                  <a:schemeClr val="tx1">
                    <a:lumMod val="85000"/>
                    <a:lumOff val="15000"/>
                  </a:schemeClr>
                </a:solidFill>
                <a:latin typeface="微软雅黑" panose="020B0503020204020204" pitchFamily="34" charset="-122"/>
                <a:cs typeface="+mn-ea"/>
                <a:sym typeface="+mn-lt"/>
              </a:rPr>
              <a:t>关键词</a:t>
            </a:r>
            <a:endParaRPr lang="en-US" altLang="zh-CN" sz="1600" b="1">
              <a:solidFill>
                <a:schemeClr val="tx1">
                  <a:lumMod val="85000"/>
                  <a:lumOff val="15000"/>
                </a:schemeClr>
              </a:solidFill>
              <a:latin typeface="微软雅黑" panose="020B0503020204020204" pitchFamily="34" charset="-122"/>
              <a:cs typeface="+mn-ea"/>
              <a:sym typeface="+mn-lt"/>
            </a:endParaRPr>
          </a:p>
        </p:txBody>
      </p:sp>
      <p:sp>
        <p:nvSpPr>
          <p:cNvPr id="18" name="稻壳儿小白白(http://dwz.cn/Wu2UP)"/>
          <p:cNvSpPr txBox="1">
            <a:spLocks noChangeArrowheads="1"/>
          </p:cNvSpPr>
          <p:nvPr/>
        </p:nvSpPr>
        <p:spPr bwMode="auto">
          <a:xfrm>
            <a:off x="6645276" y="4474291"/>
            <a:ext cx="1384300"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spcBef>
                <a:spcPct val="20000"/>
              </a:spcBef>
            </a:pPr>
            <a:r>
              <a:rPr lang="zh-CN" altLang="en-US" sz="1200" dirty="0">
                <a:solidFill>
                  <a:schemeClr val="tx1">
                    <a:lumMod val="85000"/>
                    <a:lumOff val="15000"/>
                  </a:schemeClr>
                </a:solidFill>
                <a:latin typeface="微软雅黑" panose="020B0503020204020204" pitchFamily="34" charset="-122"/>
                <a:cs typeface="+mn-ea"/>
                <a:sym typeface="Arial" panose="020B0604020202020204" pitchFamily="34" charset="0"/>
              </a:rPr>
              <a:t>请添加你的文本请添加你的文本请添加你的文本</a:t>
            </a:r>
            <a:endParaRPr lang="zh-CN" altLang="en-US" sz="1200" dirty="0">
              <a:solidFill>
                <a:schemeClr val="tx1">
                  <a:lumMod val="85000"/>
                  <a:lumOff val="15000"/>
                </a:schemeClr>
              </a:solidFill>
              <a:latin typeface="微软雅黑" panose="020B0503020204020204" pitchFamily="34" charset="-122"/>
              <a:cs typeface="+mn-ea"/>
              <a:sym typeface="Arial" panose="020B0604020202020204" pitchFamily="34" charset="0"/>
            </a:endParaRPr>
          </a:p>
        </p:txBody>
      </p:sp>
      <p:sp>
        <p:nvSpPr>
          <p:cNvPr id="19" name="稻壳儿小白白(http://dwz.cn/Wu2UP)"/>
          <p:cNvSpPr txBox="1">
            <a:spLocks noChangeArrowheads="1"/>
          </p:cNvSpPr>
          <p:nvPr/>
        </p:nvSpPr>
        <p:spPr bwMode="auto">
          <a:xfrm>
            <a:off x="8420101" y="3539253"/>
            <a:ext cx="23383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1600" b="1">
                <a:solidFill>
                  <a:schemeClr val="tx1">
                    <a:lumMod val="85000"/>
                    <a:lumOff val="15000"/>
                  </a:schemeClr>
                </a:solidFill>
                <a:latin typeface="微软雅黑" panose="020B0503020204020204" pitchFamily="34" charset="-122"/>
                <a:cs typeface="+mn-ea"/>
                <a:sym typeface="+mn-lt"/>
              </a:rPr>
              <a:t>关键词</a:t>
            </a:r>
            <a:endParaRPr lang="en-US" altLang="zh-CN" sz="1600" b="1">
              <a:solidFill>
                <a:schemeClr val="tx1">
                  <a:lumMod val="85000"/>
                  <a:lumOff val="15000"/>
                </a:schemeClr>
              </a:solidFill>
              <a:latin typeface="微软雅黑" panose="020B0503020204020204" pitchFamily="34" charset="-122"/>
              <a:cs typeface="+mn-ea"/>
              <a:sym typeface="+mn-lt"/>
            </a:endParaRPr>
          </a:p>
        </p:txBody>
      </p:sp>
      <p:sp>
        <p:nvSpPr>
          <p:cNvPr id="20" name="稻壳儿小白白(http://dwz.cn/Wu2UP)"/>
          <p:cNvSpPr txBox="1">
            <a:spLocks noChangeArrowheads="1"/>
          </p:cNvSpPr>
          <p:nvPr/>
        </p:nvSpPr>
        <p:spPr bwMode="auto">
          <a:xfrm>
            <a:off x="8970963" y="3888503"/>
            <a:ext cx="1384300"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spcBef>
                <a:spcPct val="20000"/>
              </a:spcBef>
            </a:pPr>
            <a:r>
              <a:rPr lang="zh-CN" altLang="en-US" sz="1200" dirty="0">
                <a:solidFill>
                  <a:schemeClr val="tx1">
                    <a:lumMod val="85000"/>
                    <a:lumOff val="15000"/>
                  </a:schemeClr>
                </a:solidFill>
                <a:latin typeface="微软雅黑" panose="020B0503020204020204" pitchFamily="34" charset="-122"/>
                <a:cs typeface="+mn-ea"/>
                <a:sym typeface="Arial" panose="020B0604020202020204" pitchFamily="34" charset="0"/>
              </a:rPr>
              <a:t>请添加你的文本请添加你的文本请添加你的文本</a:t>
            </a:r>
            <a:endParaRPr lang="zh-CN" altLang="en-US" sz="1200" dirty="0">
              <a:solidFill>
                <a:schemeClr val="tx1">
                  <a:lumMod val="85000"/>
                  <a:lumOff val="15000"/>
                </a:schemeClr>
              </a:solidFill>
              <a:latin typeface="微软雅黑" panose="020B0503020204020204" pitchFamily="34" charset="-122"/>
              <a:cs typeface="+mn-ea"/>
              <a:sym typeface="Arial" panose="020B0604020202020204" pitchFamily="34" charset="0"/>
            </a:endParaRPr>
          </a:p>
        </p:txBody>
      </p:sp>
      <p:sp>
        <p:nvSpPr>
          <p:cNvPr id="21" name="稻壳儿小白白(http://dwz.cn/Wu2UP)"/>
          <p:cNvSpPr>
            <a:spLocks noChangeArrowheads="1"/>
          </p:cNvSpPr>
          <p:nvPr/>
        </p:nvSpPr>
        <p:spPr bwMode="auto">
          <a:xfrm>
            <a:off x="10283827" y="2639139"/>
            <a:ext cx="358775" cy="358775"/>
          </a:xfrm>
          <a:prstGeom prst="triangle">
            <a:avLst>
              <a:gd name="adj" fmla="val 100000"/>
            </a:avLst>
          </a:prstGeom>
          <a:solidFill>
            <a:srgbClr val="91C42F"/>
          </a:solidFill>
          <a:ln>
            <a:solidFill>
              <a:srgbClr val="91C42F"/>
            </a:solidFill>
          </a:ln>
        </p:spPr>
        <p:txBody>
          <a:bodyP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solidFill>
                <a:schemeClr val="tx1">
                  <a:lumMod val="85000"/>
                  <a:lumOff val="15000"/>
                </a:schemeClr>
              </a:solidFill>
              <a:latin typeface="微软雅黑" panose="020B0503020204020204" pitchFamily="34" charset="-122"/>
              <a:cs typeface="+mn-ea"/>
              <a:sym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72402" y="258774"/>
            <a:ext cx="3447196" cy="848163"/>
            <a:chOff x="4372402" y="258774"/>
            <a:chExt cx="3447196" cy="848163"/>
          </a:xfrm>
        </p:grpSpPr>
        <p:sp>
          <p:nvSpPr>
            <p:cNvPr id="3" name="文本框 2"/>
            <p:cNvSpPr txBox="1"/>
            <p:nvPr/>
          </p:nvSpPr>
          <p:spPr>
            <a:xfrm>
              <a:off x="4977745" y="258774"/>
              <a:ext cx="2236510" cy="400110"/>
            </a:xfrm>
            <a:prstGeom prst="rect">
              <a:avLst/>
            </a:prstGeom>
            <a:noFill/>
          </p:spPr>
          <p:txBody>
            <a:bodyPr wrap="none" rtlCol="0">
              <a:spAutoFit/>
            </a:bodyPr>
            <a:lstStyle/>
            <a:p>
              <a:r>
                <a:rPr lang="zh-CN" altLang="en-US" sz="2000" dirty="0" smtClean="0">
                  <a:solidFill>
                    <a:srgbClr val="668B25"/>
                  </a:solidFill>
                  <a:latin typeface="微软雅黑" panose="020B0503020204020204" pitchFamily="34" charset="-122"/>
                  <a:ea typeface="微软雅黑" panose="020B0503020204020204" pitchFamily="34" charset="-122"/>
                </a:rPr>
                <a:t>点击此处添加标题</a:t>
              </a:r>
              <a:endParaRPr lang="zh-CN" altLang="en-US" sz="2000" dirty="0">
                <a:solidFill>
                  <a:srgbClr val="668B25"/>
                </a:solidFill>
                <a:latin typeface="微软雅黑" panose="020B0503020204020204" pitchFamily="34" charset="-122"/>
                <a:ea typeface="微软雅黑" panose="020B0503020204020204" pitchFamily="34" charset="-122"/>
              </a:endParaRPr>
            </a:p>
          </p:txBody>
        </p:sp>
        <p:sp>
          <p:nvSpPr>
            <p:cNvPr id="4" name="矩形 3"/>
            <p:cNvSpPr/>
            <p:nvPr/>
          </p:nvSpPr>
          <p:spPr>
            <a:xfrm>
              <a:off x="4372402" y="686703"/>
              <a:ext cx="3447196" cy="261610"/>
            </a:xfrm>
            <a:prstGeom prst="rect">
              <a:avLst/>
            </a:prstGeom>
          </p:spPr>
          <p:txBody>
            <a:bodyPr wrap="square">
              <a:spAutoFit/>
            </a:bodyPr>
            <a:lstStyle/>
            <a:p>
              <a:r>
                <a:rPr lang="en-US" altLang="zh-CN" sz="1100" i="0" dirty="0" smtClean="0">
                  <a:solidFill>
                    <a:schemeClr val="tx1">
                      <a:lumMod val="65000"/>
                      <a:lumOff val="35000"/>
                    </a:schemeClr>
                  </a:solidFill>
                  <a:effectLst/>
                  <a:latin typeface="Arial" panose="020B0604020202020204" pitchFamily="34" charset="0"/>
                </a:rPr>
                <a:t>The young pioneers, the most diligent demonstration, </a:t>
              </a:r>
              <a:endParaRPr lang="zh-CN" altLang="en-US" sz="1100" dirty="0">
                <a:solidFill>
                  <a:schemeClr val="tx1">
                    <a:lumMod val="65000"/>
                    <a:lumOff val="35000"/>
                  </a:schemeClr>
                </a:solidFill>
              </a:endParaRPr>
            </a:p>
          </p:txBody>
        </p:sp>
        <p:sp>
          <p:nvSpPr>
            <p:cNvPr id="5" name="矩形 4"/>
            <p:cNvSpPr/>
            <p:nvPr/>
          </p:nvSpPr>
          <p:spPr>
            <a:xfrm>
              <a:off x="5642704" y="845327"/>
              <a:ext cx="744418" cy="261610"/>
            </a:xfrm>
            <a:prstGeom prst="rect">
              <a:avLst/>
            </a:prstGeom>
          </p:spPr>
          <p:txBody>
            <a:bodyPr wrap="none">
              <a:spAutoFit/>
            </a:bodyPr>
            <a:lstStyle/>
            <a:p>
              <a:r>
                <a:rPr lang="en-US" altLang="zh-CN" sz="1100" i="0" dirty="0" smtClean="0">
                  <a:solidFill>
                    <a:schemeClr val="tx1">
                      <a:lumMod val="65000"/>
                      <a:lumOff val="35000"/>
                    </a:schemeClr>
                  </a:solidFill>
                  <a:effectLst/>
                  <a:latin typeface="Arial" panose="020B0604020202020204" pitchFamily="34" charset="0"/>
                </a:rPr>
                <a:t>only for you.</a:t>
              </a:r>
              <a:endParaRPr lang="zh-CN" altLang="en-US" sz="1100" dirty="0">
                <a:solidFill>
                  <a:schemeClr val="tx1">
                    <a:lumMod val="65000"/>
                    <a:lumOff val="35000"/>
                  </a:schemeClr>
                </a:solidFill>
              </a:endParaRPr>
            </a:p>
          </p:txBody>
        </p:sp>
      </p:grpSp>
      <p:sp>
        <p:nvSpPr>
          <p:cNvPr id="6" name="Down Arrow Callout 55"/>
          <p:cNvSpPr/>
          <p:nvPr/>
        </p:nvSpPr>
        <p:spPr>
          <a:xfrm>
            <a:off x="1925877" y="1854233"/>
            <a:ext cx="2318464" cy="3703925"/>
          </a:xfrm>
          <a:prstGeom prst="downArrowCallout">
            <a:avLst>
              <a:gd name="adj1" fmla="val 25000"/>
              <a:gd name="adj2" fmla="val 6698"/>
              <a:gd name="adj3" fmla="val 4369"/>
              <a:gd name="adj4" fmla="val 97480"/>
            </a:avLst>
          </a:prstGeom>
          <a:noFill/>
          <a:ln w="19050">
            <a:solidFill>
              <a:srgbClr val="668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Callout 55"/>
          <p:cNvSpPr/>
          <p:nvPr/>
        </p:nvSpPr>
        <p:spPr>
          <a:xfrm>
            <a:off x="4746865" y="2260633"/>
            <a:ext cx="2318464" cy="3703925"/>
          </a:xfrm>
          <a:prstGeom prst="downArrowCallout">
            <a:avLst>
              <a:gd name="adj1" fmla="val 25000"/>
              <a:gd name="adj2" fmla="val 6698"/>
              <a:gd name="adj3" fmla="val 4369"/>
              <a:gd name="adj4" fmla="val 97480"/>
            </a:avLst>
          </a:prstGeom>
          <a:noFill/>
          <a:ln w="19050">
            <a:solidFill>
              <a:srgbClr val="91C4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Callout 55"/>
          <p:cNvSpPr/>
          <p:nvPr/>
        </p:nvSpPr>
        <p:spPr>
          <a:xfrm>
            <a:off x="7567852" y="1854232"/>
            <a:ext cx="2318464" cy="3703925"/>
          </a:xfrm>
          <a:prstGeom prst="downArrowCallout">
            <a:avLst>
              <a:gd name="adj1" fmla="val 25000"/>
              <a:gd name="adj2" fmla="val 6698"/>
              <a:gd name="adj3" fmla="val 4369"/>
              <a:gd name="adj4" fmla="val 97480"/>
            </a:avLst>
          </a:prstGeom>
          <a:noFill/>
          <a:ln w="19050">
            <a:solidFill>
              <a:srgbClr val="668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16"/>
          <p:cNvSpPr>
            <a:spLocks noEditPoints="1"/>
          </p:cNvSpPr>
          <p:nvPr/>
        </p:nvSpPr>
        <p:spPr bwMode="auto">
          <a:xfrm>
            <a:off x="8508671" y="2279683"/>
            <a:ext cx="436826" cy="352278"/>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rgbClr val="668B25"/>
          </a:solidFill>
          <a:ln w="9525">
            <a:solidFill>
              <a:srgbClr val="668B25"/>
            </a:solidFill>
            <a:round/>
          </a:ln>
        </p:spPr>
        <p:txBody>
          <a:bodyPr vert="horz" wrap="square" lIns="91440" tIns="45720" rIns="91440" bIns="45720" numCol="1" anchor="t" anchorCtr="0" compatLnSpc="1"/>
          <a:lstStyle/>
          <a:p>
            <a:endParaRPr lang="en-US" dirty="0"/>
          </a:p>
        </p:txBody>
      </p:sp>
      <p:sp>
        <p:nvSpPr>
          <p:cNvPr id="10" name="Freeform 105"/>
          <p:cNvSpPr>
            <a:spLocks noEditPoints="1"/>
          </p:cNvSpPr>
          <p:nvPr/>
        </p:nvSpPr>
        <p:spPr bwMode="auto">
          <a:xfrm>
            <a:off x="2868468" y="2260633"/>
            <a:ext cx="433281" cy="427002"/>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rgbClr val="668B25"/>
          </a:solidFill>
          <a:ln w="9525">
            <a:solidFill>
              <a:srgbClr val="668B25"/>
            </a:solidFill>
            <a:round/>
          </a:ln>
        </p:spPr>
        <p:txBody>
          <a:bodyPr vert="horz" wrap="square" lIns="91440" tIns="45720" rIns="91440" bIns="45720" numCol="1" anchor="t" anchorCtr="0" compatLnSpc="1"/>
          <a:lstStyle/>
          <a:p>
            <a:endParaRPr lang="en-US" dirty="0">
              <a:solidFill>
                <a:schemeClr val="accent3">
                  <a:lumMod val="50000"/>
                </a:schemeClr>
              </a:solidFill>
            </a:endParaRPr>
          </a:p>
        </p:txBody>
      </p:sp>
      <p:sp>
        <p:nvSpPr>
          <p:cNvPr id="11" name="Freeform 62"/>
          <p:cNvSpPr>
            <a:spLocks noChangeAspect="1" noEditPoints="1"/>
          </p:cNvSpPr>
          <p:nvPr/>
        </p:nvSpPr>
        <p:spPr bwMode="auto">
          <a:xfrm>
            <a:off x="5694289" y="2726847"/>
            <a:ext cx="423615" cy="427002"/>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91C42F"/>
          </a:solidFill>
          <a:ln w="9525">
            <a:solidFill>
              <a:srgbClr val="91C42F"/>
            </a:solidFill>
            <a:round/>
          </a:ln>
        </p:spPr>
        <p:txBody>
          <a:bodyPr vert="horz" wrap="square" lIns="91440" tIns="45720" rIns="91440" bIns="45720" numCol="1" anchor="t" anchorCtr="0" compatLnSpc="1"/>
          <a:lstStyle/>
          <a:p>
            <a:endParaRPr lang="en-US" dirty="0"/>
          </a:p>
        </p:txBody>
      </p:sp>
      <p:cxnSp>
        <p:nvCxnSpPr>
          <p:cNvPr id="12" name="Straight Connector 43"/>
          <p:cNvCxnSpPr/>
          <p:nvPr/>
        </p:nvCxnSpPr>
        <p:spPr>
          <a:xfrm>
            <a:off x="1456587" y="6152557"/>
            <a:ext cx="9159739" cy="0"/>
          </a:xfrm>
          <a:prstGeom prst="line">
            <a:avLst/>
          </a:prstGeom>
          <a:ln w="22225">
            <a:solidFill>
              <a:schemeClr val="tx1">
                <a:lumMod val="65000"/>
                <a:lumOff val="3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38"/>
          <p:cNvCxnSpPr/>
          <p:nvPr/>
        </p:nvCxnSpPr>
        <p:spPr>
          <a:xfrm>
            <a:off x="3085107" y="5558157"/>
            <a:ext cx="0" cy="594400"/>
          </a:xfrm>
          <a:prstGeom prst="line">
            <a:avLst/>
          </a:prstGeom>
          <a:ln w="19050" cap="rnd">
            <a:solidFill>
              <a:srgbClr val="668B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38"/>
          <p:cNvCxnSpPr/>
          <p:nvPr/>
        </p:nvCxnSpPr>
        <p:spPr>
          <a:xfrm>
            <a:off x="8727083" y="5558157"/>
            <a:ext cx="0" cy="594400"/>
          </a:xfrm>
          <a:prstGeom prst="line">
            <a:avLst/>
          </a:prstGeom>
          <a:ln w="19050" cap="rnd">
            <a:solidFill>
              <a:srgbClr val="8ABC4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38"/>
          <p:cNvCxnSpPr>
            <a:stCxn id="7" idx="2"/>
          </p:cNvCxnSpPr>
          <p:nvPr/>
        </p:nvCxnSpPr>
        <p:spPr>
          <a:xfrm flipH="1">
            <a:off x="5906096" y="5964558"/>
            <a:ext cx="1" cy="187999"/>
          </a:xfrm>
          <a:prstGeom prst="line">
            <a:avLst/>
          </a:prstGeom>
          <a:ln w="19050" cap="rnd">
            <a:solidFill>
              <a:srgbClr val="91C42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6" name="稻壳儿小白白(http://dwz.cn/Wu2UP)"/>
          <p:cNvSpPr>
            <a:spLocks noChangeArrowheads="1"/>
          </p:cNvSpPr>
          <p:nvPr/>
        </p:nvSpPr>
        <p:spPr bwMode="auto">
          <a:xfrm>
            <a:off x="2088131" y="3282034"/>
            <a:ext cx="1993958" cy="129222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defTabSz="1216660">
              <a:spcBef>
                <a:spcPct val="20000"/>
              </a:spcBef>
              <a:defRPr/>
            </a:pPr>
            <a:r>
              <a:rPr sz="1400" dirty="0">
                <a:solidFill>
                  <a:schemeClr val="tx1">
                    <a:lumMod val="65000"/>
                    <a:lumOff val="35000"/>
                  </a:schemeClr>
                </a:solidFill>
                <a:latin typeface="微软雅黑" panose="020B0503020204020204" pitchFamily="34" charset="-122"/>
              </a:rPr>
              <a:t>请添加你的文本请添加你的文本请添加你的文本请添加你的文本请添加你的文本请添加你的文本请添加你的文本请添加你的文本请添加你的文本</a:t>
            </a:r>
            <a:endParaRPr sz="1400" dirty="0">
              <a:solidFill>
                <a:schemeClr val="tx1">
                  <a:lumMod val="65000"/>
                  <a:lumOff val="35000"/>
                </a:schemeClr>
              </a:solidFill>
              <a:latin typeface="微软雅黑" panose="020B0503020204020204" pitchFamily="34" charset="-122"/>
            </a:endParaRPr>
          </a:p>
        </p:txBody>
      </p:sp>
      <p:sp>
        <p:nvSpPr>
          <p:cNvPr id="17" name="稻壳儿小白白(http://dwz.cn/Wu2UP)"/>
          <p:cNvSpPr>
            <a:spLocks noChangeArrowheads="1"/>
          </p:cNvSpPr>
          <p:nvPr/>
        </p:nvSpPr>
        <p:spPr bwMode="auto">
          <a:xfrm>
            <a:off x="4909117" y="3912872"/>
            <a:ext cx="1993958" cy="129222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defTabSz="1216660">
              <a:spcBef>
                <a:spcPct val="20000"/>
              </a:spcBef>
              <a:defRPr/>
            </a:pPr>
            <a:r>
              <a:rPr sz="1400" dirty="0">
                <a:solidFill>
                  <a:schemeClr val="tx1">
                    <a:lumMod val="65000"/>
                    <a:lumOff val="35000"/>
                  </a:schemeClr>
                </a:solidFill>
                <a:latin typeface="微软雅黑" panose="020B0503020204020204" pitchFamily="34" charset="-122"/>
              </a:rPr>
              <a:t>请添加你的文本请添加你的文本请添加你的文本请添加你的文本请添加你的文本请添加你的文本请添加你的文本请添加你的文本请添加你的文本</a:t>
            </a:r>
            <a:endParaRPr sz="1400" dirty="0">
              <a:solidFill>
                <a:schemeClr val="tx1">
                  <a:lumMod val="65000"/>
                  <a:lumOff val="35000"/>
                </a:schemeClr>
              </a:solidFill>
              <a:latin typeface="微软雅黑" panose="020B0503020204020204" pitchFamily="34" charset="-122"/>
            </a:endParaRPr>
          </a:p>
        </p:txBody>
      </p:sp>
      <p:sp>
        <p:nvSpPr>
          <p:cNvPr id="18" name="稻壳儿小白白(http://dwz.cn/Wu2UP)"/>
          <p:cNvSpPr>
            <a:spLocks noChangeArrowheads="1"/>
          </p:cNvSpPr>
          <p:nvPr/>
        </p:nvSpPr>
        <p:spPr bwMode="auto">
          <a:xfrm>
            <a:off x="7730104" y="3266541"/>
            <a:ext cx="1993958" cy="129222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defTabSz="1216660">
              <a:spcBef>
                <a:spcPct val="20000"/>
              </a:spcBef>
              <a:defRPr/>
            </a:pPr>
            <a:r>
              <a:rPr sz="1400" dirty="0">
                <a:solidFill>
                  <a:schemeClr val="tx1">
                    <a:lumMod val="65000"/>
                    <a:lumOff val="35000"/>
                  </a:schemeClr>
                </a:solidFill>
                <a:latin typeface="微软雅黑" panose="020B0503020204020204" pitchFamily="34" charset="-122"/>
              </a:rPr>
              <a:t>请添加你的文本请添加你的文本请添加你的文本请添加你的文本请添加你的文本请添加你的文本请添加你的文本请添加你的文本请添加你的文本</a:t>
            </a:r>
            <a:endParaRPr sz="1400" dirty="0">
              <a:solidFill>
                <a:schemeClr val="tx1">
                  <a:lumMod val="65000"/>
                  <a:lumOff val="35000"/>
                </a:schemeClr>
              </a:solidFill>
              <a:latin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72402" y="258774"/>
            <a:ext cx="3447196" cy="848163"/>
            <a:chOff x="4372402" y="258774"/>
            <a:chExt cx="3447196" cy="848163"/>
          </a:xfrm>
        </p:grpSpPr>
        <p:sp>
          <p:nvSpPr>
            <p:cNvPr id="3" name="文本框 2"/>
            <p:cNvSpPr txBox="1"/>
            <p:nvPr/>
          </p:nvSpPr>
          <p:spPr>
            <a:xfrm>
              <a:off x="4977745" y="258774"/>
              <a:ext cx="2236510" cy="400110"/>
            </a:xfrm>
            <a:prstGeom prst="rect">
              <a:avLst/>
            </a:prstGeom>
            <a:noFill/>
          </p:spPr>
          <p:txBody>
            <a:bodyPr wrap="none" rtlCol="0">
              <a:spAutoFit/>
            </a:bodyPr>
            <a:lstStyle/>
            <a:p>
              <a:r>
                <a:rPr lang="zh-CN" altLang="en-US" sz="2000" dirty="0" smtClean="0">
                  <a:solidFill>
                    <a:srgbClr val="668B25"/>
                  </a:solidFill>
                  <a:latin typeface="微软雅黑" panose="020B0503020204020204" pitchFamily="34" charset="-122"/>
                  <a:ea typeface="微软雅黑" panose="020B0503020204020204" pitchFamily="34" charset="-122"/>
                </a:rPr>
                <a:t>点击此处添加标题</a:t>
              </a:r>
              <a:endParaRPr lang="zh-CN" altLang="en-US" sz="2000" dirty="0">
                <a:solidFill>
                  <a:srgbClr val="668B25"/>
                </a:solidFill>
                <a:latin typeface="微软雅黑" panose="020B0503020204020204" pitchFamily="34" charset="-122"/>
                <a:ea typeface="微软雅黑" panose="020B0503020204020204" pitchFamily="34" charset="-122"/>
              </a:endParaRPr>
            </a:p>
          </p:txBody>
        </p:sp>
        <p:sp>
          <p:nvSpPr>
            <p:cNvPr id="4" name="矩形 3"/>
            <p:cNvSpPr/>
            <p:nvPr/>
          </p:nvSpPr>
          <p:spPr>
            <a:xfrm>
              <a:off x="4372402" y="686703"/>
              <a:ext cx="3447196" cy="261610"/>
            </a:xfrm>
            <a:prstGeom prst="rect">
              <a:avLst/>
            </a:prstGeom>
          </p:spPr>
          <p:txBody>
            <a:bodyPr wrap="square">
              <a:spAutoFit/>
            </a:bodyPr>
            <a:lstStyle/>
            <a:p>
              <a:r>
                <a:rPr lang="en-US" altLang="zh-CN" sz="1100" i="0" dirty="0" smtClean="0">
                  <a:solidFill>
                    <a:schemeClr val="tx1">
                      <a:lumMod val="65000"/>
                      <a:lumOff val="35000"/>
                    </a:schemeClr>
                  </a:solidFill>
                  <a:effectLst/>
                  <a:latin typeface="Arial" panose="020B0604020202020204" pitchFamily="34" charset="0"/>
                </a:rPr>
                <a:t>The young pioneers, the most diligent demonstration, </a:t>
              </a:r>
              <a:endParaRPr lang="zh-CN" altLang="en-US" sz="1100" dirty="0">
                <a:solidFill>
                  <a:schemeClr val="tx1">
                    <a:lumMod val="65000"/>
                    <a:lumOff val="35000"/>
                  </a:schemeClr>
                </a:solidFill>
              </a:endParaRPr>
            </a:p>
          </p:txBody>
        </p:sp>
        <p:sp>
          <p:nvSpPr>
            <p:cNvPr id="5" name="矩形 4"/>
            <p:cNvSpPr/>
            <p:nvPr/>
          </p:nvSpPr>
          <p:spPr>
            <a:xfrm>
              <a:off x="5642704" y="845327"/>
              <a:ext cx="744418" cy="261610"/>
            </a:xfrm>
            <a:prstGeom prst="rect">
              <a:avLst/>
            </a:prstGeom>
          </p:spPr>
          <p:txBody>
            <a:bodyPr wrap="none">
              <a:spAutoFit/>
            </a:bodyPr>
            <a:lstStyle/>
            <a:p>
              <a:r>
                <a:rPr lang="en-US" altLang="zh-CN" sz="1100" i="0" dirty="0" smtClean="0">
                  <a:solidFill>
                    <a:schemeClr val="tx1">
                      <a:lumMod val="65000"/>
                      <a:lumOff val="35000"/>
                    </a:schemeClr>
                  </a:solidFill>
                  <a:effectLst/>
                  <a:latin typeface="Arial" panose="020B0604020202020204" pitchFamily="34" charset="0"/>
                </a:rPr>
                <a:t>only for you.</a:t>
              </a:r>
              <a:endParaRPr lang="zh-CN" altLang="en-US" sz="1100" dirty="0">
                <a:solidFill>
                  <a:schemeClr val="tx1">
                    <a:lumMod val="65000"/>
                    <a:lumOff val="35000"/>
                  </a:schemeClr>
                </a:solidFill>
              </a:endParaRPr>
            </a:p>
          </p:txBody>
        </p:sp>
      </p:grpSp>
      <p:sp>
        <p:nvSpPr>
          <p:cNvPr id="6" name="文本框 26"/>
          <p:cNvSpPr txBox="1">
            <a:spLocks noChangeArrowheads="1"/>
          </p:cNvSpPr>
          <p:nvPr/>
        </p:nvSpPr>
        <p:spPr bwMode="auto">
          <a:xfrm>
            <a:off x="6302375" y="3219450"/>
            <a:ext cx="971550" cy="368300"/>
          </a:xfrm>
          <a:prstGeom prst="rect">
            <a:avLst/>
          </a:prstGeom>
          <a:noFill/>
          <a:ln w="9525">
            <a:noFill/>
            <a:miter lim="800000"/>
          </a:ln>
        </p:spPr>
        <p:txBody>
          <a:bodyPr>
            <a:spAutoFit/>
          </a:bodyPr>
          <a:lstStyle/>
          <a:p>
            <a:pPr eaLnBrk="1" hangingPunct="1"/>
            <a:r>
              <a:rPr lang="en-US" altLang="zh-CN">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50</a:t>
            </a:r>
            <a:r>
              <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endPar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nvGrpSpPr>
          <p:cNvPr id="7" name="组合 6"/>
          <p:cNvGrpSpPr/>
          <p:nvPr/>
        </p:nvGrpSpPr>
        <p:grpSpPr>
          <a:xfrm>
            <a:off x="0" y="1288256"/>
            <a:ext cx="8926513" cy="4230687"/>
            <a:chOff x="-85725" y="1201738"/>
            <a:chExt cx="8926513" cy="4230687"/>
          </a:xfrm>
          <a:solidFill>
            <a:schemeClr val="tx1"/>
          </a:solidFill>
        </p:grpSpPr>
        <p:grpSp>
          <p:nvGrpSpPr>
            <p:cNvPr id="8" name="组合 7"/>
            <p:cNvGrpSpPr/>
            <p:nvPr/>
          </p:nvGrpSpPr>
          <p:grpSpPr>
            <a:xfrm>
              <a:off x="-85725" y="1201738"/>
              <a:ext cx="8926513" cy="4171950"/>
              <a:chOff x="-85725" y="1201738"/>
              <a:chExt cx="8926513" cy="4171950"/>
            </a:xfrm>
            <a:grpFill/>
          </p:grpSpPr>
          <p:cxnSp>
            <p:nvCxnSpPr>
              <p:cNvPr id="14" name="直接连接符 12"/>
              <p:cNvCxnSpPr>
                <a:cxnSpLocks noChangeShapeType="1"/>
              </p:cNvCxnSpPr>
              <p:nvPr/>
            </p:nvCxnSpPr>
            <p:spPr bwMode="auto">
              <a:xfrm flipV="1">
                <a:off x="-85725" y="4586287"/>
                <a:ext cx="955675" cy="477838"/>
              </a:xfrm>
              <a:prstGeom prst="line">
                <a:avLst/>
              </a:prstGeom>
              <a:grpFill/>
              <a:ln w="76200">
                <a:solidFill>
                  <a:srgbClr val="91C42F"/>
                </a:solidFill>
                <a:round/>
              </a:ln>
            </p:spPr>
          </p:cxnSp>
          <p:cxnSp>
            <p:nvCxnSpPr>
              <p:cNvPr id="15" name="直接连接符 15"/>
              <p:cNvCxnSpPr>
                <a:cxnSpLocks noChangeShapeType="1"/>
              </p:cNvCxnSpPr>
              <p:nvPr/>
            </p:nvCxnSpPr>
            <p:spPr bwMode="auto">
              <a:xfrm flipV="1">
                <a:off x="3713163" y="3741738"/>
                <a:ext cx="2954337" cy="520700"/>
              </a:xfrm>
              <a:prstGeom prst="line">
                <a:avLst/>
              </a:prstGeom>
              <a:grpFill/>
              <a:ln w="76200">
                <a:solidFill>
                  <a:schemeClr val="bg1">
                    <a:lumMod val="65000"/>
                  </a:schemeClr>
                </a:solidFill>
                <a:round/>
              </a:ln>
            </p:spPr>
          </p:cxnSp>
          <p:cxnSp>
            <p:nvCxnSpPr>
              <p:cNvPr id="16" name="直接连接符 16"/>
              <p:cNvCxnSpPr>
                <a:cxnSpLocks noChangeShapeType="1"/>
              </p:cNvCxnSpPr>
              <p:nvPr/>
            </p:nvCxnSpPr>
            <p:spPr bwMode="auto">
              <a:xfrm flipV="1">
                <a:off x="6667500" y="1770063"/>
                <a:ext cx="1744663" cy="1957387"/>
              </a:xfrm>
              <a:prstGeom prst="line">
                <a:avLst/>
              </a:prstGeom>
              <a:grpFill/>
              <a:ln w="76200">
                <a:solidFill>
                  <a:srgbClr val="A6A6A6"/>
                </a:solidFill>
                <a:round/>
              </a:ln>
            </p:spPr>
          </p:cxnSp>
          <p:sp>
            <p:nvSpPr>
              <p:cNvPr id="17" name="下箭头 17"/>
              <p:cNvSpPr>
                <a:spLocks noChangeArrowheads="1"/>
              </p:cNvSpPr>
              <p:nvPr/>
            </p:nvSpPr>
            <p:spPr bwMode="auto">
              <a:xfrm rot="-8438651">
                <a:off x="8194675" y="1201738"/>
                <a:ext cx="646113" cy="1030287"/>
              </a:xfrm>
              <a:prstGeom prst="downArrow">
                <a:avLst>
                  <a:gd name="adj1" fmla="val 0"/>
                  <a:gd name="adj2" fmla="val 102401"/>
                </a:avLst>
              </a:prstGeom>
              <a:solidFill>
                <a:srgbClr val="668B25"/>
              </a:solidFill>
              <a:ln w="9525">
                <a:noFill/>
                <a:miter lim="800000"/>
              </a:ln>
            </p:spPr>
            <p:txBody>
              <a:bodyPr anchor="ctr"/>
              <a:lstStyle/>
              <a:p>
                <a:pPr algn="ctr" eaLnBrk="1" hangingPunct="1"/>
                <a:endPar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cxnSp>
            <p:nvCxnSpPr>
              <p:cNvPr id="18" name="直接连接符 14"/>
              <p:cNvCxnSpPr>
                <a:cxnSpLocks noChangeShapeType="1"/>
              </p:cNvCxnSpPr>
              <p:nvPr/>
            </p:nvCxnSpPr>
            <p:spPr bwMode="auto">
              <a:xfrm flipV="1">
                <a:off x="2082800" y="4276725"/>
                <a:ext cx="1644650" cy="1096963"/>
              </a:xfrm>
              <a:prstGeom prst="line">
                <a:avLst/>
              </a:prstGeom>
              <a:grpFill/>
              <a:ln w="76200">
                <a:solidFill>
                  <a:srgbClr val="91C42F"/>
                </a:solidFill>
                <a:round/>
              </a:ln>
            </p:spPr>
          </p:cxnSp>
          <p:sp>
            <p:nvSpPr>
              <p:cNvPr id="19" name="椭圆 18"/>
              <p:cNvSpPr>
                <a:spLocks noChangeArrowheads="1"/>
              </p:cNvSpPr>
              <p:nvPr/>
            </p:nvSpPr>
            <p:spPr bwMode="auto">
              <a:xfrm>
                <a:off x="792957" y="4467224"/>
                <a:ext cx="239712" cy="238125"/>
              </a:xfrm>
              <a:prstGeom prst="ellipse">
                <a:avLst/>
              </a:prstGeom>
              <a:solidFill>
                <a:srgbClr val="668B25"/>
              </a:solidFill>
              <a:ln w="9525">
                <a:noFill/>
                <a:round/>
              </a:ln>
            </p:spPr>
            <p:txBody>
              <a:bodyPr anchor="ctr"/>
              <a:lstStyle/>
              <a:p>
                <a:pPr algn="ctr" eaLnBrk="1" hangingPunct="1"/>
                <a:endPar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cxnSp>
            <p:nvCxnSpPr>
              <p:cNvPr id="21" name="直接连接符 15"/>
              <p:cNvCxnSpPr>
                <a:cxnSpLocks noChangeShapeType="1"/>
              </p:cNvCxnSpPr>
              <p:nvPr/>
            </p:nvCxnSpPr>
            <p:spPr bwMode="auto">
              <a:xfrm flipV="1">
                <a:off x="3630613" y="3756025"/>
                <a:ext cx="2954337" cy="520700"/>
              </a:xfrm>
              <a:prstGeom prst="line">
                <a:avLst/>
              </a:prstGeom>
              <a:grpFill/>
              <a:ln w="76200">
                <a:solidFill>
                  <a:srgbClr val="91C42F"/>
                </a:solidFill>
                <a:round/>
              </a:ln>
            </p:spPr>
          </p:cxnSp>
          <p:cxnSp>
            <p:nvCxnSpPr>
              <p:cNvPr id="22" name="直接连接符 16"/>
              <p:cNvCxnSpPr>
                <a:cxnSpLocks noChangeShapeType="1"/>
              </p:cNvCxnSpPr>
              <p:nvPr/>
            </p:nvCxnSpPr>
            <p:spPr bwMode="auto">
              <a:xfrm flipV="1">
                <a:off x="6584950" y="1784350"/>
                <a:ext cx="1744663" cy="1957387"/>
              </a:xfrm>
              <a:prstGeom prst="line">
                <a:avLst/>
              </a:prstGeom>
              <a:grpFill/>
              <a:ln w="76200">
                <a:solidFill>
                  <a:srgbClr val="91C42F"/>
                </a:solidFill>
                <a:round/>
              </a:ln>
            </p:spPr>
          </p:cxnSp>
        </p:grpSp>
        <p:grpSp>
          <p:nvGrpSpPr>
            <p:cNvPr id="9" name="组合 8"/>
            <p:cNvGrpSpPr/>
            <p:nvPr/>
          </p:nvGrpSpPr>
          <p:grpSpPr>
            <a:xfrm>
              <a:off x="955675" y="3621088"/>
              <a:ext cx="5832475" cy="1811337"/>
              <a:chOff x="955675" y="3621088"/>
              <a:chExt cx="5832475" cy="1811337"/>
            </a:xfrm>
            <a:grpFill/>
          </p:grpSpPr>
          <p:cxnSp>
            <p:nvCxnSpPr>
              <p:cNvPr id="10" name="直接连接符 13"/>
              <p:cNvCxnSpPr>
                <a:cxnSpLocks noChangeShapeType="1"/>
              </p:cNvCxnSpPr>
              <p:nvPr/>
            </p:nvCxnSpPr>
            <p:spPr bwMode="auto">
              <a:xfrm>
                <a:off x="955675" y="4557713"/>
                <a:ext cx="1127125" cy="815975"/>
              </a:xfrm>
              <a:prstGeom prst="line">
                <a:avLst/>
              </a:prstGeom>
              <a:grpFill/>
              <a:ln w="76200">
                <a:solidFill>
                  <a:srgbClr val="91C42F"/>
                </a:solidFill>
                <a:round/>
              </a:ln>
            </p:spPr>
          </p:cxnSp>
          <p:sp>
            <p:nvSpPr>
              <p:cNvPr id="11" name="椭圆 19"/>
              <p:cNvSpPr>
                <a:spLocks noChangeArrowheads="1"/>
              </p:cNvSpPr>
              <p:nvPr/>
            </p:nvSpPr>
            <p:spPr bwMode="auto">
              <a:xfrm>
                <a:off x="1962150" y="5194300"/>
                <a:ext cx="239713" cy="238125"/>
              </a:xfrm>
              <a:prstGeom prst="ellipse">
                <a:avLst/>
              </a:prstGeom>
              <a:solidFill>
                <a:srgbClr val="668B25"/>
              </a:solidFill>
              <a:ln w="9525">
                <a:noFill/>
                <a:round/>
              </a:ln>
            </p:spPr>
            <p:txBody>
              <a:bodyPr anchor="ctr"/>
              <a:lstStyle/>
              <a:p>
                <a:pPr algn="ctr" eaLnBrk="1" hangingPunct="1"/>
                <a:endPar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2" name="椭圆 20"/>
              <p:cNvSpPr>
                <a:spLocks noChangeArrowheads="1"/>
              </p:cNvSpPr>
              <p:nvPr/>
            </p:nvSpPr>
            <p:spPr bwMode="auto">
              <a:xfrm>
                <a:off x="3630613" y="4157663"/>
                <a:ext cx="239712" cy="238125"/>
              </a:xfrm>
              <a:prstGeom prst="ellipse">
                <a:avLst/>
              </a:prstGeom>
              <a:solidFill>
                <a:srgbClr val="668B25"/>
              </a:solidFill>
              <a:ln w="9525">
                <a:noFill/>
                <a:round/>
              </a:ln>
            </p:spPr>
            <p:txBody>
              <a:bodyPr anchor="ctr"/>
              <a:lstStyle/>
              <a:p>
                <a:pPr algn="ctr" eaLnBrk="1" hangingPunct="1"/>
                <a:endPar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3" name="椭圆 21"/>
              <p:cNvSpPr>
                <a:spLocks noChangeArrowheads="1"/>
              </p:cNvSpPr>
              <p:nvPr/>
            </p:nvSpPr>
            <p:spPr bwMode="auto">
              <a:xfrm>
                <a:off x="6548438" y="3621088"/>
                <a:ext cx="239712" cy="239712"/>
              </a:xfrm>
              <a:prstGeom prst="ellipse">
                <a:avLst/>
              </a:prstGeom>
              <a:solidFill>
                <a:srgbClr val="668B25"/>
              </a:solidFill>
              <a:ln w="9525">
                <a:noFill/>
                <a:round/>
              </a:ln>
            </p:spPr>
            <p:txBody>
              <a:bodyPr anchor="ctr"/>
              <a:lstStyle/>
              <a:p>
                <a:pPr algn="ctr" eaLnBrk="1" hangingPunct="1"/>
                <a:endPar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sp>
        <p:nvSpPr>
          <p:cNvPr id="20" name="文本框 19"/>
          <p:cNvSpPr txBox="1"/>
          <p:nvPr/>
        </p:nvSpPr>
        <p:spPr>
          <a:xfrm>
            <a:off x="6873875" y="4763414"/>
            <a:ext cx="4521876" cy="922020"/>
          </a:xfrm>
          <a:prstGeom prst="rect">
            <a:avLst/>
          </a:prstGeom>
          <a:noFill/>
        </p:spPr>
        <p:txBody>
          <a:bodyPr wrap="square" rtlCol="0">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请添加你的文本请添加你的文本请添加你的文本请添加你的文本请添加你的文本请添加你的文本</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tags/tag1.xml><?xml version="1.0" encoding="utf-8"?>
<p:tagLst xmlns:p="http://schemas.openxmlformats.org/presentationml/2006/main">
  <p:tag name="MH" val="20161209173105"/>
  <p:tag name="MH_LIBRARY" val="GRAPHIC"/>
  <p:tag name="MH_TYPE" val="Other"/>
  <p:tag name="MH_ORDER" val="9"/>
</p:tagLst>
</file>

<file path=ppt/tags/tag10.xml><?xml version="1.0" encoding="utf-8"?>
<p:tagLst xmlns:p="http://schemas.openxmlformats.org/presentationml/2006/main">
  <p:tag name="MH" val="20161209173105"/>
  <p:tag name="MH_LIBRARY" val="GRAPHIC"/>
  <p:tag name="MH_TYPE" val="Other"/>
  <p:tag name="MH_ORDER" val="10"/>
</p:tagLst>
</file>

<file path=ppt/tags/tag11.xml><?xml version="1.0" encoding="utf-8"?>
<p:tagLst xmlns:p="http://schemas.openxmlformats.org/presentationml/2006/main">
  <p:tag name="MH" val="20161209173105"/>
  <p:tag name="MH_LIBRARY" val="GRAPHIC"/>
  <p:tag name="MH_TYPE" val="Other"/>
  <p:tag name="MH_ORDER" val="11"/>
</p:tagLst>
</file>

<file path=ppt/tags/tag12.xml><?xml version="1.0" encoding="utf-8"?>
<p:tagLst xmlns:p="http://schemas.openxmlformats.org/presentationml/2006/main">
  <p:tag name="MH" val="20161209173105"/>
  <p:tag name="MH_LIBRARY" val="GRAPHIC"/>
  <p:tag name="MH_TYPE" val="Other"/>
  <p:tag name="MH_ORDER" val="12"/>
</p:tagLst>
</file>

<file path=ppt/tags/tag13.xml><?xml version="1.0" encoding="utf-8"?>
<p:tagLst xmlns:p="http://schemas.openxmlformats.org/presentationml/2006/main">
  <p:tag name="MH" val="20161209173105"/>
  <p:tag name="MH_LIBRARY" val="GRAPHIC"/>
  <p:tag name="MH_TYPE" val="Other"/>
  <p:tag name="MH_ORDER" val="3"/>
</p:tagLst>
</file>

<file path=ppt/tags/tag14.xml><?xml version="1.0" encoding="utf-8"?>
<p:tagLst xmlns:p="http://schemas.openxmlformats.org/presentationml/2006/main">
  <p:tag name="MH" val="20161209173105"/>
  <p:tag name="MH_LIBRARY" val="GRAPHIC"/>
  <p:tag name="MH_TYPE" val="Other"/>
  <p:tag name="MH_ORDER" val="4"/>
</p:tagLst>
</file>

<file path=ppt/tags/tag15.xml><?xml version="1.0" encoding="utf-8"?>
<p:tagLst xmlns:p="http://schemas.openxmlformats.org/presentationml/2006/main">
  <p:tag name="MH" val="20161209173105"/>
  <p:tag name="MH_LIBRARY" val="GRAPHIC"/>
  <p:tag name="MH_TYPE" val="Other"/>
  <p:tag name="MH_ORDER" val="5"/>
</p:tagLst>
</file>

<file path=ppt/tags/tag16.xml><?xml version="1.0" encoding="utf-8"?>
<p:tagLst xmlns:p="http://schemas.openxmlformats.org/presentationml/2006/main">
  <p:tag name="MH" val="20161209173105"/>
  <p:tag name="MH_LIBRARY" val="GRAPHIC"/>
  <p:tag name="MH_TYPE" val="Other"/>
  <p:tag name="MH_ORDER" val="6"/>
</p:tagLst>
</file>

<file path=ppt/tags/tag2.xml><?xml version="1.0" encoding="utf-8"?>
<p:tagLst xmlns:p="http://schemas.openxmlformats.org/presentationml/2006/main">
  <p:tag name="MH" val="20161209173105"/>
  <p:tag name="MH_LIBRARY" val="GRAPHIC"/>
  <p:tag name="MH_TYPE" val="Other"/>
  <p:tag name="MH_ORDER" val="10"/>
</p:tagLst>
</file>

<file path=ppt/tags/tag3.xml><?xml version="1.0" encoding="utf-8"?>
<p:tagLst xmlns:p="http://schemas.openxmlformats.org/presentationml/2006/main">
  <p:tag name="MH" val="20161209173105"/>
  <p:tag name="MH_LIBRARY" val="GRAPHIC"/>
  <p:tag name="MH_TYPE" val="Other"/>
  <p:tag name="MH_ORDER" val="11"/>
</p:tagLst>
</file>

<file path=ppt/tags/tag4.xml><?xml version="1.0" encoding="utf-8"?>
<p:tagLst xmlns:p="http://schemas.openxmlformats.org/presentationml/2006/main">
  <p:tag name="MH" val="20161209173105"/>
  <p:tag name="MH_LIBRARY" val="GRAPHIC"/>
  <p:tag name="MH_TYPE" val="Other"/>
  <p:tag name="MH_ORDER" val="12"/>
</p:tagLst>
</file>

<file path=ppt/tags/tag5.xml><?xml version="1.0" encoding="utf-8"?>
<p:tagLst xmlns:p="http://schemas.openxmlformats.org/presentationml/2006/main">
  <p:tag name="MH" val="20161209173105"/>
  <p:tag name="MH_LIBRARY" val="GRAPHIC"/>
  <p:tag name="MH_TYPE" val="Other"/>
  <p:tag name="MH_ORDER" val="3"/>
</p:tagLst>
</file>

<file path=ppt/tags/tag6.xml><?xml version="1.0" encoding="utf-8"?>
<p:tagLst xmlns:p="http://schemas.openxmlformats.org/presentationml/2006/main">
  <p:tag name="MH" val="20161209173105"/>
  <p:tag name="MH_LIBRARY" val="GRAPHIC"/>
  <p:tag name="MH_TYPE" val="Other"/>
  <p:tag name="MH_ORDER" val="4"/>
</p:tagLst>
</file>

<file path=ppt/tags/tag7.xml><?xml version="1.0" encoding="utf-8"?>
<p:tagLst xmlns:p="http://schemas.openxmlformats.org/presentationml/2006/main">
  <p:tag name="MH" val="20161209173105"/>
  <p:tag name="MH_LIBRARY" val="GRAPHIC"/>
  <p:tag name="MH_TYPE" val="Other"/>
  <p:tag name="MH_ORDER" val="5"/>
</p:tagLst>
</file>

<file path=ppt/tags/tag8.xml><?xml version="1.0" encoding="utf-8"?>
<p:tagLst xmlns:p="http://schemas.openxmlformats.org/presentationml/2006/main">
  <p:tag name="MH" val="20161209173105"/>
  <p:tag name="MH_LIBRARY" val="GRAPHIC"/>
  <p:tag name="MH_TYPE" val="Other"/>
  <p:tag name="MH_ORDER" val="6"/>
</p:tagLst>
</file>

<file path=ppt/tags/tag9.xml><?xml version="1.0" encoding="utf-8"?>
<p:tagLst xmlns:p="http://schemas.openxmlformats.org/presentationml/2006/main">
  <p:tag name="MH" val="20161209173105"/>
  <p:tag name="MH_LIBRARY" val="GRAPHIC"/>
  <p:tag name="MH_TYPE" val="Other"/>
  <p:tag name="MH_ORDER" val="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2899</Words>
  <Application>WPS 演示</Application>
  <PresentationFormat>宽屏</PresentationFormat>
  <Paragraphs>269</Paragraphs>
  <Slides>18</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18</vt:i4>
      </vt:variant>
    </vt:vector>
  </HeadingPairs>
  <TitlesOfParts>
    <vt:vector size="28" baseType="lpstr">
      <vt:lpstr>Arial</vt:lpstr>
      <vt:lpstr>宋体</vt:lpstr>
      <vt:lpstr>Wingdings</vt:lpstr>
      <vt:lpstr>微软雅黑</vt:lpstr>
      <vt:lpstr>Calibri</vt:lpstr>
      <vt:lpstr>华文中宋</vt:lpstr>
      <vt:lpstr>Bebas Neue</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Administrator</cp:lastModifiedBy>
  <cp:revision>11</cp:revision>
  <dcterms:created xsi:type="dcterms:W3CDTF">2017-08-27T08:28:00Z</dcterms:created>
  <dcterms:modified xsi:type="dcterms:W3CDTF">2017-09-11T08:54:22Z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