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86" r:id="rId7"/>
    <p:sldId id="285" r:id="rId8"/>
    <p:sldId id="281" r:id="rId9"/>
    <p:sldId id="294" r:id="rId10"/>
    <p:sldId id="264" r:id="rId11"/>
    <p:sldId id="265" r:id="rId12"/>
    <p:sldId id="278" r:id="rId13"/>
    <p:sldId id="283" r:id="rId14"/>
    <p:sldId id="288" r:id="rId15"/>
    <p:sldId id="260" r:id="rId16"/>
    <p:sldId id="291" r:id="rId17"/>
    <p:sldId id="270" r:id="rId18"/>
    <p:sldId id="272" r:id="rId19"/>
    <p:sldId id="261" r:id="rId20"/>
    <p:sldId id="277" r:id="rId21"/>
    <p:sldId id="284" r:id="rId22"/>
    <p:sldId id="292" r:id="rId23"/>
    <p:sldId id="274" r:id="rId24"/>
    <p:sldId id="273" r:id="rId25"/>
    <p:sldId id="289" r:id="rId26"/>
    <p:sldId id="290" r:id="rId27"/>
    <p:sldId id="293" r:id="rId28"/>
    <p:sldId id="263"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7527"/>
    <a:srgbClr val="F3F1F2"/>
    <a:srgbClr val="FEFFFF"/>
    <a:srgbClr val="E5483F"/>
    <a:srgbClr val="404040"/>
    <a:srgbClr val="EEE8F4"/>
    <a:srgbClr val="C7994C"/>
    <a:srgbClr val="59C8D6"/>
    <a:srgbClr val="FFCC63"/>
    <a:srgbClr val="EF52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1617752" y="5374093"/>
            <a:ext cx="5174286" cy="666489"/>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1620981" y="2618513"/>
            <a:ext cx="5195456" cy="2628595"/>
          </a:xfrm>
          <a:no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p:ph type="title"/>
          </p:nvPr>
        </p:nvSpPr>
        <p:spPr>
          <a:xfrm>
            <a:off x="1662545" y="2074530"/>
            <a:ext cx="5250873" cy="2882900"/>
          </a:xfrm>
        </p:spPr>
        <p:txBody>
          <a:bodyPr anchor="ctr"/>
          <a:lstStyle>
            <a:lvl1pPr algn="ctr">
              <a:lnSpc>
                <a:spcPct val="150000"/>
              </a:lnSpc>
              <a:defRPr sz="4400" b="0">
                <a:ln>
                  <a:noFill/>
                </a:ln>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hasCustomPrompt="1"/>
          </p:nvPr>
        </p:nvSpPr>
        <p:spPr>
          <a:xfrm>
            <a:off x="1666247" y="5093954"/>
            <a:ext cx="5248996" cy="917032"/>
          </a:xfrm>
        </p:spPr>
        <p:txBody>
          <a:bodyPr/>
          <a:lstStyle>
            <a:lvl1pPr marL="0" indent="0" algn="ctr">
              <a:lnSpc>
                <a:spcPct val="150000"/>
              </a:lnSpc>
              <a:buNone/>
              <a:defRPr sz="24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p:ph type="ftr" sz="quarter" idx="11"/>
          </p:nvPr>
        </p:nvSpPr>
        <p:spPr/>
        <p:txBody>
          <a:bodyPr/>
          <a:lstStyle>
            <a:lvl1pPr>
              <a:defRPr/>
            </a:lvl1pPr>
          </a:lstStyle>
          <a:p>
            <a:endParaRPr lang="zh-CN" altLang="en-US"/>
          </a:p>
        </p:txBody>
      </p:sp>
      <p:sp>
        <p:nvSpPr>
          <p:cNvPr id="13"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3F1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矩形 10"/>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585055"/>
            <a:ext cx="10680700" cy="477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565564" y="243605"/>
            <a:ext cx="9530267"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s>
</file>

<file path=ppt/slides/_rels/slide13.xml.rels><?xml version="1.0" encoding="UTF-8" standalone="yes"?>
<Relationships xmlns="http://schemas.openxmlformats.org/package/2006/relationships"><Relationship Id="rId9" Type="http://schemas.openxmlformats.org/officeDocument/2006/relationships/tags" Target="../tags/tag58.xml"/><Relationship Id="rId8" Type="http://schemas.openxmlformats.org/officeDocument/2006/relationships/tags" Target="../tags/tag57.xml"/><Relationship Id="rId7" Type="http://schemas.openxmlformats.org/officeDocument/2006/relationships/tags" Target="../tags/tag56.xml"/><Relationship Id="rId6" Type="http://schemas.openxmlformats.org/officeDocument/2006/relationships/tags" Target="../tags/tag55.xml"/><Relationship Id="rId5" Type="http://schemas.openxmlformats.org/officeDocument/2006/relationships/tags" Target="../tags/tag54.xml"/><Relationship Id="rId4" Type="http://schemas.openxmlformats.org/officeDocument/2006/relationships/tags" Target="../tags/tag53.xml"/><Relationship Id="rId3" Type="http://schemas.openxmlformats.org/officeDocument/2006/relationships/tags" Target="../tags/tag52.xml"/><Relationship Id="rId2" Type="http://schemas.openxmlformats.org/officeDocument/2006/relationships/tags" Target="../tags/tag51.xml"/><Relationship Id="rId15" Type="http://schemas.openxmlformats.org/officeDocument/2006/relationships/slideLayout" Target="../slideLayouts/slideLayout6.xml"/><Relationship Id="rId14" Type="http://schemas.openxmlformats.org/officeDocument/2006/relationships/tags" Target="../tags/tag63.xml"/><Relationship Id="rId13" Type="http://schemas.openxmlformats.org/officeDocument/2006/relationships/tags" Target="../tags/tag62.xml"/><Relationship Id="rId12" Type="http://schemas.openxmlformats.org/officeDocument/2006/relationships/tags" Target="../tags/tag61.xml"/><Relationship Id="rId11" Type="http://schemas.openxmlformats.org/officeDocument/2006/relationships/tags" Target="../tags/tag60.xml"/><Relationship Id="rId10" Type="http://schemas.openxmlformats.org/officeDocument/2006/relationships/tags" Target="../tags/tag59.xml"/><Relationship Id="rId1" Type="http://schemas.openxmlformats.org/officeDocument/2006/relationships/tags" Target="../tags/tag5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s>
</file>

<file path=ppt/slides/_rels/slide2.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gs" Target="../tags/tag11.xml"/><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6" Type="http://schemas.openxmlformats.org/officeDocument/2006/relationships/slideLayout" Target="../slideLayouts/slideLayout7.xml"/><Relationship Id="rId25" Type="http://schemas.openxmlformats.org/officeDocument/2006/relationships/tags" Target="../tags/tag28.xml"/><Relationship Id="rId24" Type="http://schemas.openxmlformats.org/officeDocument/2006/relationships/tags" Target="../tags/tag27.xml"/><Relationship Id="rId23" Type="http://schemas.openxmlformats.org/officeDocument/2006/relationships/tags" Target="../tags/tag26.xml"/><Relationship Id="rId22" Type="http://schemas.openxmlformats.org/officeDocument/2006/relationships/tags" Target="../tags/tag25.xml"/><Relationship Id="rId21" Type="http://schemas.openxmlformats.org/officeDocument/2006/relationships/tags" Target="../tags/tag24.xml"/><Relationship Id="rId20" Type="http://schemas.openxmlformats.org/officeDocument/2006/relationships/tags" Target="../tags/tag23.xml"/><Relationship Id="rId2" Type="http://schemas.openxmlformats.org/officeDocument/2006/relationships/slide" Target="slide3.xml"/><Relationship Id="rId19" Type="http://schemas.openxmlformats.org/officeDocument/2006/relationships/tags" Target="../tags/tag22.xml"/><Relationship Id="rId18" Type="http://schemas.openxmlformats.org/officeDocument/2006/relationships/tags" Target="../tags/tag21.xml"/><Relationship Id="rId17" Type="http://schemas.openxmlformats.org/officeDocument/2006/relationships/tags" Target="../tags/tag20.xml"/><Relationship Id="rId16" Type="http://schemas.openxmlformats.org/officeDocument/2006/relationships/tags" Target="../tags/tag19.xml"/><Relationship Id="rId15" Type="http://schemas.openxmlformats.org/officeDocument/2006/relationships/tags" Target="../tags/tag18.xml"/><Relationship Id="rId14" Type="http://schemas.openxmlformats.org/officeDocument/2006/relationships/tags" Target="../tags/tag17.xml"/><Relationship Id="rId13" Type="http://schemas.openxmlformats.org/officeDocument/2006/relationships/tags" Target="../tags/tag16.xml"/><Relationship Id="rId12" Type="http://schemas.openxmlformats.org/officeDocument/2006/relationships/tags" Target="../tags/tag15.xml"/><Relationship Id="rId11" Type="http://schemas.openxmlformats.org/officeDocument/2006/relationships/tags" Target="../tags/tag14.xml"/><Relationship Id="rId10" Type="http://schemas.openxmlformats.org/officeDocument/2006/relationships/tags" Target="../tags/tag13.xml"/><Relationship Id="rId1" Type="http://schemas.openxmlformats.org/officeDocument/2006/relationships/tags" Target="../tags/tag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73.xml"/><Relationship Id="rId5" Type="http://schemas.openxmlformats.org/officeDocument/2006/relationships/tags" Target="../tags/tag72.xml"/><Relationship Id="rId4" Type="http://schemas.openxmlformats.org/officeDocument/2006/relationships/tags" Target="../tags/tag71.xml"/><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s>
</file>

<file path=ppt/slides/_rels/slide26.xml.rels><?xml version="1.0" encoding="UTF-8" standalone="yes"?>
<Relationships xmlns="http://schemas.openxmlformats.org/package/2006/relationships"><Relationship Id="rId9" Type="http://schemas.openxmlformats.org/officeDocument/2006/relationships/tags" Target="../tags/tag82.xml"/><Relationship Id="rId8" Type="http://schemas.openxmlformats.org/officeDocument/2006/relationships/tags" Target="../tags/tag81.xml"/><Relationship Id="rId7" Type="http://schemas.openxmlformats.org/officeDocument/2006/relationships/tags" Target="../tags/tag80.xml"/><Relationship Id="rId6" Type="http://schemas.openxmlformats.org/officeDocument/2006/relationships/tags" Target="../tags/tag79.xml"/><Relationship Id="rId5" Type="http://schemas.openxmlformats.org/officeDocument/2006/relationships/tags" Target="../tags/tag78.xml"/><Relationship Id="rId4" Type="http://schemas.openxmlformats.org/officeDocument/2006/relationships/tags" Target="../tags/tag77.xml"/><Relationship Id="rId3" Type="http://schemas.openxmlformats.org/officeDocument/2006/relationships/tags" Target="../tags/tag76.xml"/><Relationship Id="rId2" Type="http://schemas.openxmlformats.org/officeDocument/2006/relationships/tags" Target="../tags/tag75.xml"/><Relationship Id="rId10" Type="http://schemas.openxmlformats.org/officeDocument/2006/relationships/slideLayout" Target="../slideLayouts/slideLayout6.xml"/><Relationship Id="rId1" Type="http://schemas.openxmlformats.org/officeDocument/2006/relationships/tags" Target="../tags/tag7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5.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normAutofit fontScale="90000"/>
          </a:bodyPr>
          <a:lstStyle/>
          <a:p>
            <a:r>
              <a:rPr lang="zh-CN" altLang="en-US" dirty="0"/>
              <a:t>讲师：情缘素材       学期：</a:t>
            </a:r>
            <a:r>
              <a:rPr lang="en-US" altLang="zh-CN" dirty="0"/>
              <a:t>2018</a:t>
            </a:r>
            <a:r>
              <a:rPr lang="zh-CN" altLang="en-US" dirty="0"/>
              <a:t>年度第一学期</a:t>
            </a:r>
            <a:endParaRPr lang="en-US" altLang="zh-CN" dirty="0"/>
          </a:p>
        </p:txBody>
      </p:sp>
      <p:sp>
        <p:nvSpPr>
          <p:cNvPr id="6146" name="标题 5"/>
          <p:cNvSpPr>
            <a:spLocks noGrp="1"/>
          </p:cNvSpPr>
          <p:nvPr>
            <p:ph type="ctrTitle"/>
          </p:nvPr>
        </p:nvSpPr>
        <p:spPr>
          <a:xfrm>
            <a:off x="1620981" y="3011365"/>
            <a:ext cx="5195456" cy="2235743"/>
          </a:xfrm>
        </p:spPr>
        <p:txBody>
          <a:bodyPr/>
          <a:lstStyle/>
          <a:p>
            <a:r>
              <a:rPr lang="zh-CN" altLang="en-US" dirty="0"/>
              <a:t>学校开学班会</a:t>
            </a:r>
            <a:br>
              <a:rPr lang="en-US" altLang="zh-CN" dirty="0"/>
            </a:br>
            <a:r>
              <a:rPr lang="zh-CN" altLang="en-US" dirty="0"/>
              <a:t>教育教学模板</a:t>
            </a:r>
            <a:endParaRPr lang="zh-CN" altLang="en-US" dirty="0"/>
          </a:p>
        </p:txBody>
      </p:sp>
      <p:sp>
        <p:nvSpPr>
          <p:cNvPr id="4" name="任意多边形 11"/>
          <p:cNvSpPr/>
          <p:nvPr>
            <p:custDataLst>
              <p:tags r:id="rId1"/>
            </p:custDataLst>
          </p:nvPr>
        </p:nvSpPr>
        <p:spPr>
          <a:xfrm>
            <a:off x="3688362" y="2249176"/>
            <a:ext cx="606327" cy="594773"/>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rgbClr val="E548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方正姚体" panose="02010601030101010101" pitchFamily="2" charset="-122"/>
                <a:ea typeface="方正姚体" panose="02010601030101010101" pitchFamily="2" charset="-122"/>
              </a:rPr>
              <a:t>年</a:t>
            </a:r>
            <a:endParaRPr lang="zh-CN" altLang="en-US" dirty="0">
              <a:latin typeface="方正姚体" panose="02010601030101010101" pitchFamily="2" charset="-122"/>
              <a:ea typeface="方正姚体" panose="02010601030101010101" pitchFamily="2" charset="-122"/>
            </a:endParaRPr>
          </a:p>
        </p:txBody>
      </p:sp>
      <p:sp>
        <p:nvSpPr>
          <p:cNvPr id="5" name="任意多边形 13"/>
          <p:cNvSpPr/>
          <p:nvPr>
            <p:custDataLst>
              <p:tags r:id="rId2"/>
            </p:custDataLst>
          </p:nvPr>
        </p:nvSpPr>
        <p:spPr>
          <a:xfrm>
            <a:off x="4766881" y="2168820"/>
            <a:ext cx="606327" cy="594773"/>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rgbClr val="E548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方正姚体" panose="02010601030101010101" pitchFamily="2" charset="-122"/>
                <a:ea typeface="方正姚体" panose="02010601030101010101" pitchFamily="2" charset="-122"/>
              </a:rPr>
              <a:t>班</a:t>
            </a:r>
            <a:endParaRPr lang="zh-CN" altLang="en-US" dirty="0">
              <a:latin typeface="方正姚体" panose="02010601030101010101" pitchFamily="2" charset="-122"/>
              <a:ea typeface="方正姚体" panose="02010601030101010101" pitchFamily="2" charset="-122"/>
            </a:endParaRPr>
          </a:p>
        </p:txBody>
      </p:sp>
      <p:sp>
        <p:nvSpPr>
          <p:cNvPr id="6" name="任意多边形 12"/>
          <p:cNvSpPr/>
          <p:nvPr>
            <p:custDataLst>
              <p:tags r:id="rId3"/>
            </p:custDataLst>
          </p:nvPr>
        </p:nvSpPr>
        <p:spPr>
          <a:xfrm rot="1162033">
            <a:off x="4255310" y="2133840"/>
            <a:ext cx="606327" cy="594773"/>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rgbClr val="E548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方正姚体" panose="02010601030101010101" pitchFamily="2" charset="-122"/>
                <a:ea typeface="方正姚体" panose="02010601030101010101" pitchFamily="2" charset="-122"/>
              </a:rPr>
              <a:t>二</a:t>
            </a:r>
            <a:endParaRPr lang="zh-CN" altLang="en-US" dirty="0">
              <a:latin typeface="方正姚体" panose="02010601030101010101" pitchFamily="2" charset="-122"/>
              <a:ea typeface="方正姚体" panose="02010601030101010101" pitchFamily="2" charset="-122"/>
            </a:endParaRPr>
          </a:p>
        </p:txBody>
      </p:sp>
      <p:sp>
        <p:nvSpPr>
          <p:cNvPr id="8" name="任意多边形 10"/>
          <p:cNvSpPr/>
          <p:nvPr>
            <p:custDataLst>
              <p:tags r:id="rId4"/>
            </p:custDataLst>
          </p:nvPr>
        </p:nvSpPr>
        <p:spPr>
          <a:xfrm rot="20162435">
            <a:off x="3064211" y="1874604"/>
            <a:ext cx="749847" cy="735559"/>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rgbClr val="E548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方正姚体" panose="02010601030101010101" pitchFamily="2" charset="-122"/>
                <a:ea typeface="方正姚体" panose="02010601030101010101" pitchFamily="2" charset="-122"/>
              </a:rPr>
              <a:t>三</a:t>
            </a:r>
            <a:endParaRPr lang="zh-CN" altLang="en-US" dirty="0">
              <a:latin typeface="方正姚体" panose="02010601030101010101" pitchFamily="2" charset="-122"/>
              <a:ea typeface="方正姚体" panose="02010601030101010101" pitchFamily="2" charset="-122"/>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圆角矩形 22"/>
          <p:cNvSpPr/>
          <p:nvPr/>
        </p:nvSpPr>
        <p:spPr>
          <a:xfrm>
            <a:off x="2758164"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25" name="任意多边形 24"/>
          <p:cNvSpPr/>
          <p:nvPr>
            <p:custDataLst>
              <p:tags r:id="rId1"/>
            </p:custDataLst>
          </p:nvPr>
        </p:nvSpPr>
        <p:spPr>
          <a:xfrm rot="5400000">
            <a:off x="1476139"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28" name="Oval 15"/>
          <p:cNvSpPr>
            <a:spLocks noChangeArrowheads="1"/>
          </p:cNvSpPr>
          <p:nvPr/>
        </p:nvSpPr>
        <p:spPr bwMode="auto">
          <a:xfrm>
            <a:off x="667206"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4" name="矩形 43"/>
          <p:cNvSpPr/>
          <p:nvPr/>
        </p:nvSpPr>
        <p:spPr>
          <a:xfrm>
            <a:off x="2657748"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9" name="圆角矩形 22"/>
          <p:cNvSpPr/>
          <p:nvPr/>
        </p:nvSpPr>
        <p:spPr>
          <a:xfrm>
            <a:off x="8371173"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0" name="任意多边形 24"/>
          <p:cNvSpPr/>
          <p:nvPr>
            <p:custDataLst>
              <p:tags r:id="rId2"/>
            </p:custDataLst>
          </p:nvPr>
        </p:nvSpPr>
        <p:spPr>
          <a:xfrm rot="5400000">
            <a:off x="7089148"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1" name="Oval 15"/>
          <p:cNvSpPr>
            <a:spLocks noChangeArrowheads="1"/>
          </p:cNvSpPr>
          <p:nvPr/>
        </p:nvSpPr>
        <p:spPr bwMode="auto">
          <a:xfrm>
            <a:off x="6280215"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33" name="矩形 32"/>
          <p:cNvSpPr/>
          <p:nvPr/>
        </p:nvSpPr>
        <p:spPr>
          <a:xfrm>
            <a:off x="8270757"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4" name="圆角矩形 22"/>
          <p:cNvSpPr/>
          <p:nvPr/>
        </p:nvSpPr>
        <p:spPr>
          <a:xfrm>
            <a:off x="2758164"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5" name="任意多边形 24"/>
          <p:cNvSpPr/>
          <p:nvPr>
            <p:custDataLst>
              <p:tags r:id="rId3"/>
            </p:custDataLst>
          </p:nvPr>
        </p:nvSpPr>
        <p:spPr>
          <a:xfrm rot="5400000">
            <a:off x="1476139"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8" name="Oval 15"/>
          <p:cNvSpPr>
            <a:spLocks noChangeArrowheads="1"/>
          </p:cNvSpPr>
          <p:nvPr/>
        </p:nvSpPr>
        <p:spPr bwMode="auto">
          <a:xfrm>
            <a:off x="667206"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9" name="矩形 48"/>
          <p:cNvSpPr/>
          <p:nvPr/>
        </p:nvSpPr>
        <p:spPr>
          <a:xfrm>
            <a:off x="2657748"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0" name="圆角矩形 22"/>
          <p:cNvSpPr/>
          <p:nvPr/>
        </p:nvSpPr>
        <p:spPr>
          <a:xfrm>
            <a:off x="8371173"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51" name="任意多边形 24"/>
          <p:cNvSpPr/>
          <p:nvPr>
            <p:custDataLst>
              <p:tags r:id="rId4"/>
            </p:custDataLst>
          </p:nvPr>
        </p:nvSpPr>
        <p:spPr>
          <a:xfrm rot="5400000">
            <a:off x="7089148"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52" name="Oval 15"/>
          <p:cNvSpPr>
            <a:spLocks noChangeArrowheads="1"/>
          </p:cNvSpPr>
          <p:nvPr/>
        </p:nvSpPr>
        <p:spPr bwMode="auto">
          <a:xfrm>
            <a:off x="6280215"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54" name="矩形 53"/>
          <p:cNvSpPr/>
          <p:nvPr/>
        </p:nvSpPr>
        <p:spPr>
          <a:xfrm>
            <a:off x="8270757"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5" name="KSO_Shape"/>
          <p:cNvSpPr/>
          <p:nvPr/>
        </p:nvSpPr>
        <p:spPr bwMode="auto">
          <a:xfrm>
            <a:off x="6423602" y="2775062"/>
            <a:ext cx="296607" cy="305780"/>
          </a:xfrm>
          <a:custGeom>
            <a:avLst/>
            <a:gdLst>
              <a:gd name="T0" fmla="*/ 705908 w 4388"/>
              <a:gd name="T1" fmla="*/ 0 h 4523"/>
              <a:gd name="T2" fmla="*/ 293567 w 4388"/>
              <a:gd name="T3" fmla="*/ 424129 h 4523"/>
              <a:gd name="T4" fmla="*/ 924083 w 4388"/>
              <a:gd name="T5" fmla="*/ 624611 h 4523"/>
              <a:gd name="T6" fmla="*/ 705908 w 4388"/>
              <a:gd name="T7" fmla="*/ 0 h 4523"/>
              <a:gd name="T8" fmla="*/ 0 w 4388"/>
              <a:gd name="T9" fmla="*/ 629244 h 4523"/>
              <a:gd name="T10" fmla="*/ 0 w 4388"/>
              <a:gd name="T11" fmla="*/ 987247 h 4523"/>
              <a:gd name="T12" fmla="*/ 165526 w 4388"/>
              <a:gd name="T13" fmla="*/ 987247 h 4523"/>
              <a:gd name="T14" fmla="*/ 165526 w 4388"/>
              <a:gd name="T15" fmla="*/ 1905000 h 4523"/>
              <a:gd name="T16" fmla="*/ 1682639 w 4388"/>
              <a:gd name="T17" fmla="*/ 1905000 h 4523"/>
              <a:gd name="T18" fmla="*/ 1682639 w 4388"/>
              <a:gd name="T19" fmla="*/ 987247 h 4523"/>
              <a:gd name="T20" fmla="*/ 1848165 w 4388"/>
              <a:gd name="T21" fmla="*/ 987247 h 4523"/>
              <a:gd name="T22" fmla="*/ 1848165 w 4388"/>
              <a:gd name="T23" fmla="*/ 629244 h 4523"/>
              <a:gd name="T24" fmla="*/ 0 w 4388"/>
              <a:gd name="T25" fmla="*/ 629244 h 4523"/>
              <a:gd name="T26" fmla="*/ 1142257 w 4388"/>
              <a:gd name="T27" fmla="*/ 0 h 4523"/>
              <a:gd name="T28" fmla="*/ 924083 w 4388"/>
              <a:gd name="T29" fmla="*/ 624611 h 4523"/>
              <a:gd name="T30" fmla="*/ 1554177 w 4388"/>
              <a:gd name="T31" fmla="*/ 424129 h 4523"/>
              <a:gd name="T32" fmla="*/ 1142257 w 4388"/>
              <a:gd name="T33" fmla="*/ 0 h 45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388" h="4523">
                <a:moveTo>
                  <a:pt x="1676" y="0"/>
                </a:moveTo>
                <a:lnTo>
                  <a:pt x="697" y="1007"/>
                </a:lnTo>
                <a:lnTo>
                  <a:pt x="2194" y="1483"/>
                </a:lnTo>
                <a:lnTo>
                  <a:pt x="1676" y="0"/>
                </a:lnTo>
                <a:close/>
                <a:moveTo>
                  <a:pt x="0" y="1494"/>
                </a:moveTo>
                <a:lnTo>
                  <a:pt x="0" y="2344"/>
                </a:lnTo>
                <a:lnTo>
                  <a:pt x="393" y="2344"/>
                </a:lnTo>
                <a:lnTo>
                  <a:pt x="393" y="4523"/>
                </a:lnTo>
                <a:lnTo>
                  <a:pt x="3995" y="4523"/>
                </a:lnTo>
                <a:lnTo>
                  <a:pt x="3995" y="2344"/>
                </a:lnTo>
                <a:lnTo>
                  <a:pt x="4388" y="2344"/>
                </a:lnTo>
                <a:lnTo>
                  <a:pt x="4388" y="1494"/>
                </a:lnTo>
                <a:lnTo>
                  <a:pt x="0" y="1494"/>
                </a:lnTo>
                <a:close/>
                <a:moveTo>
                  <a:pt x="2712" y="0"/>
                </a:moveTo>
                <a:lnTo>
                  <a:pt x="2194" y="1483"/>
                </a:lnTo>
                <a:lnTo>
                  <a:pt x="3690" y="1007"/>
                </a:lnTo>
                <a:lnTo>
                  <a:pt x="2712" y="0"/>
                </a:lnTo>
                <a:close/>
              </a:path>
            </a:pathLst>
          </a:custGeom>
          <a:solidFill>
            <a:srgbClr val="FFFFFF"/>
          </a:solidFill>
          <a:ln>
            <a:noFill/>
          </a:ln>
        </p:spPr>
        <p:txBody>
          <a:bodyPr/>
          <a:lstStyle/>
          <a:p>
            <a:endParaRPr lang="zh-CN" altLang="en-US" dirty="0"/>
          </a:p>
        </p:txBody>
      </p:sp>
      <p:sp>
        <p:nvSpPr>
          <p:cNvPr id="56" name="KSO_Shape"/>
          <p:cNvSpPr/>
          <p:nvPr/>
        </p:nvSpPr>
        <p:spPr>
          <a:xfrm>
            <a:off x="6432614" y="5036332"/>
            <a:ext cx="278583" cy="351895"/>
          </a:xfrm>
          <a:custGeom>
            <a:avLst/>
            <a:gdLst>
              <a:gd name="connsiteX0" fmla="*/ 1837010 w 4772887"/>
              <a:gd name="connsiteY0" fmla="*/ 5450128 h 6032500"/>
              <a:gd name="connsiteX1" fmla="*/ 2935877 w 4772887"/>
              <a:gd name="connsiteY1" fmla="*/ 5450128 h 6032500"/>
              <a:gd name="connsiteX2" fmla="*/ 2938893 w 4772887"/>
              <a:gd name="connsiteY2" fmla="*/ 5480050 h 6032500"/>
              <a:gd name="connsiteX3" fmla="*/ 2386443 w 4772887"/>
              <a:gd name="connsiteY3" fmla="*/ 6032500 h 6032500"/>
              <a:gd name="connsiteX4" fmla="*/ 1833993 w 4772887"/>
              <a:gd name="connsiteY4" fmla="*/ 5480050 h 6032500"/>
              <a:gd name="connsiteX5" fmla="*/ 2386443 w 4772887"/>
              <a:gd name="connsiteY5" fmla="*/ 0 h 6032500"/>
              <a:gd name="connsiteX6" fmla="*/ 2938893 w 4772887"/>
              <a:gd name="connsiteY6" fmla="*/ 552450 h 6032500"/>
              <a:gd name="connsiteX7" fmla="*/ 2938893 w 4772887"/>
              <a:gd name="connsiteY7" fmla="*/ 667402 h 6032500"/>
              <a:gd name="connsiteX8" fmla="*/ 3023664 w 4772887"/>
              <a:gd name="connsiteY8" fmla="*/ 689199 h 6032500"/>
              <a:gd name="connsiteX9" fmla="*/ 4069193 w 4772887"/>
              <a:gd name="connsiteY9" fmla="*/ 2110322 h 6032500"/>
              <a:gd name="connsiteX10" fmla="*/ 4069193 w 4772887"/>
              <a:gd name="connsiteY10" fmla="*/ 3439578 h 6032500"/>
              <a:gd name="connsiteX11" fmla="*/ 4002295 w 4772887"/>
              <a:gd name="connsiteY11" fmla="*/ 3882070 h 6032500"/>
              <a:gd name="connsiteX12" fmla="*/ 3986838 w 4772887"/>
              <a:gd name="connsiteY12" fmla="*/ 3924300 h 6032500"/>
              <a:gd name="connsiteX13" fmla="*/ 4207737 w 4772887"/>
              <a:gd name="connsiteY13" fmla="*/ 3924300 h 6032500"/>
              <a:gd name="connsiteX14" fmla="*/ 4772887 w 4772887"/>
              <a:gd name="connsiteY14" fmla="*/ 4489450 h 6032500"/>
              <a:gd name="connsiteX15" fmla="*/ 4772887 w 4772887"/>
              <a:gd name="connsiteY15" fmla="*/ 4914895 h 6032500"/>
              <a:gd name="connsiteX16" fmla="*/ 4633182 w 4772887"/>
              <a:gd name="connsiteY16" fmla="*/ 5054600 h 6032500"/>
              <a:gd name="connsiteX17" fmla="*/ 139705 w 4772887"/>
              <a:gd name="connsiteY17" fmla="*/ 5054600 h 6032500"/>
              <a:gd name="connsiteX18" fmla="*/ 0 w 4772887"/>
              <a:gd name="connsiteY18" fmla="*/ 4914895 h 6032500"/>
              <a:gd name="connsiteX19" fmla="*/ 0 w 4772887"/>
              <a:gd name="connsiteY19" fmla="*/ 4489450 h 6032500"/>
              <a:gd name="connsiteX20" fmla="*/ 565150 w 4772887"/>
              <a:gd name="connsiteY20" fmla="*/ 3924300 h 6032500"/>
              <a:gd name="connsiteX21" fmla="*/ 786048 w 4772887"/>
              <a:gd name="connsiteY21" fmla="*/ 3924300 h 6032500"/>
              <a:gd name="connsiteX22" fmla="*/ 770591 w 4772887"/>
              <a:gd name="connsiteY22" fmla="*/ 3882070 h 6032500"/>
              <a:gd name="connsiteX23" fmla="*/ 703693 w 4772887"/>
              <a:gd name="connsiteY23" fmla="*/ 3439578 h 6032500"/>
              <a:gd name="connsiteX24" fmla="*/ 703693 w 4772887"/>
              <a:gd name="connsiteY24" fmla="*/ 2110322 h 6032500"/>
              <a:gd name="connsiteX25" fmla="*/ 1749223 w 4772887"/>
              <a:gd name="connsiteY25" fmla="*/ 689199 h 6032500"/>
              <a:gd name="connsiteX26" fmla="*/ 1833993 w 4772887"/>
              <a:gd name="connsiteY26" fmla="*/ 667402 h 6032500"/>
              <a:gd name="connsiteX27" fmla="*/ 1833993 w 4772887"/>
              <a:gd name="connsiteY27" fmla="*/ 552450 h 6032500"/>
              <a:gd name="connsiteX28" fmla="*/ 2386443 w 4772887"/>
              <a:gd name="connsiteY28" fmla="*/ 0 h 603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772887" h="6032500">
                <a:moveTo>
                  <a:pt x="1837010" y="5450128"/>
                </a:moveTo>
                <a:lnTo>
                  <a:pt x="2935877" y="5450128"/>
                </a:lnTo>
                <a:lnTo>
                  <a:pt x="2938893" y="5480050"/>
                </a:lnTo>
                <a:cubicBezTo>
                  <a:pt x="2938893" y="5785160"/>
                  <a:pt x="2691553" y="6032500"/>
                  <a:pt x="2386443" y="6032500"/>
                </a:cubicBezTo>
                <a:cubicBezTo>
                  <a:pt x="2081333" y="6032500"/>
                  <a:pt x="1833993" y="5785160"/>
                  <a:pt x="1833993" y="5480050"/>
                </a:cubicBezTo>
                <a:close/>
                <a:moveTo>
                  <a:pt x="2386443" y="0"/>
                </a:moveTo>
                <a:cubicBezTo>
                  <a:pt x="2691553" y="0"/>
                  <a:pt x="2938893" y="247340"/>
                  <a:pt x="2938893" y="552450"/>
                </a:cubicBezTo>
                <a:lnTo>
                  <a:pt x="2938893" y="667402"/>
                </a:lnTo>
                <a:lnTo>
                  <a:pt x="3023664" y="689199"/>
                </a:lnTo>
                <a:cubicBezTo>
                  <a:pt x="3629391" y="877599"/>
                  <a:pt x="4069193" y="1442600"/>
                  <a:pt x="4069193" y="2110322"/>
                </a:cubicBezTo>
                <a:lnTo>
                  <a:pt x="4069193" y="3439578"/>
                </a:lnTo>
                <a:cubicBezTo>
                  <a:pt x="4069193" y="3593668"/>
                  <a:pt x="4045772" y="3742287"/>
                  <a:pt x="4002295" y="3882070"/>
                </a:cubicBezTo>
                <a:lnTo>
                  <a:pt x="3986838" y="3924300"/>
                </a:lnTo>
                <a:lnTo>
                  <a:pt x="4207737" y="3924300"/>
                </a:lnTo>
                <a:cubicBezTo>
                  <a:pt x="4519861" y="3924300"/>
                  <a:pt x="4772887" y="4177326"/>
                  <a:pt x="4772887" y="4489450"/>
                </a:cubicBezTo>
                <a:lnTo>
                  <a:pt x="4772887" y="4914895"/>
                </a:lnTo>
                <a:cubicBezTo>
                  <a:pt x="4772887" y="4992052"/>
                  <a:pt x="4710339" y="5054600"/>
                  <a:pt x="4633182" y="5054600"/>
                </a:cubicBezTo>
                <a:lnTo>
                  <a:pt x="139705" y="5054600"/>
                </a:lnTo>
                <a:cubicBezTo>
                  <a:pt x="62548" y="5054600"/>
                  <a:pt x="0" y="4992052"/>
                  <a:pt x="0" y="4914895"/>
                </a:cubicBezTo>
                <a:lnTo>
                  <a:pt x="0" y="4489450"/>
                </a:lnTo>
                <a:cubicBezTo>
                  <a:pt x="0" y="4177326"/>
                  <a:pt x="253026" y="3924300"/>
                  <a:pt x="565150" y="3924300"/>
                </a:cubicBezTo>
                <a:lnTo>
                  <a:pt x="786048" y="3924300"/>
                </a:lnTo>
                <a:lnTo>
                  <a:pt x="770591" y="3882070"/>
                </a:lnTo>
                <a:cubicBezTo>
                  <a:pt x="727114" y="3742287"/>
                  <a:pt x="703693" y="3593668"/>
                  <a:pt x="703693" y="3439578"/>
                </a:cubicBezTo>
                <a:lnTo>
                  <a:pt x="703693" y="2110322"/>
                </a:lnTo>
                <a:cubicBezTo>
                  <a:pt x="703693" y="1442600"/>
                  <a:pt x="1143496" y="877599"/>
                  <a:pt x="1749223" y="689199"/>
                </a:cubicBezTo>
                <a:lnTo>
                  <a:pt x="1833993" y="667402"/>
                </a:lnTo>
                <a:lnTo>
                  <a:pt x="1833993" y="552450"/>
                </a:lnTo>
                <a:cubicBezTo>
                  <a:pt x="1833993" y="247340"/>
                  <a:pt x="2081333" y="0"/>
                  <a:pt x="2386443"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57" name="KSO_Shape"/>
          <p:cNvSpPr/>
          <p:nvPr/>
        </p:nvSpPr>
        <p:spPr bwMode="auto">
          <a:xfrm>
            <a:off x="817767" y="2806111"/>
            <a:ext cx="282259" cy="243683"/>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lstStyle/>
          <a:p>
            <a:endParaRPr lang="zh-CN" altLang="en-US" dirty="0"/>
          </a:p>
        </p:txBody>
      </p:sp>
      <p:sp>
        <p:nvSpPr>
          <p:cNvPr id="58" name="KSO_Shape"/>
          <p:cNvSpPr/>
          <p:nvPr/>
        </p:nvSpPr>
        <p:spPr bwMode="auto">
          <a:xfrm>
            <a:off x="802303" y="5036332"/>
            <a:ext cx="313186" cy="351895"/>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FFFFF"/>
          </a:solidFill>
          <a:ln>
            <a:noFill/>
          </a:ln>
        </p:spPr>
        <p:txBody>
          <a:bodyPr/>
          <a:lstStyle/>
          <a:p>
            <a:endParaRPr lang="zh-CN" altLang="en-US"/>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任意多边形 30"/>
          <p:cNvSpPr/>
          <p:nvPr/>
        </p:nvSpPr>
        <p:spPr>
          <a:xfrm>
            <a:off x="1182734" y="2395365"/>
            <a:ext cx="3544661" cy="1573752"/>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36000" bIns="36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14" name="任意多边形 30"/>
          <p:cNvSpPr/>
          <p:nvPr/>
        </p:nvSpPr>
        <p:spPr>
          <a:xfrm>
            <a:off x="4727395" y="4463004"/>
            <a:ext cx="3544661" cy="1573752"/>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36000" bIns="36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grpSp>
        <p:nvGrpSpPr>
          <p:cNvPr id="15" name="组合 14"/>
          <p:cNvGrpSpPr/>
          <p:nvPr/>
        </p:nvGrpSpPr>
        <p:grpSpPr>
          <a:xfrm>
            <a:off x="529631" y="2529138"/>
            <a:ext cx="1306207" cy="1306207"/>
            <a:chOff x="316610" y="4312098"/>
            <a:chExt cx="1306207" cy="1306207"/>
          </a:xfrm>
        </p:grpSpPr>
        <p:sp>
          <p:nvSpPr>
            <p:cNvPr id="16" name="椭圆 15"/>
            <p:cNvSpPr/>
            <p:nvPr/>
          </p:nvSpPr>
          <p:spPr>
            <a:xfrm>
              <a:off x="316610" y="4312098"/>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0" name="Freeform 143"/>
            <p:cNvSpPr>
              <a:spLocks noEditPoints="1"/>
            </p:cNvSpPr>
            <p:nvPr/>
          </p:nvSpPr>
          <p:spPr bwMode="auto">
            <a:xfrm flipH="1">
              <a:off x="590478" y="4668314"/>
              <a:ext cx="758471" cy="593774"/>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grpSp>
        <p:nvGrpSpPr>
          <p:cNvPr id="21" name="组合 20"/>
          <p:cNvGrpSpPr/>
          <p:nvPr/>
        </p:nvGrpSpPr>
        <p:grpSpPr>
          <a:xfrm>
            <a:off x="4074292" y="4596777"/>
            <a:ext cx="1306207" cy="1306207"/>
            <a:chOff x="5404617" y="5094224"/>
            <a:chExt cx="1306207" cy="1306207"/>
          </a:xfrm>
        </p:grpSpPr>
        <p:sp>
          <p:nvSpPr>
            <p:cNvPr id="22" name="椭圆 21"/>
            <p:cNvSpPr/>
            <p:nvPr/>
          </p:nvSpPr>
          <p:spPr>
            <a:xfrm>
              <a:off x="5404617" y="509422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3" name="KSO_Shape"/>
            <p:cNvSpPr/>
            <p:nvPr/>
          </p:nvSpPr>
          <p:spPr bwMode="auto">
            <a:xfrm>
              <a:off x="5773400" y="5450440"/>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
        <p:nvSpPr>
          <p:cNvPr id="24" name="矩形 23"/>
          <p:cNvSpPr/>
          <p:nvPr/>
        </p:nvSpPr>
        <p:spPr>
          <a:xfrm>
            <a:off x="4828970" y="2494752"/>
            <a:ext cx="328873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5" name="矩形 24"/>
          <p:cNvSpPr/>
          <p:nvPr/>
        </p:nvSpPr>
        <p:spPr>
          <a:xfrm>
            <a:off x="8373631" y="4562392"/>
            <a:ext cx="328873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任意多边形: 形状 11"/>
          <p:cNvSpPr/>
          <p:nvPr>
            <p:custDataLst>
              <p:tags r:id="rId1"/>
            </p:custDataLst>
          </p:nvPr>
        </p:nvSpPr>
        <p:spPr>
          <a:xfrm flipH="1">
            <a:off x="2040607" y="5146227"/>
            <a:ext cx="761558" cy="429111"/>
          </a:xfrm>
          <a:custGeom>
            <a:avLst/>
            <a:gdLst>
              <a:gd name="connsiteX0" fmla="*/ 761558 w 761558"/>
              <a:gd name="connsiteY0" fmla="*/ 0 h 429111"/>
              <a:gd name="connsiteX1" fmla="*/ 0 w 761558"/>
              <a:gd name="connsiteY1" fmla="*/ 0 h 429111"/>
              <a:gd name="connsiteX2" fmla="*/ 0 w 761558"/>
              <a:gd name="connsiteY2" fmla="*/ 429111 h 429111"/>
              <a:gd name="connsiteX3" fmla="*/ 761558 w 761558"/>
              <a:gd name="connsiteY3" fmla="*/ 429111 h 429111"/>
            </a:gdLst>
            <a:ahLst/>
            <a:cxnLst>
              <a:cxn ang="0">
                <a:pos x="connsiteX0" y="connsiteY0"/>
              </a:cxn>
              <a:cxn ang="0">
                <a:pos x="connsiteX1" y="connsiteY1"/>
              </a:cxn>
              <a:cxn ang="0">
                <a:pos x="connsiteX2" y="connsiteY2"/>
              </a:cxn>
              <a:cxn ang="0">
                <a:pos x="connsiteX3" y="connsiteY3"/>
              </a:cxn>
            </a:cxnLst>
            <a:rect l="l" t="t" r="r" b="b"/>
            <a:pathLst>
              <a:path w="761558" h="429111">
                <a:moveTo>
                  <a:pt x="761558" y="0"/>
                </a:moveTo>
                <a:lnTo>
                  <a:pt x="0" y="0"/>
                </a:lnTo>
                <a:lnTo>
                  <a:pt x="0" y="429111"/>
                </a:lnTo>
                <a:lnTo>
                  <a:pt x="761558" y="429111"/>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任意多边形: 形状 12"/>
          <p:cNvSpPr/>
          <p:nvPr>
            <p:custDataLst>
              <p:tags r:id="rId2"/>
            </p:custDataLst>
          </p:nvPr>
        </p:nvSpPr>
        <p:spPr>
          <a:xfrm flipH="1">
            <a:off x="2802165" y="4503841"/>
            <a:ext cx="496160" cy="1071498"/>
          </a:xfrm>
          <a:custGeom>
            <a:avLst/>
            <a:gdLst>
              <a:gd name="connsiteX0" fmla="*/ 496160 w 496160"/>
              <a:gd name="connsiteY0" fmla="*/ 0 h 1071498"/>
              <a:gd name="connsiteX1" fmla="*/ 0 w 496160"/>
              <a:gd name="connsiteY1" fmla="*/ 0 h 1071498"/>
              <a:gd name="connsiteX2" fmla="*/ 0 w 496160"/>
              <a:gd name="connsiteY2" fmla="*/ 813599 h 1071498"/>
              <a:gd name="connsiteX3" fmla="*/ 496159 w 496160"/>
              <a:gd name="connsiteY3" fmla="*/ 1071498 h 1071498"/>
            </a:gdLst>
            <a:ahLst/>
            <a:cxnLst>
              <a:cxn ang="0">
                <a:pos x="connsiteX0" y="connsiteY0"/>
              </a:cxn>
              <a:cxn ang="0">
                <a:pos x="connsiteX1" y="connsiteY1"/>
              </a:cxn>
              <a:cxn ang="0">
                <a:pos x="connsiteX2" y="connsiteY2"/>
              </a:cxn>
              <a:cxn ang="0">
                <a:pos x="connsiteX3" y="connsiteY3"/>
              </a:cxn>
            </a:cxnLst>
            <a:rect l="l" t="t" r="r" b="b"/>
            <a:pathLst>
              <a:path w="496160" h="1071498">
                <a:moveTo>
                  <a:pt x="496160" y="0"/>
                </a:moveTo>
                <a:lnTo>
                  <a:pt x="0" y="0"/>
                </a:lnTo>
                <a:lnTo>
                  <a:pt x="0" y="813599"/>
                </a:lnTo>
                <a:lnTo>
                  <a:pt x="496159" y="107149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noAutofit/>
          </a:bodyPr>
          <a:lstStyle/>
          <a:p>
            <a:pPr algn="ctr"/>
            <a:endParaRPr lang="zh-CN" altLang="en-US" sz="1400" dirty="0">
              <a:solidFill>
                <a:srgbClr val="FEFFFF"/>
              </a:solidFill>
            </a:endParaRPr>
          </a:p>
        </p:txBody>
      </p:sp>
      <p:sp>
        <p:nvSpPr>
          <p:cNvPr id="14" name="矩形: 圆角 13"/>
          <p:cNvSpPr/>
          <p:nvPr/>
        </p:nvSpPr>
        <p:spPr>
          <a:xfrm>
            <a:off x="734400" y="4707678"/>
            <a:ext cx="1306207" cy="1306207"/>
          </a:xfrm>
          <a:prstGeom prst="roundRect">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dirty="0">
                <a:solidFill>
                  <a:schemeClr val="accent1"/>
                </a:solidFill>
              </a:rPr>
              <a:t>01</a:t>
            </a:r>
            <a:endParaRPr lang="zh-CN" altLang="en-US" sz="4400" dirty="0">
              <a:solidFill>
                <a:schemeClr val="accent1"/>
              </a:solidFill>
            </a:endParaRPr>
          </a:p>
        </p:txBody>
      </p:sp>
      <p:sp>
        <p:nvSpPr>
          <p:cNvPr id="15" name="矩形 14"/>
          <p:cNvSpPr/>
          <p:nvPr/>
        </p:nvSpPr>
        <p:spPr>
          <a:xfrm>
            <a:off x="1791689" y="329699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任意多边形: 形状 15"/>
          <p:cNvSpPr/>
          <p:nvPr>
            <p:custDataLst>
              <p:tags r:id="rId3"/>
            </p:custDataLst>
          </p:nvPr>
        </p:nvSpPr>
        <p:spPr>
          <a:xfrm flipH="1">
            <a:off x="5615007" y="5146227"/>
            <a:ext cx="761558" cy="429111"/>
          </a:xfrm>
          <a:custGeom>
            <a:avLst/>
            <a:gdLst>
              <a:gd name="connsiteX0" fmla="*/ 761558 w 761558"/>
              <a:gd name="connsiteY0" fmla="*/ 0 h 429111"/>
              <a:gd name="connsiteX1" fmla="*/ 0 w 761558"/>
              <a:gd name="connsiteY1" fmla="*/ 0 h 429111"/>
              <a:gd name="connsiteX2" fmla="*/ 0 w 761558"/>
              <a:gd name="connsiteY2" fmla="*/ 429111 h 429111"/>
              <a:gd name="connsiteX3" fmla="*/ 761558 w 761558"/>
              <a:gd name="connsiteY3" fmla="*/ 429111 h 429111"/>
            </a:gdLst>
            <a:ahLst/>
            <a:cxnLst>
              <a:cxn ang="0">
                <a:pos x="connsiteX0" y="connsiteY0"/>
              </a:cxn>
              <a:cxn ang="0">
                <a:pos x="connsiteX1" y="connsiteY1"/>
              </a:cxn>
              <a:cxn ang="0">
                <a:pos x="connsiteX2" y="connsiteY2"/>
              </a:cxn>
              <a:cxn ang="0">
                <a:pos x="connsiteX3" y="connsiteY3"/>
              </a:cxn>
            </a:cxnLst>
            <a:rect l="l" t="t" r="r" b="b"/>
            <a:pathLst>
              <a:path w="761558" h="429111">
                <a:moveTo>
                  <a:pt x="761558" y="0"/>
                </a:moveTo>
                <a:lnTo>
                  <a:pt x="0" y="0"/>
                </a:lnTo>
                <a:lnTo>
                  <a:pt x="0" y="429111"/>
                </a:lnTo>
                <a:lnTo>
                  <a:pt x="761558" y="429111"/>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7" name="任意多边形: 形状 16"/>
          <p:cNvSpPr/>
          <p:nvPr>
            <p:custDataLst>
              <p:tags r:id="rId4"/>
            </p:custDataLst>
          </p:nvPr>
        </p:nvSpPr>
        <p:spPr>
          <a:xfrm flipH="1">
            <a:off x="6376565" y="4503841"/>
            <a:ext cx="496160" cy="1071498"/>
          </a:xfrm>
          <a:custGeom>
            <a:avLst/>
            <a:gdLst>
              <a:gd name="connsiteX0" fmla="*/ 496160 w 496160"/>
              <a:gd name="connsiteY0" fmla="*/ 0 h 1071498"/>
              <a:gd name="connsiteX1" fmla="*/ 0 w 496160"/>
              <a:gd name="connsiteY1" fmla="*/ 0 h 1071498"/>
              <a:gd name="connsiteX2" fmla="*/ 0 w 496160"/>
              <a:gd name="connsiteY2" fmla="*/ 813599 h 1071498"/>
              <a:gd name="connsiteX3" fmla="*/ 496159 w 496160"/>
              <a:gd name="connsiteY3" fmla="*/ 1071498 h 1071498"/>
            </a:gdLst>
            <a:ahLst/>
            <a:cxnLst>
              <a:cxn ang="0">
                <a:pos x="connsiteX0" y="connsiteY0"/>
              </a:cxn>
              <a:cxn ang="0">
                <a:pos x="connsiteX1" y="connsiteY1"/>
              </a:cxn>
              <a:cxn ang="0">
                <a:pos x="connsiteX2" y="connsiteY2"/>
              </a:cxn>
              <a:cxn ang="0">
                <a:pos x="connsiteX3" y="connsiteY3"/>
              </a:cxn>
            </a:cxnLst>
            <a:rect l="l" t="t" r="r" b="b"/>
            <a:pathLst>
              <a:path w="496160" h="1071498">
                <a:moveTo>
                  <a:pt x="496160" y="0"/>
                </a:moveTo>
                <a:lnTo>
                  <a:pt x="0" y="0"/>
                </a:lnTo>
                <a:lnTo>
                  <a:pt x="0" y="813599"/>
                </a:lnTo>
                <a:lnTo>
                  <a:pt x="496159" y="107149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noAutofit/>
          </a:bodyPr>
          <a:lstStyle/>
          <a:p>
            <a:pPr algn="ctr"/>
            <a:endParaRPr lang="zh-CN" altLang="en-US" sz="1400" dirty="0">
              <a:solidFill>
                <a:srgbClr val="FEFFFF"/>
              </a:solidFill>
            </a:endParaRPr>
          </a:p>
        </p:txBody>
      </p:sp>
      <p:sp>
        <p:nvSpPr>
          <p:cNvPr id="18" name="矩形: 圆角 17"/>
          <p:cNvSpPr/>
          <p:nvPr/>
        </p:nvSpPr>
        <p:spPr>
          <a:xfrm>
            <a:off x="4308800" y="4707678"/>
            <a:ext cx="1306207" cy="1306207"/>
          </a:xfrm>
          <a:prstGeom prst="roundRect">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dirty="0">
                <a:solidFill>
                  <a:schemeClr val="accent1"/>
                </a:solidFill>
              </a:rPr>
              <a:t>02</a:t>
            </a:r>
            <a:endParaRPr lang="zh-CN" altLang="en-US" sz="4400" dirty="0">
              <a:solidFill>
                <a:schemeClr val="accent1"/>
              </a:solidFill>
            </a:endParaRPr>
          </a:p>
        </p:txBody>
      </p:sp>
      <p:sp>
        <p:nvSpPr>
          <p:cNvPr id="19" name="矩形 18"/>
          <p:cNvSpPr/>
          <p:nvPr/>
        </p:nvSpPr>
        <p:spPr>
          <a:xfrm>
            <a:off x="5366089" y="329699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0" name="任意多边形: 形状 19"/>
          <p:cNvSpPr/>
          <p:nvPr>
            <p:custDataLst>
              <p:tags r:id="rId5"/>
            </p:custDataLst>
          </p:nvPr>
        </p:nvSpPr>
        <p:spPr>
          <a:xfrm flipH="1">
            <a:off x="9189407" y="5146227"/>
            <a:ext cx="761558" cy="429111"/>
          </a:xfrm>
          <a:custGeom>
            <a:avLst/>
            <a:gdLst>
              <a:gd name="connsiteX0" fmla="*/ 761558 w 761558"/>
              <a:gd name="connsiteY0" fmla="*/ 0 h 429111"/>
              <a:gd name="connsiteX1" fmla="*/ 0 w 761558"/>
              <a:gd name="connsiteY1" fmla="*/ 0 h 429111"/>
              <a:gd name="connsiteX2" fmla="*/ 0 w 761558"/>
              <a:gd name="connsiteY2" fmla="*/ 429111 h 429111"/>
              <a:gd name="connsiteX3" fmla="*/ 761558 w 761558"/>
              <a:gd name="connsiteY3" fmla="*/ 429111 h 429111"/>
            </a:gdLst>
            <a:ahLst/>
            <a:cxnLst>
              <a:cxn ang="0">
                <a:pos x="connsiteX0" y="connsiteY0"/>
              </a:cxn>
              <a:cxn ang="0">
                <a:pos x="connsiteX1" y="connsiteY1"/>
              </a:cxn>
              <a:cxn ang="0">
                <a:pos x="connsiteX2" y="connsiteY2"/>
              </a:cxn>
              <a:cxn ang="0">
                <a:pos x="connsiteX3" y="connsiteY3"/>
              </a:cxn>
            </a:cxnLst>
            <a:rect l="l" t="t" r="r" b="b"/>
            <a:pathLst>
              <a:path w="761558" h="429111">
                <a:moveTo>
                  <a:pt x="761558" y="0"/>
                </a:moveTo>
                <a:lnTo>
                  <a:pt x="0" y="0"/>
                </a:lnTo>
                <a:lnTo>
                  <a:pt x="0" y="429111"/>
                </a:lnTo>
                <a:lnTo>
                  <a:pt x="761558" y="429111"/>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p:custDataLst>
              <p:tags r:id="rId6"/>
            </p:custDataLst>
          </p:nvPr>
        </p:nvSpPr>
        <p:spPr>
          <a:xfrm flipH="1">
            <a:off x="9950965" y="4503841"/>
            <a:ext cx="496160" cy="1071498"/>
          </a:xfrm>
          <a:custGeom>
            <a:avLst/>
            <a:gdLst>
              <a:gd name="connsiteX0" fmla="*/ 496160 w 496160"/>
              <a:gd name="connsiteY0" fmla="*/ 0 h 1071498"/>
              <a:gd name="connsiteX1" fmla="*/ 0 w 496160"/>
              <a:gd name="connsiteY1" fmla="*/ 0 h 1071498"/>
              <a:gd name="connsiteX2" fmla="*/ 0 w 496160"/>
              <a:gd name="connsiteY2" fmla="*/ 813599 h 1071498"/>
              <a:gd name="connsiteX3" fmla="*/ 496159 w 496160"/>
              <a:gd name="connsiteY3" fmla="*/ 1071498 h 1071498"/>
            </a:gdLst>
            <a:ahLst/>
            <a:cxnLst>
              <a:cxn ang="0">
                <a:pos x="connsiteX0" y="connsiteY0"/>
              </a:cxn>
              <a:cxn ang="0">
                <a:pos x="connsiteX1" y="connsiteY1"/>
              </a:cxn>
              <a:cxn ang="0">
                <a:pos x="connsiteX2" y="connsiteY2"/>
              </a:cxn>
              <a:cxn ang="0">
                <a:pos x="connsiteX3" y="connsiteY3"/>
              </a:cxn>
            </a:cxnLst>
            <a:rect l="l" t="t" r="r" b="b"/>
            <a:pathLst>
              <a:path w="496160" h="1071498">
                <a:moveTo>
                  <a:pt x="496160" y="0"/>
                </a:moveTo>
                <a:lnTo>
                  <a:pt x="0" y="0"/>
                </a:lnTo>
                <a:lnTo>
                  <a:pt x="0" y="813599"/>
                </a:lnTo>
                <a:lnTo>
                  <a:pt x="496159" y="107149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noAutofit/>
          </a:bodyPr>
          <a:lstStyle/>
          <a:p>
            <a:pPr algn="ctr"/>
            <a:endParaRPr lang="zh-CN" altLang="en-US" sz="1400" dirty="0">
              <a:solidFill>
                <a:srgbClr val="FEFFFF"/>
              </a:solidFill>
            </a:endParaRPr>
          </a:p>
        </p:txBody>
      </p:sp>
      <p:sp>
        <p:nvSpPr>
          <p:cNvPr id="22" name="矩形: 圆角 21"/>
          <p:cNvSpPr/>
          <p:nvPr/>
        </p:nvSpPr>
        <p:spPr>
          <a:xfrm>
            <a:off x="7883200" y="4707678"/>
            <a:ext cx="1306207" cy="1306207"/>
          </a:xfrm>
          <a:prstGeom prst="roundRect">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dirty="0">
                <a:solidFill>
                  <a:schemeClr val="accent1"/>
                </a:solidFill>
              </a:rPr>
              <a:t>03</a:t>
            </a:r>
            <a:endParaRPr lang="zh-CN" altLang="en-US" sz="4400" dirty="0">
              <a:solidFill>
                <a:schemeClr val="accent1"/>
              </a:solidFill>
            </a:endParaRPr>
          </a:p>
        </p:txBody>
      </p:sp>
      <p:sp>
        <p:nvSpPr>
          <p:cNvPr id="23" name="矩形 22"/>
          <p:cNvSpPr/>
          <p:nvPr/>
        </p:nvSpPr>
        <p:spPr>
          <a:xfrm>
            <a:off x="8940489" y="329699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4" name="矩形 23"/>
          <p:cNvSpPr/>
          <p:nvPr/>
        </p:nvSpPr>
        <p:spPr>
          <a:xfrm>
            <a:off x="1023257" y="1307803"/>
            <a:ext cx="10145486" cy="16514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MH_Other_3"/>
          <p:cNvSpPr/>
          <p:nvPr>
            <p:custDataLst>
              <p:tags r:id="rId1"/>
            </p:custDataLst>
          </p:nvPr>
        </p:nvSpPr>
        <p:spPr bwMode="auto">
          <a:xfrm>
            <a:off x="3371850"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2" name="MH_Other_4"/>
          <p:cNvSpPr/>
          <p:nvPr>
            <p:custDataLst>
              <p:tags r:id="rId2"/>
            </p:custDataLst>
          </p:nvPr>
        </p:nvSpPr>
        <p:spPr bwMode="auto">
          <a:xfrm>
            <a:off x="4052889"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3" name="MH_Other_3"/>
          <p:cNvSpPr/>
          <p:nvPr>
            <p:custDataLst>
              <p:tags r:id="rId3"/>
            </p:custDataLst>
          </p:nvPr>
        </p:nvSpPr>
        <p:spPr bwMode="auto">
          <a:xfrm>
            <a:off x="2350293"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4" name="MH_Other_4"/>
          <p:cNvSpPr/>
          <p:nvPr>
            <p:custDataLst>
              <p:tags r:id="rId4"/>
            </p:custDataLst>
          </p:nvPr>
        </p:nvSpPr>
        <p:spPr bwMode="auto">
          <a:xfrm>
            <a:off x="3031332"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01</a:t>
            </a:r>
            <a:endParaRPr lang="zh-CN" altLang="en-US" kern="0" dirty="0">
              <a:solidFill>
                <a:srgbClr val="FFFFFF"/>
              </a:solidFill>
              <a:latin typeface="+mj-ea"/>
              <a:ea typeface="+mj-ea"/>
            </a:endParaRPr>
          </a:p>
        </p:txBody>
      </p:sp>
      <p:sp>
        <p:nvSpPr>
          <p:cNvPr id="25" name="MH_Other_3"/>
          <p:cNvSpPr/>
          <p:nvPr>
            <p:custDataLst>
              <p:tags r:id="rId5"/>
            </p:custDataLst>
          </p:nvPr>
        </p:nvSpPr>
        <p:spPr bwMode="auto">
          <a:xfrm>
            <a:off x="5414963"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6" name="MH_Other_4"/>
          <p:cNvSpPr/>
          <p:nvPr>
            <p:custDataLst>
              <p:tags r:id="rId6"/>
            </p:custDataLst>
          </p:nvPr>
        </p:nvSpPr>
        <p:spPr bwMode="auto">
          <a:xfrm>
            <a:off x="6096002"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7" name="MH_Other_3"/>
          <p:cNvSpPr/>
          <p:nvPr>
            <p:custDataLst>
              <p:tags r:id="rId7"/>
            </p:custDataLst>
          </p:nvPr>
        </p:nvSpPr>
        <p:spPr bwMode="auto">
          <a:xfrm>
            <a:off x="4393406"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8" name="MH_Other_4"/>
          <p:cNvSpPr/>
          <p:nvPr>
            <p:custDataLst>
              <p:tags r:id="rId8"/>
            </p:custDataLst>
          </p:nvPr>
        </p:nvSpPr>
        <p:spPr bwMode="auto">
          <a:xfrm>
            <a:off x="5074445"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02</a:t>
            </a:r>
            <a:endParaRPr lang="zh-CN" altLang="en-US" kern="0" dirty="0">
              <a:solidFill>
                <a:srgbClr val="FFFFFF"/>
              </a:solidFill>
              <a:latin typeface="+mj-ea"/>
              <a:ea typeface="+mj-ea"/>
            </a:endParaRPr>
          </a:p>
        </p:txBody>
      </p:sp>
      <p:sp>
        <p:nvSpPr>
          <p:cNvPr id="29" name="MH_Other_3"/>
          <p:cNvSpPr/>
          <p:nvPr>
            <p:custDataLst>
              <p:tags r:id="rId9"/>
            </p:custDataLst>
          </p:nvPr>
        </p:nvSpPr>
        <p:spPr bwMode="auto">
          <a:xfrm>
            <a:off x="7458076"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0" name="MH_Other_4"/>
          <p:cNvSpPr/>
          <p:nvPr>
            <p:custDataLst>
              <p:tags r:id="rId10"/>
            </p:custDataLst>
          </p:nvPr>
        </p:nvSpPr>
        <p:spPr bwMode="auto">
          <a:xfrm>
            <a:off x="8139115"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31" name="MH_Other_3"/>
          <p:cNvSpPr/>
          <p:nvPr>
            <p:custDataLst>
              <p:tags r:id="rId11"/>
            </p:custDataLst>
          </p:nvPr>
        </p:nvSpPr>
        <p:spPr bwMode="auto">
          <a:xfrm>
            <a:off x="6436519"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2" name="MH_Other_4"/>
          <p:cNvSpPr/>
          <p:nvPr>
            <p:custDataLst>
              <p:tags r:id="rId12"/>
            </p:custDataLst>
          </p:nvPr>
        </p:nvSpPr>
        <p:spPr bwMode="auto">
          <a:xfrm>
            <a:off x="7117558"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03</a:t>
            </a:r>
            <a:endParaRPr lang="zh-CN" altLang="en-US" kern="0" dirty="0">
              <a:solidFill>
                <a:srgbClr val="FFFFFF"/>
              </a:solidFill>
              <a:latin typeface="+mj-ea"/>
              <a:ea typeface="+mj-ea"/>
            </a:endParaRPr>
          </a:p>
        </p:txBody>
      </p:sp>
      <p:sp>
        <p:nvSpPr>
          <p:cNvPr id="33" name="MH_Other_3"/>
          <p:cNvSpPr/>
          <p:nvPr>
            <p:custDataLst>
              <p:tags r:id="rId13"/>
            </p:custDataLst>
          </p:nvPr>
        </p:nvSpPr>
        <p:spPr bwMode="auto">
          <a:xfrm>
            <a:off x="8479632"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4" name="MH_Other_4"/>
          <p:cNvSpPr/>
          <p:nvPr>
            <p:custDataLst>
              <p:tags r:id="rId14"/>
            </p:custDataLst>
          </p:nvPr>
        </p:nvSpPr>
        <p:spPr bwMode="auto">
          <a:xfrm>
            <a:off x="9160671"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04</a:t>
            </a:r>
            <a:endParaRPr lang="en-US" altLang="zh-CN" kern="0" dirty="0">
              <a:solidFill>
                <a:srgbClr val="FFFFFF"/>
              </a:solidFill>
              <a:latin typeface="+mj-ea"/>
              <a:ea typeface="+mj-ea"/>
            </a:endParaRPr>
          </a:p>
        </p:txBody>
      </p:sp>
      <p:cxnSp>
        <p:nvCxnSpPr>
          <p:cNvPr id="35" name="直接连接符 34"/>
          <p:cNvCxnSpPr/>
          <p:nvPr/>
        </p:nvCxnSpPr>
        <p:spPr>
          <a:xfrm>
            <a:off x="2340768"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2350294"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7" name="直接连接符 36"/>
          <p:cNvCxnSpPr/>
          <p:nvPr/>
        </p:nvCxnSpPr>
        <p:spPr>
          <a:xfrm>
            <a:off x="4393405"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4402931"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9" name="直接连接符 38"/>
          <p:cNvCxnSpPr/>
          <p:nvPr/>
        </p:nvCxnSpPr>
        <p:spPr>
          <a:xfrm>
            <a:off x="6436517"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6446043"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41" name="直接连接符 40"/>
          <p:cNvCxnSpPr/>
          <p:nvPr/>
        </p:nvCxnSpPr>
        <p:spPr>
          <a:xfrm>
            <a:off x="8479629"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8489155"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43" name="矩形 42"/>
          <p:cNvSpPr/>
          <p:nvPr/>
        </p:nvSpPr>
        <p:spPr>
          <a:xfrm>
            <a:off x="1136129" y="1656146"/>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4" name="文本框 43"/>
          <p:cNvSpPr txBox="1"/>
          <p:nvPr/>
        </p:nvSpPr>
        <p:spPr>
          <a:xfrm>
            <a:off x="471748" y="18499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79" name="KSO_Shape"/>
          <p:cNvSpPr/>
          <p:nvPr/>
        </p:nvSpPr>
        <p:spPr bwMode="auto">
          <a:xfrm>
            <a:off x="5129648" y="2632061"/>
            <a:ext cx="1932704" cy="2213018"/>
          </a:xfrm>
          <a:custGeom>
            <a:avLst/>
            <a:gdLst>
              <a:gd name="T0" fmla="*/ 999865 w 1909763"/>
              <a:gd name="T1" fmla="*/ 1903618 h 2187575"/>
              <a:gd name="T2" fmla="*/ 897202 w 1909763"/>
              <a:gd name="T3" fmla="*/ 1854541 h 2187575"/>
              <a:gd name="T4" fmla="*/ 716440 w 1909763"/>
              <a:gd name="T5" fmla="*/ 1869057 h 2187575"/>
              <a:gd name="T6" fmla="*/ 589485 w 1909763"/>
              <a:gd name="T7" fmla="*/ 1888411 h 2187575"/>
              <a:gd name="T8" fmla="*/ 1505697 w 1909763"/>
              <a:gd name="T9" fmla="*/ 1655471 h 2187575"/>
              <a:gd name="T10" fmla="*/ 1402952 w 1909763"/>
              <a:gd name="T11" fmla="*/ 1639573 h 2187575"/>
              <a:gd name="T12" fmla="*/ 1242644 w 1909763"/>
              <a:gd name="T13" fmla="*/ 1639918 h 2187575"/>
              <a:gd name="T14" fmla="*/ 1139210 w 1909763"/>
              <a:gd name="T15" fmla="*/ 1657199 h 2187575"/>
              <a:gd name="T16" fmla="*/ 515499 w 1909763"/>
              <a:gd name="T17" fmla="*/ 1651324 h 2187575"/>
              <a:gd name="T18" fmla="*/ 413726 w 1909763"/>
              <a:gd name="T19" fmla="*/ 1637845 h 2187575"/>
              <a:gd name="T20" fmla="*/ 266853 w 1909763"/>
              <a:gd name="T21" fmla="*/ 1638881 h 2187575"/>
              <a:gd name="T22" fmla="*/ 152508 w 1909763"/>
              <a:gd name="T23" fmla="*/ 1660655 h 2187575"/>
              <a:gd name="T24" fmla="*/ 1601723 w 1909763"/>
              <a:gd name="T25" fmla="*/ 1180293 h 2187575"/>
              <a:gd name="T26" fmla="*/ 1561097 w 1909763"/>
              <a:gd name="T27" fmla="*/ 1156565 h 2187575"/>
              <a:gd name="T28" fmla="*/ 1556930 w 1909763"/>
              <a:gd name="T29" fmla="*/ 1130430 h 2187575"/>
              <a:gd name="T30" fmla="*/ 100471 w 1909763"/>
              <a:gd name="T31" fmla="*/ 1163993 h 2187575"/>
              <a:gd name="T32" fmla="*/ 65322 w 1909763"/>
              <a:gd name="T33" fmla="*/ 1187495 h 2187575"/>
              <a:gd name="T34" fmla="*/ 828565 w 1909763"/>
              <a:gd name="T35" fmla="*/ 832666 h 2187575"/>
              <a:gd name="T36" fmla="*/ 1118067 w 1909763"/>
              <a:gd name="T37" fmla="*/ 718585 h 2187575"/>
              <a:gd name="T38" fmla="*/ 353456 w 1909763"/>
              <a:gd name="T39" fmla="*/ 650399 h 2187575"/>
              <a:gd name="T40" fmla="*/ 486477 w 1909763"/>
              <a:gd name="T41" fmla="*/ 1070518 h 2187575"/>
              <a:gd name="T42" fmla="*/ 276062 w 1909763"/>
              <a:gd name="T43" fmla="*/ 1558701 h 2187575"/>
              <a:gd name="T44" fmla="*/ 98470 w 1909763"/>
              <a:gd name="T45" fmla="*/ 718807 h 2187575"/>
              <a:gd name="T46" fmla="*/ 2764 w 1909763"/>
              <a:gd name="T47" fmla="*/ 772703 h 2187575"/>
              <a:gd name="T48" fmla="*/ 132330 w 1909763"/>
              <a:gd name="T49" fmla="*/ 556079 h 2187575"/>
              <a:gd name="T50" fmla="*/ 1655748 w 1909763"/>
              <a:gd name="T51" fmla="*/ 621781 h 2187575"/>
              <a:gd name="T52" fmla="*/ 1559979 w 1909763"/>
              <a:gd name="T53" fmla="*/ 858258 h 2187575"/>
              <a:gd name="T54" fmla="*/ 1490485 w 1909763"/>
              <a:gd name="T55" fmla="*/ 1169066 h 2187575"/>
              <a:gd name="T56" fmla="*/ 1148548 w 1909763"/>
              <a:gd name="T57" fmla="*/ 1134839 h 2187575"/>
              <a:gd name="T58" fmla="*/ 1191420 w 1909763"/>
              <a:gd name="T59" fmla="*/ 1036999 h 2187575"/>
              <a:gd name="T60" fmla="*/ 1418917 w 1909763"/>
              <a:gd name="T61" fmla="*/ 554711 h 2187575"/>
              <a:gd name="T62" fmla="*/ 1218026 w 1909763"/>
              <a:gd name="T63" fmla="*/ 566823 h 2187575"/>
              <a:gd name="T64" fmla="*/ 1169257 w 1909763"/>
              <a:gd name="T65" fmla="*/ 950549 h 2187575"/>
              <a:gd name="T66" fmla="*/ 597517 w 1909763"/>
              <a:gd name="T67" fmla="*/ 1259949 h 2187575"/>
              <a:gd name="T68" fmla="*/ 420081 w 1909763"/>
              <a:gd name="T69" fmla="*/ 800862 h 2187575"/>
              <a:gd name="T70" fmla="*/ 491332 w 1909763"/>
              <a:gd name="T71" fmla="*/ 531563 h 2187575"/>
              <a:gd name="T72" fmla="*/ 961037 w 1909763"/>
              <a:gd name="T73" fmla="*/ 481436 h 2187575"/>
              <a:gd name="T74" fmla="*/ 1469371 w 1909763"/>
              <a:gd name="T75" fmla="*/ 222977 h 2187575"/>
              <a:gd name="T76" fmla="*/ 1423281 w 1909763"/>
              <a:gd name="T77" fmla="*/ 272444 h 2187575"/>
              <a:gd name="T78" fmla="*/ 1479766 w 1909763"/>
              <a:gd name="T79" fmla="*/ 356849 h 2187575"/>
              <a:gd name="T80" fmla="*/ 1434717 w 1909763"/>
              <a:gd name="T81" fmla="*/ 465469 h 2187575"/>
              <a:gd name="T82" fmla="*/ 1309964 w 1909763"/>
              <a:gd name="T83" fmla="*/ 535000 h 2187575"/>
              <a:gd name="T84" fmla="*/ 1191103 w 1909763"/>
              <a:gd name="T85" fmla="*/ 407700 h 2187575"/>
              <a:gd name="T86" fmla="*/ 1193529 w 1909763"/>
              <a:gd name="T87" fmla="*/ 286973 h 2187575"/>
              <a:gd name="T88" fmla="*/ 1244470 w 1909763"/>
              <a:gd name="T89" fmla="*/ 179737 h 2187575"/>
              <a:gd name="T90" fmla="*/ 482666 w 1909763"/>
              <a:gd name="T91" fmla="*/ 214675 h 2187575"/>
              <a:gd name="T92" fmla="*/ 418161 w 1909763"/>
              <a:gd name="T93" fmla="*/ 267255 h 2187575"/>
              <a:gd name="T94" fmla="*/ 487495 w 1909763"/>
              <a:gd name="T95" fmla="*/ 337824 h 2187575"/>
              <a:gd name="T96" fmla="*/ 450241 w 1909763"/>
              <a:gd name="T97" fmla="*/ 452324 h 2187575"/>
              <a:gd name="T98" fmla="*/ 327785 w 1909763"/>
              <a:gd name="T99" fmla="*/ 537767 h 2187575"/>
              <a:gd name="T100" fmla="*/ 203260 w 1909763"/>
              <a:gd name="T101" fmla="*/ 405970 h 2187575"/>
              <a:gd name="T102" fmla="*/ 202570 w 1909763"/>
              <a:gd name="T103" fmla="*/ 292162 h 2187575"/>
              <a:gd name="T104" fmla="*/ 240514 w 1909763"/>
              <a:gd name="T105" fmla="*/ 186656 h 2187575"/>
              <a:gd name="T106" fmla="*/ 1009915 w 1909763"/>
              <a:gd name="T107" fmla="*/ 63292 h 2187575"/>
              <a:gd name="T108" fmla="*/ 870018 w 1909763"/>
              <a:gd name="T109" fmla="*/ 109983 h 2187575"/>
              <a:gd name="T110" fmla="*/ 1004044 w 1909763"/>
              <a:gd name="T111" fmla="*/ 190567 h 2187575"/>
              <a:gd name="T112" fmla="*/ 999207 w 1909763"/>
              <a:gd name="T113" fmla="*/ 308159 h 2187575"/>
              <a:gd name="T114" fmla="*/ 882453 w 1909763"/>
              <a:gd name="T115" fmla="*/ 468983 h 2187575"/>
              <a:gd name="T116" fmla="*/ 722521 w 1909763"/>
              <a:gd name="T117" fmla="*/ 411225 h 2187575"/>
              <a:gd name="T118" fmla="*/ 644800 w 1909763"/>
              <a:gd name="T119" fmla="*/ 298129 h 2187575"/>
              <a:gd name="T120" fmla="*/ 661381 w 1909763"/>
              <a:gd name="T121" fmla="*/ 118629 h 2187575"/>
              <a:gd name="T122" fmla="*/ 758100 w 1909763"/>
              <a:gd name="T123" fmla="*/ 14526 h 218757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909763" h="2187575">
                <a:moveTo>
                  <a:pt x="1028700" y="2105025"/>
                </a:moveTo>
                <a:lnTo>
                  <a:pt x="1141354" y="2105025"/>
                </a:lnTo>
                <a:lnTo>
                  <a:pt x="1146547" y="2108200"/>
                </a:lnTo>
                <a:lnTo>
                  <a:pt x="1159730" y="2117328"/>
                </a:lnTo>
                <a:lnTo>
                  <a:pt x="1167720" y="2122488"/>
                </a:lnTo>
                <a:lnTo>
                  <a:pt x="1176508" y="2129235"/>
                </a:lnTo>
                <a:lnTo>
                  <a:pt x="1185297" y="2136378"/>
                </a:lnTo>
                <a:lnTo>
                  <a:pt x="1193287" y="2143522"/>
                </a:lnTo>
                <a:lnTo>
                  <a:pt x="1200477" y="2151063"/>
                </a:lnTo>
                <a:lnTo>
                  <a:pt x="1203673" y="2154635"/>
                </a:lnTo>
                <a:lnTo>
                  <a:pt x="1206070" y="2158603"/>
                </a:lnTo>
                <a:lnTo>
                  <a:pt x="1208067" y="2161778"/>
                </a:lnTo>
                <a:lnTo>
                  <a:pt x="1209665" y="2165350"/>
                </a:lnTo>
                <a:lnTo>
                  <a:pt x="1210864" y="2168525"/>
                </a:lnTo>
                <a:lnTo>
                  <a:pt x="1211263" y="2171700"/>
                </a:lnTo>
                <a:lnTo>
                  <a:pt x="1210864" y="2174478"/>
                </a:lnTo>
                <a:lnTo>
                  <a:pt x="1209266" y="2176860"/>
                </a:lnTo>
                <a:lnTo>
                  <a:pt x="1207268" y="2179638"/>
                </a:lnTo>
                <a:lnTo>
                  <a:pt x="1204472" y="2181622"/>
                </a:lnTo>
                <a:lnTo>
                  <a:pt x="1200078" y="2183210"/>
                </a:lnTo>
                <a:lnTo>
                  <a:pt x="1195284" y="2185194"/>
                </a:lnTo>
                <a:lnTo>
                  <a:pt x="1188892" y="2186385"/>
                </a:lnTo>
                <a:lnTo>
                  <a:pt x="1181702" y="2187178"/>
                </a:lnTo>
                <a:lnTo>
                  <a:pt x="1172913" y="2187575"/>
                </a:lnTo>
                <a:lnTo>
                  <a:pt x="1164124" y="2187575"/>
                </a:lnTo>
                <a:lnTo>
                  <a:pt x="1156135" y="2186781"/>
                </a:lnTo>
                <a:lnTo>
                  <a:pt x="1147746" y="2185988"/>
                </a:lnTo>
                <a:lnTo>
                  <a:pt x="1140555" y="2184797"/>
                </a:lnTo>
                <a:lnTo>
                  <a:pt x="1133364" y="2182813"/>
                </a:lnTo>
                <a:lnTo>
                  <a:pt x="1126174" y="2180828"/>
                </a:lnTo>
                <a:lnTo>
                  <a:pt x="1119782" y="2178447"/>
                </a:lnTo>
                <a:lnTo>
                  <a:pt x="1113390" y="2175272"/>
                </a:lnTo>
                <a:lnTo>
                  <a:pt x="1106999" y="2172494"/>
                </a:lnTo>
                <a:lnTo>
                  <a:pt x="1101006" y="2169319"/>
                </a:lnTo>
                <a:lnTo>
                  <a:pt x="1095414" y="2166144"/>
                </a:lnTo>
                <a:lnTo>
                  <a:pt x="1084228" y="2159000"/>
                </a:lnTo>
                <a:lnTo>
                  <a:pt x="1073043" y="2151063"/>
                </a:lnTo>
                <a:lnTo>
                  <a:pt x="1068648" y="2147888"/>
                </a:lnTo>
                <a:lnTo>
                  <a:pt x="1065053" y="2146697"/>
                </a:lnTo>
                <a:lnTo>
                  <a:pt x="1064254" y="2146300"/>
                </a:lnTo>
                <a:lnTo>
                  <a:pt x="1063056" y="2146300"/>
                </a:lnTo>
                <a:lnTo>
                  <a:pt x="1062656" y="2146697"/>
                </a:lnTo>
                <a:lnTo>
                  <a:pt x="1061857" y="2147491"/>
                </a:lnTo>
                <a:lnTo>
                  <a:pt x="1061458" y="2148681"/>
                </a:lnTo>
                <a:lnTo>
                  <a:pt x="1060659" y="2149872"/>
                </a:lnTo>
                <a:lnTo>
                  <a:pt x="1059460" y="2151460"/>
                </a:lnTo>
                <a:lnTo>
                  <a:pt x="1059061" y="2151856"/>
                </a:lnTo>
                <a:lnTo>
                  <a:pt x="1058262" y="2151856"/>
                </a:lnTo>
                <a:lnTo>
                  <a:pt x="1045079" y="2151460"/>
                </a:lnTo>
                <a:lnTo>
                  <a:pt x="1038288" y="2150269"/>
                </a:lnTo>
                <a:lnTo>
                  <a:pt x="1035491" y="2149872"/>
                </a:lnTo>
                <a:lnTo>
                  <a:pt x="1033894" y="2149078"/>
                </a:lnTo>
                <a:lnTo>
                  <a:pt x="1031097" y="2138760"/>
                </a:lnTo>
                <a:lnTo>
                  <a:pt x="1029899" y="2129631"/>
                </a:lnTo>
                <a:lnTo>
                  <a:pt x="1029100" y="2122488"/>
                </a:lnTo>
                <a:lnTo>
                  <a:pt x="1029100" y="2117328"/>
                </a:lnTo>
                <a:lnTo>
                  <a:pt x="1029499" y="2112963"/>
                </a:lnTo>
                <a:lnTo>
                  <a:pt x="1029499" y="2110581"/>
                </a:lnTo>
                <a:lnTo>
                  <a:pt x="1030298" y="2108200"/>
                </a:lnTo>
                <a:lnTo>
                  <a:pt x="1028700" y="2105025"/>
                </a:lnTo>
                <a:close/>
                <a:moveTo>
                  <a:pt x="744784" y="2105025"/>
                </a:moveTo>
                <a:lnTo>
                  <a:pt x="857250" y="2105025"/>
                </a:lnTo>
                <a:lnTo>
                  <a:pt x="855270" y="2108200"/>
                </a:lnTo>
                <a:lnTo>
                  <a:pt x="855666" y="2110581"/>
                </a:lnTo>
                <a:lnTo>
                  <a:pt x="856062" y="2112963"/>
                </a:lnTo>
                <a:lnTo>
                  <a:pt x="856062" y="2117328"/>
                </a:lnTo>
                <a:lnTo>
                  <a:pt x="856062" y="2122488"/>
                </a:lnTo>
                <a:lnTo>
                  <a:pt x="855270" y="2129631"/>
                </a:lnTo>
                <a:lnTo>
                  <a:pt x="854082" y="2138760"/>
                </a:lnTo>
                <a:lnTo>
                  <a:pt x="852102" y="2149078"/>
                </a:lnTo>
                <a:lnTo>
                  <a:pt x="849726" y="2149872"/>
                </a:lnTo>
                <a:lnTo>
                  <a:pt x="847350" y="2150269"/>
                </a:lnTo>
                <a:lnTo>
                  <a:pt x="840222" y="2151460"/>
                </a:lnTo>
                <a:lnTo>
                  <a:pt x="827550" y="2151856"/>
                </a:lnTo>
                <a:lnTo>
                  <a:pt x="826758" y="2151856"/>
                </a:lnTo>
                <a:lnTo>
                  <a:pt x="826362" y="2151460"/>
                </a:lnTo>
                <a:lnTo>
                  <a:pt x="825174" y="2149872"/>
                </a:lnTo>
                <a:lnTo>
                  <a:pt x="824778" y="2148681"/>
                </a:lnTo>
                <a:lnTo>
                  <a:pt x="823986" y="2147491"/>
                </a:lnTo>
                <a:lnTo>
                  <a:pt x="823590" y="2146697"/>
                </a:lnTo>
                <a:lnTo>
                  <a:pt x="822402" y="2146300"/>
                </a:lnTo>
                <a:lnTo>
                  <a:pt x="821610" y="2146300"/>
                </a:lnTo>
                <a:lnTo>
                  <a:pt x="820422" y="2146697"/>
                </a:lnTo>
                <a:lnTo>
                  <a:pt x="817254" y="2147888"/>
                </a:lnTo>
                <a:lnTo>
                  <a:pt x="812502" y="2151063"/>
                </a:lnTo>
                <a:lnTo>
                  <a:pt x="801809" y="2159000"/>
                </a:lnTo>
                <a:lnTo>
                  <a:pt x="790721" y="2166144"/>
                </a:lnTo>
                <a:lnTo>
                  <a:pt x="784781" y="2169319"/>
                </a:lnTo>
                <a:lnTo>
                  <a:pt x="778841" y="2172494"/>
                </a:lnTo>
                <a:lnTo>
                  <a:pt x="772901" y="2175272"/>
                </a:lnTo>
                <a:lnTo>
                  <a:pt x="766565" y="2178447"/>
                </a:lnTo>
                <a:lnTo>
                  <a:pt x="759833" y="2180828"/>
                </a:lnTo>
                <a:lnTo>
                  <a:pt x="753100" y="2182813"/>
                </a:lnTo>
                <a:lnTo>
                  <a:pt x="745972" y="2184797"/>
                </a:lnTo>
                <a:lnTo>
                  <a:pt x="738448" y="2185988"/>
                </a:lnTo>
                <a:lnTo>
                  <a:pt x="730924" y="2186781"/>
                </a:lnTo>
                <a:lnTo>
                  <a:pt x="722608" y="2187575"/>
                </a:lnTo>
                <a:lnTo>
                  <a:pt x="713896" y="2187575"/>
                </a:lnTo>
                <a:lnTo>
                  <a:pt x="704788" y="2187178"/>
                </a:lnTo>
                <a:lnTo>
                  <a:pt x="697659" y="2186385"/>
                </a:lnTo>
                <a:lnTo>
                  <a:pt x="691719" y="2185194"/>
                </a:lnTo>
                <a:lnTo>
                  <a:pt x="686571" y="2183210"/>
                </a:lnTo>
                <a:lnTo>
                  <a:pt x="683007" y="2181622"/>
                </a:lnTo>
                <a:lnTo>
                  <a:pt x="679839" y="2179638"/>
                </a:lnTo>
                <a:lnTo>
                  <a:pt x="677859" y="2176860"/>
                </a:lnTo>
                <a:lnTo>
                  <a:pt x="676671" y="2174478"/>
                </a:lnTo>
                <a:lnTo>
                  <a:pt x="676275" y="2171700"/>
                </a:lnTo>
                <a:lnTo>
                  <a:pt x="676671" y="2168525"/>
                </a:lnTo>
                <a:lnTo>
                  <a:pt x="677463" y="2165350"/>
                </a:lnTo>
                <a:lnTo>
                  <a:pt x="679047" y="2161778"/>
                </a:lnTo>
                <a:lnTo>
                  <a:pt x="681423" y="2158603"/>
                </a:lnTo>
                <a:lnTo>
                  <a:pt x="683799" y="2154635"/>
                </a:lnTo>
                <a:lnTo>
                  <a:pt x="686571" y="2151063"/>
                </a:lnTo>
                <a:lnTo>
                  <a:pt x="693699" y="2143522"/>
                </a:lnTo>
                <a:lnTo>
                  <a:pt x="702016" y="2136378"/>
                </a:lnTo>
                <a:lnTo>
                  <a:pt x="710332" y="2129235"/>
                </a:lnTo>
                <a:lnTo>
                  <a:pt x="718648" y="2122488"/>
                </a:lnTo>
                <a:lnTo>
                  <a:pt x="726964" y="2117328"/>
                </a:lnTo>
                <a:lnTo>
                  <a:pt x="739636" y="2108200"/>
                </a:lnTo>
                <a:lnTo>
                  <a:pt x="744784" y="2105025"/>
                </a:lnTo>
                <a:close/>
                <a:moveTo>
                  <a:pt x="1585912" y="1846263"/>
                </a:moveTo>
                <a:lnTo>
                  <a:pt x="1674566" y="1846263"/>
                </a:lnTo>
                <a:lnTo>
                  <a:pt x="1678524" y="1848644"/>
                </a:lnTo>
                <a:lnTo>
                  <a:pt x="1688418" y="1855391"/>
                </a:lnTo>
                <a:lnTo>
                  <a:pt x="1695146" y="1860154"/>
                </a:lnTo>
                <a:lnTo>
                  <a:pt x="1701875" y="1864916"/>
                </a:lnTo>
                <a:lnTo>
                  <a:pt x="1708603" y="1870870"/>
                </a:lnTo>
                <a:lnTo>
                  <a:pt x="1714935" y="1876426"/>
                </a:lnTo>
                <a:lnTo>
                  <a:pt x="1720476" y="1882379"/>
                </a:lnTo>
                <a:lnTo>
                  <a:pt x="1725225" y="1888332"/>
                </a:lnTo>
                <a:lnTo>
                  <a:pt x="1726808" y="1890713"/>
                </a:lnTo>
                <a:lnTo>
                  <a:pt x="1727996" y="1893888"/>
                </a:lnTo>
                <a:lnTo>
                  <a:pt x="1728391" y="1896270"/>
                </a:lnTo>
                <a:lnTo>
                  <a:pt x="1728787" y="1898651"/>
                </a:lnTo>
                <a:lnTo>
                  <a:pt x="1728391" y="1901032"/>
                </a:lnTo>
                <a:lnTo>
                  <a:pt x="1727600" y="1903017"/>
                </a:lnTo>
                <a:lnTo>
                  <a:pt x="1726017" y="1905001"/>
                </a:lnTo>
                <a:lnTo>
                  <a:pt x="1723246" y="1906985"/>
                </a:lnTo>
                <a:lnTo>
                  <a:pt x="1720476" y="1908176"/>
                </a:lnTo>
                <a:lnTo>
                  <a:pt x="1716518" y="1909367"/>
                </a:lnTo>
                <a:lnTo>
                  <a:pt x="1711769" y="1910160"/>
                </a:lnTo>
                <a:lnTo>
                  <a:pt x="1706228" y="1910954"/>
                </a:lnTo>
                <a:lnTo>
                  <a:pt x="1699104" y="1911351"/>
                </a:lnTo>
                <a:lnTo>
                  <a:pt x="1692376" y="1910954"/>
                </a:lnTo>
                <a:lnTo>
                  <a:pt x="1685648" y="1910557"/>
                </a:lnTo>
                <a:lnTo>
                  <a:pt x="1679711" y="1910160"/>
                </a:lnTo>
                <a:lnTo>
                  <a:pt x="1673774" y="1908970"/>
                </a:lnTo>
                <a:lnTo>
                  <a:pt x="1667838" y="1907779"/>
                </a:lnTo>
                <a:lnTo>
                  <a:pt x="1662297" y="1905795"/>
                </a:lnTo>
                <a:lnTo>
                  <a:pt x="1657548" y="1903810"/>
                </a:lnTo>
                <a:lnTo>
                  <a:pt x="1652403" y="1901826"/>
                </a:lnTo>
                <a:lnTo>
                  <a:pt x="1647653" y="1899445"/>
                </a:lnTo>
                <a:lnTo>
                  <a:pt x="1638550" y="1894285"/>
                </a:lnTo>
                <a:lnTo>
                  <a:pt x="1629448" y="1888729"/>
                </a:lnTo>
                <a:lnTo>
                  <a:pt x="1620741" y="1882379"/>
                </a:lnTo>
                <a:lnTo>
                  <a:pt x="1617179" y="1879998"/>
                </a:lnTo>
                <a:lnTo>
                  <a:pt x="1614408" y="1878807"/>
                </a:lnTo>
                <a:lnTo>
                  <a:pt x="1612825" y="1878807"/>
                </a:lnTo>
                <a:lnTo>
                  <a:pt x="1612033" y="1879204"/>
                </a:lnTo>
                <a:lnTo>
                  <a:pt x="1611638" y="1880792"/>
                </a:lnTo>
                <a:lnTo>
                  <a:pt x="1610846" y="1881982"/>
                </a:lnTo>
                <a:lnTo>
                  <a:pt x="1610450" y="1882776"/>
                </a:lnTo>
                <a:lnTo>
                  <a:pt x="1608867" y="1883173"/>
                </a:lnTo>
                <a:lnTo>
                  <a:pt x="1598973" y="1882776"/>
                </a:lnTo>
                <a:lnTo>
                  <a:pt x="1593432" y="1881982"/>
                </a:lnTo>
                <a:lnTo>
                  <a:pt x="1591453" y="1881585"/>
                </a:lnTo>
                <a:lnTo>
                  <a:pt x="1589870" y="1881188"/>
                </a:lnTo>
                <a:lnTo>
                  <a:pt x="1587891" y="1872457"/>
                </a:lnTo>
                <a:lnTo>
                  <a:pt x="1587100" y="1865313"/>
                </a:lnTo>
                <a:lnTo>
                  <a:pt x="1586308" y="1860154"/>
                </a:lnTo>
                <a:lnTo>
                  <a:pt x="1586308" y="1855391"/>
                </a:lnTo>
                <a:lnTo>
                  <a:pt x="1586308" y="1852216"/>
                </a:lnTo>
                <a:lnTo>
                  <a:pt x="1586704" y="1850232"/>
                </a:lnTo>
                <a:lnTo>
                  <a:pt x="1587100" y="1848644"/>
                </a:lnTo>
                <a:lnTo>
                  <a:pt x="1585912" y="1846263"/>
                </a:lnTo>
                <a:close/>
                <a:moveTo>
                  <a:pt x="1360734" y="1846263"/>
                </a:moveTo>
                <a:lnTo>
                  <a:pt x="1449387" y="1846263"/>
                </a:lnTo>
                <a:lnTo>
                  <a:pt x="1448200" y="1848644"/>
                </a:lnTo>
                <a:lnTo>
                  <a:pt x="1448596" y="1850232"/>
                </a:lnTo>
                <a:lnTo>
                  <a:pt x="1448991" y="1852216"/>
                </a:lnTo>
                <a:lnTo>
                  <a:pt x="1448991" y="1855391"/>
                </a:lnTo>
                <a:lnTo>
                  <a:pt x="1448991" y="1860154"/>
                </a:lnTo>
                <a:lnTo>
                  <a:pt x="1448200" y="1865313"/>
                </a:lnTo>
                <a:lnTo>
                  <a:pt x="1447408" y="1872457"/>
                </a:lnTo>
                <a:lnTo>
                  <a:pt x="1445034" y="1881188"/>
                </a:lnTo>
                <a:lnTo>
                  <a:pt x="1443846" y="1881585"/>
                </a:lnTo>
                <a:lnTo>
                  <a:pt x="1441868" y="1881982"/>
                </a:lnTo>
                <a:lnTo>
                  <a:pt x="1436327" y="1882776"/>
                </a:lnTo>
                <a:lnTo>
                  <a:pt x="1426432" y="1883173"/>
                </a:lnTo>
                <a:lnTo>
                  <a:pt x="1424849" y="1882776"/>
                </a:lnTo>
                <a:lnTo>
                  <a:pt x="1424058" y="1881982"/>
                </a:lnTo>
                <a:lnTo>
                  <a:pt x="1423662" y="1880792"/>
                </a:lnTo>
                <a:lnTo>
                  <a:pt x="1423266" y="1879204"/>
                </a:lnTo>
                <a:lnTo>
                  <a:pt x="1422079" y="1878807"/>
                </a:lnTo>
                <a:lnTo>
                  <a:pt x="1420891" y="1878807"/>
                </a:lnTo>
                <a:lnTo>
                  <a:pt x="1417725" y="1879998"/>
                </a:lnTo>
                <a:lnTo>
                  <a:pt x="1414163" y="1882379"/>
                </a:lnTo>
                <a:lnTo>
                  <a:pt x="1405852" y="1888729"/>
                </a:lnTo>
                <a:lnTo>
                  <a:pt x="1396749" y="1894285"/>
                </a:lnTo>
                <a:lnTo>
                  <a:pt x="1387646" y="1899445"/>
                </a:lnTo>
                <a:lnTo>
                  <a:pt x="1382897" y="1901826"/>
                </a:lnTo>
                <a:lnTo>
                  <a:pt x="1377752" y="1903810"/>
                </a:lnTo>
                <a:lnTo>
                  <a:pt x="1373003" y="1905795"/>
                </a:lnTo>
                <a:lnTo>
                  <a:pt x="1367462" y="1907779"/>
                </a:lnTo>
                <a:lnTo>
                  <a:pt x="1361525" y="1908970"/>
                </a:lnTo>
                <a:lnTo>
                  <a:pt x="1355588" y="1910160"/>
                </a:lnTo>
                <a:lnTo>
                  <a:pt x="1349652" y="1910557"/>
                </a:lnTo>
                <a:lnTo>
                  <a:pt x="1342924" y="1910954"/>
                </a:lnTo>
                <a:lnTo>
                  <a:pt x="1336195" y="1911351"/>
                </a:lnTo>
                <a:lnTo>
                  <a:pt x="1329071" y="1910954"/>
                </a:lnTo>
                <a:lnTo>
                  <a:pt x="1323531" y="1910160"/>
                </a:lnTo>
                <a:lnTo>
                  <a:pt x="1318781" y="1909367"/>
                </a:lnTo>
                <a:lnTo>
                  <a:pt x="1314824" y="1908176"/>
                </a:lnTo>
                <a:lnTo>
                  <a:pt x="1312053" y="1906985"/>
                </a:lnTo>
                <a:lnTo>
                  <a:pt x="1309283" y="1905001"/>
                </a:lnTo>
                <a:lnTo>
                  <a:pt x="1307700" y="1903017"/>
                </a:lnTo>
                <a:lnTo>
                  <a:pt x="1306908" y="1901032"/>
                </a:lnTo>
                <a:lnTo>
                  <a:pt x="1306512" y="1898651"/>
                </a:lnTo>
                <a:lnTo>
                  <a:pt x="1306512" y="1896270"/>
                </a:lnTo>
                <a:lnTo>
                  <a:pt x="1307304" y="1893888"/>
                </a:lnTo>
                <a:lnTo>
                  <a:pt x="1308491" y="1890713"/>
                </a:lnTo>
                <a:lnTo>
                  <a:pt x="1310074" y="1888332"/>
                </a:lnTo>
                <a:lnTo>
                  <a:pt x="1314824" y="1882379"/>
                </a:lnTo>
                <a:lnTo>
                  <a:pt x="1320364" y="1876426"/>
                </a:lnTo>
                <a:lnTo>
                  <a:pt x="1326697" y="1870870"/>
                </a:lnTo>
                <a:lnTo>
                  <a:pt x="1333425" y="1864916"/>
                </a:lnTo>
                <a:lnTo>
                  <a:pt x="1340153" y="1860154"/>
                </a:lnTo>
                <a:lnTo>
                  <a:pt x="1346881" y="1855391"/>
                </a:lnTo>
                <a:lnTo>
                  <a:pt x="1356776" y="1848644"/>
                </a:lnTo>
                <a:lnTo>
                  <a:pt x="1360734" y="1846263"/>
                </a:lnTo>
                <a:close/>
                <a:moveTo>
                  <a:pt x="449262" y="1846263"/>
                </a:moveTo>
                <a:lnTo>
                  <a:pt x="537671" y="1846263"/>
                </a:lnTo>
                <a:lnTo>
                  <a:pt x="542012" y="1848644"/>
                </a:lnTo>
                <a:lnTo>
                  <a:pt x="551880" y="1855391"/>
                </a:lnTo>
                <a:lnTo>
                  <a:pt x="558194" y="1860154"/>
                </a:lnTo>
                <a:lnTo>
                  <a:pt x="564904" y="1864916"/>
                </a:lnTo>
                <a:lnTo>
                  <a:pt x="571614" y="1870870"/>
                </a:lnTo>
                <a:lnTo>
                  <a:pt x="577929" y="1876426"/>
                </a:lnTo>
                <a:lnTo>
                  <a:pt x="583849" y="1882379"/>
                </a:lnTo>
                <a:lnTo>
                  <a:pt x="588190" y="1888332"/>
                </a:lnTo>
                <a:lnTo>
                  <a:pt x="589769" y="1890713"/>
                </a:lnTo>
                <a:lnTo>
                  <a:pt x="590953" y="1893888"/>
                </a:lnTo>
                <a:lnTo>
                  <a:pt x="591742" y="1896270"/>
                </a:lnTo>
                <a:lnTo>
                  <a:pt x="592137" y="1898651"/>
                </a:lnTo>
                <a:lnTo>
                  <a:pt x="591742" y="1901032"/>
                </a:lnTo>
                <a:lnTo>
                  <a:pt x="590558" y="1903017"/>
                </a:lnTo>
                <a:lnTo>
                  <a:pt x="589374" y="1905001"/>
                </a:lnTo>
                <a:lnTo>
                  <a:pt x="587006" y="1906985"/>
                </a:lnTo>
                <a:lnTo>
                  <a:pt x="583849" y="1908176"/>
                </a:lnTo>
                <a:lnTo>
                  <a:pt x="579902" y="1909367"/>
                </a:lnTo>
                <a:lnTo>
                  <a:pt x="575166" y="1910160"/>
                </a:lnTo>
                <a:lnTo>
                  <a:pt x="569246" y="1910954"/>
                </a:lnTo>
                <a:lnTo>
                  <a:pt x="562141" y="1911351"/>
                </a:lnTo>
                <a:lnTo>
                  <a:pt x="555432" y="1910954"/>
                </a:lnTo>
                <a:lnTo>
                  <a:pt x="549117" y="1910557"/>
                </a:lnTo>
                <a:lnTo>
                  <a:pt x="542802" y="1910160"/>
                </a:lnTo>
                <a:lnTo>
                  <a:pt x="536882" y="1908970"/>
                </a:lnTo>
                <a:lnTo>
                  <a:pt x="531356" y="1907779"/>
                </a:lnTo>
                <a:lnTo>
                  <a:pt x="526225" y="1905795"/>
                </a:lnTo>
                <a:lnTo>
                  <a:pt x="521094" y="1903810"/>
                </a:lnTo>
                <a:lnTo>
                  <a:pt x="515963" y="1901826"/>
                </a:lnTo>
                <a:lnTo>
                  <a:pt x="510833" y="1899445"/>
                </a:lnTo>
                <a:lnTo>
                  <a:pt x="501755" y="1894285"/>
                </a:lnTo>
                <a:lnTo>
                  <a:pt x="493072" y="1888729"/>
                </a:lnTo>
                <a:lnTo>
                  <a:pt x="484389" y="1882379"/>
                </a:lnTo>
                <a:lnTo>
                  <a:pt x="480837" y="1879998"/>
                </a:lnTo>
                <a:lnTo>
                  <a:pt x="478074" y="1878807"/>
                </a:lnTo>
                <a:lnTo>
                  <a:pt x="476495" y="1878807"/>
                </a:lnTo>
                <a:lnTo>
                  <a:pt x="475706" y="1879204"/>
                </a:lnTo>
                <a:lnTo>
                  <a:pt x="474916" y="1880792"/>
                </a:lnTo>
                <a:lnTo>
                  <a:pt x="474522" y="1881982"/>
                </a:lnTo>
                <a:lnTo>
                  <a:pt x="473732" y="1882776"/>
                </a:lnTo>
                <a:lnTo>
                  <a:pt x="472943" y="1883173"/>
                </a:lnTo>
                <a:lnTo>
                  <a:pt x="462681" y="1882776"/>
                </a:lnTo>
                <a:lnTo>
                  <a:pt x="457156" y="1881982"/>
                </a:lnTo>
                <a:lnTo>
                  <a:pt x="455182" y="1881585"/>
                </a:lnTo>
                <a:lnTo>
                  <a:pt x="453603" y="1881188"/>
                </a:lnTo>
                <a:lnTo>
                  <a:pt x="452025" y="1872457"/>
                </a:lnTo>
                <a:lnTo>
                  <a:pt x="450446" y="1865313"/>
                </a:lnTo>
                <a:lnTo>
                  <a:pt x="450051" y="1860154"/>
                </a:lnTo>
                <a:lnTo>
                  <a:pt x="450051" y="1855391"/>
                </a:lnTo>
                <a:lnTo>
                  <a:pt x="450051" y="1852216"/>
                </a:lnTo>
                <a:lnTo>
                  <a:pt x="450446" y="1850232"/>
                </a:lnTo>
                <a:lnTo>
                  <a:pt x="450841" y="1848644"/>
                </a:lnTo>
                <a:lnTo>
                  <a:pt x="449262" y="1846263"/>
                </a:lnTo>
                <a:close/>
                <a:moveTo>
                  <a:pt x="224686" y="1846263"/>
                </a:moveTo>
                <a:lnTo>
                  <a:pt x="314325" y="1846263"/>
                </a:lnTo>
                <a:lnTo>
                  <a:pt x="313124" y="1848644"/>
                </a:lnTo>
                <a:lnTo>
                  <a:pt x="313124" y="1850232"/>
                </a:lnTo>
                <a:lnTo>
                  <a:pt x="313525" y="1852216"/>
                </a:lnTo>
                <a:lnTo>
                  <a:pt x="313925" y="1855391"/>
                </a:lnTo>
                <a:lnTo>
                  <a:pt x="313525" y="1860154"/>
                </a:lnTo>
                <a:lnTo>
                  <a:pt x="313124" y="1865313"/>
                </a:lnTo>
                <a:lnTo>
                  <a:pt x="311924" y="1872457"/>
                </a:lnTo>
                <a:lnTo>
                  <a:pt x="310323" y="1881188"/>
                </a:lnTo>
                <a:lnTo>
                  <a:pt x="308722" y="1881585"/>
                </a:lnTo>
                <a:lnTo>
                  <a:pt x="306321" y="1881982"/>
                </a:lnTo>
                <a:lnTo>
                  <a:pt x="300719" y="1882776"/>
                </a:lnTo>
                <a:lnTo>
                  <a:pt x="290715" y="1883173"/>
                </a:lnTo>
                <a:lnTo>
                  <a:pt x="289914" y="1882776"/>
                </a:lnTo>
                <a:lnTo>
                  <a:pt x="288714" y="1881982"/>
                </a:lnTo>
                <a:lnTo>
                  <a:pt x="288314" y="1880792"/>
                </a:lnTo>
                <a:lnTo>
                  <a:pt x="287513" y="1879204"/>
                </a:lnTo>
                <a:lnTo>
                  <a:pt x="286713" y="1878807"/>
                </a:lnTo>
                <a:lnTo>
                  <a:pt x="285112" y="1878807"/>
                </a:lnTo>
                <a:lnTo>
                  <a:pt x="282311" y="1879998"/>
                </a:lnTo>
                <a:lnTo>
                  <a:pt x="278709" y="1882379"/>
                </a:lnTo>
                <a:lnTo>
                  <a:pt x="270306" y="1888729"/>
                </a:lnTo>
                <a:lnTo>
                  <a:pt x="261102" y="1894285"/>
                </a:lnTo>
                <a:lnTo>
                  <a:pt x="251898" y="1899445"/>
                </a:lnTo>
                <a:lnTo>
                  <a:pt x="246695" y="1901826"/>
                </a:lnTo>
                <a:lnTo>
                  <a:pt x="242293" y="1903810"/>
                </a:lnTo>
                <a:lnTo>
                  <a:pt x="236691" y="1905795"/>
                </a:lnTo>
                <a:lnTo>
                  <a:pt x="231089" y="1907779"/>
                </a:lnTo>
                <a:lnTo>
                  <a:pt x="225486" y="1908970"/>
                </a:lnTo>
                <a:lnTo>
                  <a:pt x="219484" y="1910160"/>
                </a:lnTo>
                <a:lnTo>
                  <a:pt x="213081" y="1910557"/>
                </a:lnTo>
                <a:lnTo>
                  <a:pt x="206678" y="1910954"/>
                </a:lnTo>
                <a:lnTo>
                  <a:pt x="199875" y="1911351"/>
                </a:lnTo>
                <a:lnTo>
                  <a:pt x="192672" y="1910954"/>
                </a:lnTo>
                <a:lnTo>
                  <a:pt x="186669" y="1910160"/>
                </a:lnTo>
                <a:lnTo>
                  <a:pt x="182267" y="1909367"/>
                </a:lnTo>
                <a:lnTo>
                  <a:pt x="178266" y="1908176"/>
                </a:lnTo>
                <a:lnTo>
                  <a:pt x="175064" y="1906985"/>
                </a:lnTo>
                <a:lnTo>
                  <a:pt x="172663" y="1905001"/>
                </a:lnTo>
                <a:lnTo>
                  <a:pt x="171062" y="1903017"/>
                </a:lnTo>
                <a:lnTo>
                  <a:pt x="169862" y="1901032"/>
                </a:lnTo>
                <a:lnTo>
                  <a:pt x="169862" y="1898651"/>
                </a:lnTo>
                <a:lnTo>
                  <a:pt x="169862" y="1896270"/>
                </a:lnTo>
                <a:lnTo>
                  <a:pt x="170662" y="1893888"/>
                </a:lnTo>
                <a:lnTo>
                  <a:pt x="171863" y="1890713"/>
                </a:lnTo>
                <a:lnTo>
                  <a:pt x="173864" y="1888332"/>
                </a:lnTo>
                <a:lnTo>
                  <a:pt x="177865" y="1882379"/>
                </a:lnTo>
                <a:lnTo>
                  <a:pt x="183868" y="1876426"/>
                </a:lnTo>
                <a:lnTo>
                  <a:pt x="190271" y="1870870"/>
                </a:lnTo>
                <a:lnTo>
                  <a:pt x="197074" y="1864916"/>
                </a:lnTo>
                <a:lnTo>
                  <a:pt x="203877" y="1860154"/>
                </a:lnTo>
                <a:lnTo>
                  <a:pt x="210279" y="1855391"/>
                </a:lnTo>
                <a:lnTo>
                  <a:pt x="220284" y="1848644"/>
                </a:lnTo>
                <a:lnTo>
                  <a:pt x="224686" y="1846263"/>
                </a:lnTo>
                <a:close/>
                <a:moveTo>
                  <a:pt x="1862137" y="1284288"/>
                </a:moveTo>
                <a:lnTo>
                  <a:pt x="1861739" y="1287447"/>
                </a:lnTo>
                <a:lnTo>
                  <a:pt x="1860144" y="1296135"/>
                </a:lnTo>
                <a:lnTo>
                  <a:pt x="1858151" y="1308772"/>
                </a:lnTo>
                <a:lnTo>
                  <a:pt x="1856557" y="1315880"/>
                </a:lnTo>
                <a:lnTo>
                  <a:pt x="1854564" y="1322988"/>
                </a:lnTo>
                <a:lnTo>
                  <a:pt x="1852172" y="1330097"/>
                </a:lnTo>
                <a:lnTo>
                  <a:pt x="1849781" y="1337205"/>
                </a:lnTo>
                <a:lnTo>
                  <a:pt x="1846194" y="1343918"/>
                </a:lnTo>
                <a:lnTo>
                  <a:pt x="1843005" y="1350237"/>
                </a:lnTo>
                <a:lnTo>
                  <a:pt x="1838620" y="1355370"/>
                </a:lnTo>
                <a:lnTo>
                  <a:pt x="1836627" y="1357345"/>
                </a:lnTo>
                <a:lnTo>
                  <a:pt x="1834634" y="1359714"/>
                </a:lnTo>
                <a:lnTo>
                  <a:pt x="1831844" y="1361294"/>
                </a:lnTo>
                <a:lnTo>
                  <a:pt x="1829453" y="1362478"/>
                </a:lnTo>
                <a:lnTo>
                  <a:pt x="1826264" y="1363268"/>
                </a:lnTo>
                <a:lnTo>
                  <a:pt x="1823474" y="1363663"/>
                </a:lnTo>
                <a:lnTo>
                  <a:pt x="1820285" y="1363663"/>
                </a:lnTo>
                <a:lnTo>
                  <a:pt x="1816698" y="1363663"/>
                </a:lnTo>
                <a:lnTo>
                  <a:pt x="1814306" y="1363268"/>
                </a:lnTo>
                <a:lnTo>
                  <a:pt x="1811117" y="1362873"/>
                </a:lnTo>
                <a:lnTo>
                  <a:pt x="1809124" y="1362084"/>
                </a:lnTo>
                <a:lnTo>
                  <a:pt x="1807131" y="1361294"/>
                </a:lnTo>
                <a:lnTo>
                  <a:pt x="1805138" y="1360109"/>
                </a:lnTo>
                <a:lnTo>
                  <a:pt x="1803544" y="1358135"/>
                </a:lnTo>
                <a:lnTo>
                  <a:pt x="1802348" y="1356555"/>
                </a:lnTo>
                <a:lnTo>
                  <a:pt x="1801153" y="1354975"/>
                </a:lnTo>
                <a:lnTo>
                  <a:pt x="1800355" y="1353001"/>
                </a:lnTo>
                <a:lnTo>
                  <a:pt x="1799558" y="1350237"/>
                </a:lnTo>
                <a:lnTo>
                  <a:pt x="1798362" y="1345498"/>
                </a:lnTo>
                <a:lnTo>
                  <a:pt x="1797964" y="1339969"/>
                </a:lnTo>
                <a:lnTo>
                  <a:pt x="1797565" y="1334835"/>
                </a:lnTo>
                <a:lnTo>
                  <a:pt x="1796369" y="1330886"/>
                </a:lnTo>
                <a:lnTo>
                  <a:pt x="1795971" y="1329702"/>
                </a:lnTo>
                <a:lnTo>
                  <a:pt x="1795174" y="1328912"/>
                </a:lnTo>
                <a:lnTo>
                  <a:pt x="1794376" y="1328122"/>
                </a:lnTo>
                <a:lnTo>
                  <a:pt x="1793579" y="1328122"/>
                </a:lnTo>
                <a:lnTo>
                  <a:pt x="1791985" y="1328122"/>
                </a:lnTo>
                <a:lnTo>
                  <a:pt x="1791188" y="1328517"/>
                </a:lnTo>
                <a:lnTo>
                  <a:pt x="1790390" y="1328912"/>
                </a:lnTo>
                <a:lnTo>
                  <a:pt x="1789992" y="1329702"/>
                </a:lnTo>
                <a:lnTo>
                  <a:pt x="1788796" y="1332071"/>
                </a:lnTo>
                <a:lnTo>
                  <a:pt x="1788398" y="1336020"/>
                </a:lnTo>
                <a:lnTo>
                  <a:pt x="1787999" y="1337995"/>
                </a:lnTo>
                <a:lnTo>
                  <a:pt x="1787600" y="1340759"/>
                </a:lnTo>
                <a:lnTo>
                  <a:pt x="1785209" y="1346288"/>
                </a:lnTo>
                <a:lnTo>
                  <a:pt x="1782020" y="1351816"/>
                </a:lnTo>
                <a:lnTo>
                  <a:pt x="1778034" y="1356950"/>
                </a:lnTo>
                <a:lnTo>
                  <a:pt x="1776440" y="1358529"/>
                </a:lnTo>
                <a:lnTo>
                  <a:pt x="1774845" y="1360504"/>
                </a:lnTo>
                <a:lnTo>
                  <a:pt x="1773251" y="1361294"/>
                </a:lnTo>
                <a:lnTo>
                  <a:pt x="1771657" y="1361294"/>
                </a:lnTo>
                <a:lnTo>
                  <a:pt x="1770859" y="1360899"/>
                </a:lnTo>
                <a:lnTo>
                  <a:pt x="1770062" y="1358924"/>
                </a:lnTo>
                <a:lnTo>
                  <a:pt x="1770062" y="1356555"/>
                </a:lnTo>
                <a:lnTo>
                  <a:pt x="1770062" y="1353396"/>
                </a:lnTo>
                <a:lnTo>
                  <a:pt x="1772454" y="1335230"/>
                </a:lnTo>
                <a:lnTo>
                  <a:pt x="1774048" y="1326148"/>
                </a:lnTo>
                <a:lnTo>
                  <a:pt x="1775643" y="1317460"/>
                </a:lnTo>
                <a:lnTo>
                  <a:pt x="1778034" y="1309957"/>
                </a:lnTo>
                <a:lnTo>
                  <a:pt x="1779628" y="1306797"/>
                </a:lnTo>
                <a:lnTo>
                  <a:pt x="1781223" y="1303638"/>
                </a:lnTo>
                <a:lnTo>
                  <a:pt x="1782817" y="1301269"/>
                </a:lnTo>
                <a:lnTo>
                  <a:pt x="1784810" y="1299689"/>
                </a:lnTo>
                <a:lnTo>
                  <a:pt x="1787202" y="1298110"/>
                </a:lnTo>
                <a:lnTo>
                  <a:pt x="1789593" y="1297715"/>
                </a:lnTo>
                <a:lnTo>
                  <a:pt x="1862137" y="1284288"/>
                </a:lnTo>
                <a:close/>
                <a:moveTo>
                  <a:pt x="42862" y="1284288"/>
                </a:moveTo>
                <a:lnTo>
                  <a:pt x="114155" y="1297983"/>
                </a:lnTo>
                <a:lnTo>
                  <a:pt x="116114" y="1298386"/>
                </a:lnTo>
                <a:lnTo>
                  <a:pt x="118073" y="1299595"/>
                </a:lnTo>
                <a:lnTo>
                  <a:pt x="120423" y="1301609"/>
                </a:lnTo>
                <a:lnTo>
                  <a:pt x="121990" y="1303623"/>
                </a:lnTo>
                <a:lnTo>
                  <a:pt x="123557" y="1306845"/>
                </a:lnTo>
                <a:lnTo>
                  <a:pt x="125124" y="1310067"/>
                </a:lnTo>
                <a:lnTo>
                  <a:pt x="127474" y="1318123"/>
                </a:lnTo>
                <a:lnTo>
                  <a:pt x="129433" y="1326985"/>
                </a:lnTo>
                <a:lnTo>
                  <a:pt x="130608" y="1335847"/>
                </a:lnTo>
                <a:lnTo>
                  <a:pt x="133350" y="1354376"/>
                </a:lnTo>
                <a:lnTo>
                  <a:pt x="133350" y="1358001"/>
                </a:lnTo>
                <a:lnTo>
                  <a:pt x="132958" y="1360820"/>
                </a:lnTo>
                <a:lnTo>
                  <a:pt x="132566" y="1362029"/>
                </a:lnTo>
                <a:lnTo>
                  <a:pt x="131000" y="1362834"/>
                </a:lnTo>
                <a:lnTo>
                  <a:pt x="129824" y="1362432"/>
                </a:lnTo>
                <a:lnTo>
                  <a:pt x="128257" y="1361626"/>
                </a:lnTo>
                <a:lnTo>
                  <a:pt x="126691" y="1360418"/>
                </a:lnTo>
                <a:lnTo>
                  <a:pt x="124732" y="1358001"/>
                </a:lnTo>
                <a:lnTo>
                  <a:pt x="121598" y="1353167"/>
                </a:lnTo>
                <a:lnTo>
                  <a:pt x="118073" y="1347528"/>
                </a:lnTo>
                <a:lnTo>
                  <a:pt x="116114" y="1341486"/>
                </a:lnTo>
                <a:lnTo>
                  <a:pt x="115331" y="1339069"/>
                </a:lnTo>
                <a:lnTo>
                  <a:pt x="115331" y="1336652"/>
                </a:lnTo>
                <a:lnTo>
                  <a:pt x="114939" y="1333430"/>
                </a:lnTo>
                <a:lnTo>
                  <a:pt x="113764" y="1330610"/>
                </a:lnTo>
                <a:lnTo>
                  <a:pt x="112980" y="1329805"/>
                </a:lnTo>
                <a:lnTo>
                  <a:pt x="111805" y="1328999"/>
                </a:lnTo>
                <a:lnTo>
                  <a:pt x="111022" y="1328596"/>
                </a:lnTo>
                <a:lnTo>
                  <a:pt x="110238" y="1328596"/>
                </a:lnTo>
                <a:lnTo>
                  <a:pt x="109455" y="1328999"/>
                </a:lnTo>
                <a:lnTo>
                  <a:pt x="108671" y="1329402"/>
                </a:lnTo>
                <a:lnTo>
                  <a:pt x="107888" y="1330610"/>
                </a:lnTo>
                <a:lnTo>
                  <a:pt x="107104" y="1332221"/>
                </a:lnTo>
                <a:lnTo>
                  <a:pt x="106321" y="1335444"/>
                </a:lnTo>
                <a:lnTo>
                  <a:pt x="105929" y="1341083"/>
                </a:lnTo>
                <a:lnTo>
                  <a:pt x="105146" y="1346722"/>
                </a:lnTo>
                <a:lnTo>
                  <a:pt x="104362" y="1351556"/>
                </a:lnTo>
                <a:lnTo>
                  <a:pt x="103579" y="1353973"/>
                </a:lnTo>
                <a:lnTo>
                  <a:pt x="102795" y="1355987"/>
                </a:lnTo>
                <a:lnTo>
                  <a:pt x="101620" y="1358001"/>
                </a:lnTo>
                <a:lnTo>
                  <a:pt x="100445" y="1360015"/>
                </a:lnTo>
                <a:lnTo>
                  <a:pt x="98487" y="1361223"/>
                </a:lnTo>
                <a:lnTo>
                  <a:pt x="96920" y="1362432"/>
                </a:lnTo>
                <a:lnTo>
                  <a:pt x="94961" y="1363237"/>
                </a:lnTo>
                <a:lnTo>
                  <a:pt x="92611" y="1364043"/>
                </a:lnTo>
                <a:lnTo>
                  <a:pt x="89869" y="1364848"/>
                </a:lnTo>
                <a:lnTo>
                  <a:pt x="87127" y="1365251"/>
                </a:lnTo>
                <a:lnTo>
                  <a:pt x="80467" y="1364848"/>
                </a:lnTo>
                <a:lnTo>
                  <a:pt x="77725" y="1364446"/>
                </a:lnTo>
                <a:lnTo>
                  <a:pt x="74983" y="1363640"/>
                </a:lnTo>
                <a:lnTo>
                  <a:pt x="72633" y="1362432"/>
                </a:lnTo>
                <a:lnTo>
                  <a:pt x="69891" y="1360820"/>
                </a:lnTo>
                <a:lnTo>
                  <a:pt x="67932" y="1358806"/>
                </a:lnTo>
                <a:lnTo>
                  <a:pt x="65190" y="1356792"/>
                </a:lnTo>
                <a:lnTo>
                  <a:pt x="61665" y="1351153"/>
                </a:lnTo>
                <a:lnTo>
                  <a:pt x="57747" y="1345111"/>
                </a:lnTo>
                <a:lnTo>
                  <a:pt x="55005" y="1338263"/>
                </a:lnTo>
                <a:lnTo>
                  <a:pt x="52655" y="1331013"/>
                </a:lnTo>
                <a:lnTo>
                  <a:pt x="49913" y="1323360"/>
                </a:lnTo>
                <a:lnTo>
                  <a:pt x="48346" y="1316109"/>
                </a:lnTo>
                <a:lnTo>
                  <a:pt x="46779" y="1308859"/>
                </a:lnTo>
                <a:lnTo>
                  <a:pt x="44037" y="1296372"/>
                </a:lnTo>
                <a:lnTo>
                  <a:pt x="43254" y="1287511"/>
                </a:lnTo>
                <a:lnTo>
                  <a:pt x="42862" y="1284288"/>
                </a:lnTo>
                <a:close/>
                <a:moveTo>
                  <a:pt x="1298517" y="998258"/>
                </a:moveTo>
                <a:lnTo>
                  <a:pt x="1247697" y="1005006"/>
                </a:lnTo>
                <a:lnTo>
                  <a:pt x="970168" y="1039940"/>
                </a:lnTo>
                <a:lnTo>
                  <a:pt x="956272" y="1045895"/>
                </a:lnTo>
                <a:lnTo>
                  <a:pt x="928877" y="1057010"/>
                </a:lnTo>
                <a:lnTo>
                  <a:pt x="879644" y="1076859"/>
                </a:lnTo>
                <a:lnTo>
                  <a:pt x="925700" y="1070905"/>
                </a:lnTo>
                <a:lnTo>
                  <a:pt x="946743" y="1068523"/>
                </a:lnTo>
                <a:lnTo>
                  <a:pt x="1317972" y="1020885"/>
                </a:lnTo>
                <a:lnTo>
                  <a:pt x="1314399" y="1016122"/>
                </a:lnTo>
                <a:lnTo>
                  <a:pt x="1298517" y="998258"/>
                </a:lnTo>
                <a:close/>
                <a:moveTo>
                  <a:pt x="1085309" y="949429"/>
                </a:moveTo>
                <a:lnTo>
                  <a:pt x="951111" y="956178"/>
                </a:lnTo>
                <a:lnTo>
                  <a:pt x="912995" y="958163"/>
                </a:lnTo>
                <a:lnTo>
                  <a:pt x="891952" y="958957"/>
                </a:lnTo>
                <a:lnTo>
                  <a:pt x="653731" y="981585"/>
                </a:lnTo>
                <a:lnTo>
                  <a:pt x="641819" y="988730"/>
                </a:lnTo>
                <a:lnTo>
                  <a:pt x="569956" y="1031207"/>
                </a:lnTo>
                <a:lnTo>
                  <a:pt x="947934" y="971263"/>
                </a:lnTo>
                <a:lnTo>
                  <a:pt x="990814" y="964515"/>
                </a:lnTo>
                <a:lnTo>
                  <a:pt x="999549" y="962927"/>
                </a:lnTo>
                <a:lnTo>
                  <a:pt x="1085309" y="949429"/>
                </a:lnTo>
                <a:close/>
                <a:moveTo>
                  <a:pt x="606483" y="818030"/>
                </a:moveTo>
                <a:lnTo>
                  <a:pt x="609660" y="823191"/>
                </a:lnTo>
                <a:lnTo>
                  <a:pt x="612836" y="831527"/>
                </a:lnTo>
                <a:lnTo>
                  <a:pt x="621174" y="852964"/>
                </a:lnTo>
                <a:lnTo>
                  <a:pt x="619188" y="828351"/>
                </a:lnTo>
                <a:lnTo>
                  <a:pt x="606483" y="818030"/>
                </a:lnTo>
                <a:close/>
                <a:moveTo>
                  <a:pt x="1283033" y="812472"/>
                </a:moveTo>
                <a:lnTo>
                  <a:pt x="1282239" y="812869"/>
                </a:lnTo>
                <a:lnTo>
                  <a:pt x="1281445" y="814060"/>
                </a:lnTo>
                <a:lnTo>
                  <a:pt x="1273504" y="824381"/>
                </a:lnTo>
                <a:lnTo>
                  <a:pt x="1265960" y="835100"/>
                </a:lnTo>
                <a:lnTo>
                  <a:pt x="1263578" y="838276"/>
                </a:lnTo>
                <a:lnTo>
                  <a:pt x="1256034" y="951811"/>
                </a:lnTo>
                <a:lnTo>
                  <a:pt x="1261990" y="924023"/>
                </a:lnTo>
                <a:lnTo>
                  <a:pt x="1268342" y="897425"/>
                </a:lnTo>
                <a:lnTo>
                  <a:pt x="1279062" y="850185"/>
                </a:lnTo>
                <a:lnTo>
                  <a:pt x="1282239" y="832321"/>
                </a:lnTo>
                <a:lnTo>
                  <a:pt x="1283430" y="825175"/>
                </a:lnTo>
                <a:lnTo>
                  <a:pt x="1284621" y="819618"/>
                </a:lnTo>
                <a:lnTo>
                  <a:pt x="1284621" y="815251"/>
                </a:lnTo>
                <a:lnTo>
                  <a:pt x="1283827" y="812869"/>
                </a:lnTo>
                <a:lnTo>
                  <a:pt x="1283430" y="812472"/>
                </a:lnTo>
                <a:lnTo>
                  <a:pt x="1283033" y="812472"/>
                </a:lnTo>
                <a:close/>
                <a:moveTo>
                  <a:pt x="266522" y="615950"/>
                </a:moveTo>
                <a:lnTo>
                  <a:pt x="270489" y="616347"/>
                </a:lnTo>
                <a:lnTo>
                  <a:pt x="273661" y="619521"/>
                </a:lnTo>
                <a:lnTo>
                  <a:pt x="344258" y="879386"/>
                </a:lnTo>
                <a:lnTo>
                  <a:pt x="345448" y="868674"/>
                </a:lnTo>
                <a:lnTo>
                  <a:pt x="370434" y="687760"/>
                </a:lnTo>
                <a:lnTo>
                  <a:pt x="364485" y="673081"/>
                </a:lnTo>
                <a:lnTo>
                  <a:pt x="370831" y="674271"/>
                </a:lnTo>
                <a:lnTo>
                  <a:pt x="377573" y="675858"/>
                </a:lnTo>
                <a:lnTo>
                  <a:pt x="383919" y="676255"/>
                </a:lnTo>
                <a:lnTo>
                  <a:pt x="390265" y="676652"/>
                </a:lnTo>
                <a:lnTo>
                  <a:pt x="396214" y="676255"/>
                </a:lnTo>
                <a:lnTo>
                  <a:pt x="402957" y="675858"/>
                </a:lnTo>
                <a:lnTo>
                  <a:pt x="409699" y="674668"/>
                </a:lnTo>
                <a:lnTo>
                  <a:pt x="416045" y="673478"/>
                </a:lnTo>
                <a:lnTo>
                  <a:pt x="412872" y="683793"/>
                </a:lnTo>
                <a:lnTo>
                  <a:pt x="409699" y="694108"/>
                </a:lnTo>
                <a:lnTo>
                  <a:pt x="407716" y="704820"/>
                </a:lnTo>
                <a:lnTo>
                  <a:pt x="406526" y="716326"/>
                </a:lnTo>
                <a:lnTo>
                  <a:pt x="406129" y="724657"/>
                </a:lnTo>
                <a:lnTo>
                  <a:pt x="405733" y="734973"/>
                </a:lnTo>
                <a:lnTo>
                  <a:pt x="405733" y="746875"/>
                </a:lnTo>
                <a:lnTo>
                  <a:pt x="406526" y="759967"/>
                </a:lnTo>
                <a:lnTo>
                  <a:pt x="407319" y="774250"/>
                </a:lnTo>
                <a:lnTo>
                  <a:pt x="408509" y="789326"/>
                </a:lnTo>
                <a:lnTo>
                  <a:pt x="412079" y="823049"/>
                </a:lnTo>
                <a:lnTo>
                  <a:pt x="416045" y="859549"/>
                </a:lnTo>
                <a:lnTo>
                  <a:pt x="421597" y="897636"/>
                </a:lnTo>
                <a:lnTo>
                  <a:pt x="427546" y="936914"/>
                </a:lnTo>
                <a:lnTo>
                  <a:pt x="433496" y="976191"/>
                </a:lnTo>
                <a:lnTo>
                  <a:pt x="445791" y="1051175"/>
                </a:lnTo>
                <a:lnTo>
                  <a:pt x="456896" y="1114257"/>
                </a:lnTo>
                <a:lnTo>
                  <a:pt x="468398" y="1176546"/>
                </a:lnTo>
                <a:lnTo>
                  <a:pt x="469587" y="1181703"/>
                </a:lnTo>
                <a:lnTo>
                  <a:pt x="471967" y="1187258"/>
                </a:lnTo>
                <a:lnTo>
                  <a:pt x="474347" y="1192415"/>
                </a:lnTo>
                <a:lnTo>
                  <a:pt x="477123" y="1197573"/>
                </a:lnTo>
                <a:lnTo>
                  <a:pt x="481089" y="1201937"/>
                </a:lnTo>
                <a:lnTo>
                  <a:pt x="485055" y="1206301"/>
                </a:lnTo>
                <a:lnTo>
                  <a:pt x="489418" y="1210269"/>
                </a:lnTo>
                <a:lnTo>
                  <a:pt x="494177" y="1213046"/>
                </a:lnTo>
                <a:lnTo>
                  <a:pt x="500920" y="1217410"/>
                </a:lnTo>
                <a:lnTo>
                  <a:pt x="508059" y="1220187"/>
                </a:lnTo>
                <a:lnTo>
                  <a:pt x="515594" y="1222964"/>
                </a:lnTo>
                <a:lnTo>
                  <a:pt x="523527" y="1225345"/>
                </a:lnTo>
                <a:lnTo>
                  <a:pt x="531459" y="1227329"/>
                </a:lnTo>
                <a:lnTo>
                  <a:pt x="540581" y="1228519"/>
                </a:lnTo>
                <a:lnTo>
                  <a:pt x="549306" y="1228915"/>
                </a:lnTo>
                <a:lnTo>
                  <a:pt x="558428" y="1229312"/>
                </a:lnTo>
                <a:lnTo>
                  <a:pt x="566757" y="1229312"/>
                </a:lnTo>
                <a:lnTo>
                  <a:pt x="574689" y="1228519"/>
                </a:lnTo>
                <a:lnTo>
                  <a:pt x="583018" y="1228122"/>
                </a:lnTo>
                <a:lnTo>
                  <a:pt x="590950" y="1226932"/>
                </a:lnTo>
                <a:lnTo>
                  <a:pt x="595313" y="1274937"/>
                </a:lnTo>
                <a:lnTo>
                  <a:pt x="591347" y="1282476"/>
                </a:lnTo>
                <a:lnTo>
                  <a:pt x="588174" y="1290410"/>
                </a:lnTo>
                <a:lnTo>
                  <a:pt x="585398" y="1298742"/>
                </a:lnTo>
                <a:lnTo>
                  <a:pt x="583018" y="1306677"/>
                </a:lnTo>
                <a:lnTo>
                  <a:pt x="581432" y="1314612"/>
                </a:lnTo>
                <a:lnTo>
                  <a:pt x="579845" y="1322150"/>
                </a:lnTo>
                <a:lnTo>
                  <a:pt x="577466" y="1336829"/>
                </a:lnTo>
                <a:lnTo>
                  <a:pt x="573896" y="1342780"/>
                </a:lnTo>
                <a:lnTo>
                  <a:pt x="540581" y="1790304"/>
                </a:lnTo>
                <a:lnTo>
                  <a:pt x="537011" y="1789908"/>
                </a:lnTo>
                <a:lnTo>
                  <a:pt x="448170" y="1789908"/>
                </a:lnTo>
                <a:lnTo>
                  <a:pt x="444997" y="1789908"/>
                </a:lnTo>
                <a:lnTo>
                  <a:pt x="441428" y="1790304"/>
                </a:lnTo>
                <a:lnTo>
                  <a:pt x="434685" y="1792288"/>
                </a:lnTo>
                <a:lnTo>
                  <a:pt x="390265" y="1442759"/>
                </a:lnTo>
                <a:lnTo>
                  <a:pt x="383919" y="1443156"/>
                </a:lnTo>
                <a:lnTo>
                  <a:pt x="377970" y="1443553"/>
                </a:lnTo>
                <a:lnTo>
                  <a:pt x="373607" y="1443156"/>
                </a:lnTo>
                <a:lnTo>
                  <a:pt x="369641" y="1442759"/>
                </a:lnTo>
                <a:lnTo>
                  <a:pt x="327600" y="1792288"/>
                </a:lnTo>
                <a:lnTo>
                  <a:pt x="320461" y="1790304"/>
                </a:lnTo>
                <a:lnTo>
                  <a:pt x="316892" y="1789908"/>
                </a:lnTo>
                <a:lnTo>
                  <a:pt x="312926" y="1789908"/>
                </a:lnTo>
                <a:lnTo>
                  <a:pt x="224085" y="1789908"/>
                </a:lnTo>
                <a:lnTo>
                  <a:pt x="221309" y="1790304"/>
                </a:lnTo>
                <a:lnTo>
                  <a:pt x="218532" y="1790701"/>
                </a:lnTo>
                <a:lnTo>
                  <a:pt x="187597" y="1376503"/>
                </a:lnTo>
                <a:lnTo>
                  <a:pt x="188787" y="1369759"/>
                </a:lnTo>
                <a:lnTo>
                  <a:pt x="189580" y="1363014"/>
                </a:lnTo>
                <a:lnTo>
                  <a:pt x="189977" y="1355873"/>
                </a:lnTo>
                <a:lnTo>
                  <a:pt x="189580" y="1348335"/>
                </a:lnTo>
                <a:lnTo>
                  <a:pt x="188390" y="1338416"/>
                </a:lnTo>
                <a:lnTo>
                  <a:pt x="187200" y="1327704"/>
                </a:lnTo>
                <a:lnTo>
                  <a:pt x="184821" y="1315802"/>
                </a:lnTo>
                <a:lnTo>
                  <a:pt x="182044" y="1303503"/>
                </a:lnTo>
                <a:lnTo>
                  <a:pt x="179665" y="1297552"/>
                </a:lnTo>
                <a:lnTo>
                  <a:pt x="177682" y="1291601"/>
                </a:lnTo>
                <a:lnTo>
                  <a:pt x="175302" y="1285649"/>
                </a:lnTo>
                <a:lnTo>
                  <a:pt x="172526" y="1279698"/>
                </a:lnTo>
                <a:lnTo>
                  <a:pt x="169353" y="1274144"/>
                </a:lnTo>
                <a:lnTo>
                  <a:pt x="165783" y="1268590"/>
                </a:lnTo>
                <a:lnTo>
                  <a:pt x="161817" y="1263829"/>
                </a:lnTo>
                <a:lnTo>
                  <a:pt x="157058" y="1259465"/>
                </a:lnTo>
                <a:lnTo>
                  <a:pt x="149919" y="1178133"/>
                </a:lnTo>
                <a:lnTo>
                  <a:pt x="144763" y="1121795"/>
                </a:lnTo>
                <a:lnTo>
                  <a:pt x="140004" y="1058317"/>
                </a:lnTo>
                <a:lnTo>
                  <a:pt x="124536" y="836538"/>
                </a:lnTo>
                <a:lnTo>
                  <a:pt x="118587" y="831381"/>
                </a:lnTo>
                <a:lnTo>
                  <a:pt x="113034" y="825430"/>
                </a:lnTo>
                <a:lnTo>
                  <a:pt x="112637" y="825033"/>
                </a:lnTo>
                <a:lnTo>
                  <a:pt x="111844" y="825430"/>
                </a:lnTo>
                <a:lnTo>
                  <a:pt x="111051" y="827413"/>
                </a:lnTo>
                <a:lnTo>
                  <a:pt x="110654" y="831381"/>
                </a:lnTo>
                <a:lnTo>
                  <a:pt x="110258" y="836142"/>
                </a:lnTo>
                <a:lnTo>
                  <a:pt x="110258" y="851614"/>
                </a:lnTo>
                <a:lnTo>
                  <a:pt x="110258" y="871452"/>
                </a:lnTo>
                <a:lnTo>
                  <a:pt x="111051" y="925012"/>
                </a:lnTo>
                <a:lnTo>
                  <a:pt x="113827" y="990474"/>
                </a:lnTo>
                <a:lnTo>
                  <a:pt x="116603" y="1061491"/>
                </a:lnTo>
                <a:lnTo>
                  <a:pt x="119776" y="1131317"/>
                </a:lnTo>
                <a:lnTo>
                  <a:pt x="122949" y="1194002"/>
                </a:lnTo>
                <a:lnTo>
                  <a:pt x="126519" y="1243595"/>
                </a:lnTo>
                <a:lnTo>
                  <a:pt x="124536" y="1243198"/>
                </a:lnTo>
                <a:lnTo>
                  <a:pt x="122553" y="1242801"/>
                </a:lnTo>
                <a:lnTo>
                  <a:pt x="52353" y="1229312"/>
                </a:lnTo>
                <a:lnTo>
                  <a:pt x="47197" y="1228915"/>
                </a:lnTo>
                <a:lnTo>
                  <a:pt x="42041" y="1228519"/>
                </a:lnTo>
                <a:lnTo>
                  <a:pt x="36091" y="1228915"/>
                </a:lnTo>
                <a:lnTo>
                  <a:pt x="30539" y="1229709"/>
                </a:lnTo>
                <a:lnTo>
                  <a:pt x="27763" y="1205508"/>
                </a:lnTo>
                <a:lnTo>
                  <a:pt x="24590" y="1176942"/>
                </a:lnTo>
                <a:lnTo>
                  <a:pt x="21417" y="1145203"/>
                </a:lnTo>
                <a:lnTo>
                  <a:pt x="18244" y="1110290"/>
                </a:lnTo>
                <a:lnTo>
                  <a:pt x="12295" y="1036099"/>
                </a:lnTo>
                <a:lnTo>
                  <a:pt x="7139" y="959925"/>
                </a:lnTo>
                <a:lnTo>
                  <a:pt x="3173" y="887321"/>
                </a:lnTo>
                <a:lnTo>
                  <a:pt x="1586" y="853995"/>
                </a:lnTo>
                <a:lnTo>
                  <a:pt x="793" y="824636"/>
                </a:lnTo>
                <a:lnTo>
                  <a:pt x="0" y="798848"/>
                </a:lnTo>
                <a:lnTo>
                  <a:pt x="0" y="777424"/>
                </a:lnTo>
                <a:lnTo>
                  <a:pt x="396" y="761554"/>
                </a:lnTo>
                <a:lnTo>
                  <a:pt x="793" y="755603"/>
                </a:lnTo>
                <a:lnTo>
                  <a:pt x="1190" y="752032"/>
                </a:lnTo>
                <a:lnTo>
                  <a:pt x="1983" y="744494"/>
                </a:lnTo>
                <a:lnTo>
                  <a:pt x="3569" y="737353"/>
                </a:lnTo>
                <a:lnTo>
                  <a:pt x="5949" y="730608"/>
                </a:lnTo>
                <a:lnTo>
                  <a:pt x="8725" y="723864"/>
                </a:lnTo>
                <a:lnTo>
                  <a:pt x="12691" y="717516"/>
                </a:lnTo>
                <a:lnTo>
                  <a:pt x="16658" y="711168"/>
                </a:lnTo>
                <a:lnTo>
                  <a:pt x="21813" y="705217"/>
                </a:lnTo>
                <a:lnTo>
                  <a:pt x="27763" y="699266"/>
                </a:lnTo>
                <a:lnTo>
                  <a:pt x="33712" y="693711"/>
                </a:lnTo>
                <a:lnTo>
                  <a:pt x="40454" y="688157"/>
                </a:lnTo>
                <a:lnTo>
                  <a:pt x="47593" y="683396"/>
                </a:lnTo>
                <a:lnTo>
                  <a:pt x="55525" y="678239"/>
                </a:lnTo>
                <a:lnTo>
                  <a:pt x="63458" y="673478"/>
                </a:lnTo>
                <a:lnTo>
                  <a:pt x="72183" y="669113"/>
                </a:lnTo>
                <a:lnTo>
                  <a:pt x="81305" y="664353"/>
                </a:lnTo>
                <a:lnTo>
                  <a:pt x="90427" y="659988"/>
                </a:lnTo>
                <a:lnTo>
                  <a:pt x="99946" y="656418"/>
                </a:lnTo>
                <a:lnTo>
                  <a:pt x="109861" y="652450"/>
                </a:lnTo>
                <a:lnTo>
                  <a:pt x="130485" y="645309"/>
                </a:lnTo>
                <a:lnTo>
                  <a:pt x="151902" y="638564"/>
                </a:lnTo>
                <a:lnTo>
                  <a:pt x="174112" y="633010"/>
                </a:lnTo>
                <a:lnTo>
                  <a:pt x="196322" y="627456"/>
                </a:lnTo>
                <a:lnTo>
                  <a:pt x="218532" y="623488"/>
                </a:lnTo>
                <a:lnTo>
                  <a:pt x="241139" y="619521"/>
                </a:lnTo>
                <a:lnTo>
                  <a:pt x="262953" y="616347"/>
                </a:lnTo>
                <a:lnTo>
                  <a:pt x="266522" y="615950"/>
                </a:lnTo>
                <a:close/>
                <a:moveTo>
                  <a:pt x="1664891" y="614363"/>
                </a:moveTo>
                <a:lnTo>
                  <a:pt x="1675210" y="614363"/>
                </a:lnTo>
                <a:lnTo>
                  <a:pt x="1686322" y="614760"/>
                </a:lnTo>
                <a:lnTo>
                  <a:pt x="1697038" y="615554"/>
                </a:lnTo>
                <a:lnTo>
                  <a:pt x="1707754" y="617142"/>
                </a:lnTo>
                <a:lnTo>
                  <a:pt x="1718866" y="619127"/>
                </a:lnTo>
                <a:lnTo>
                  <a:pt x="1729582" y="621906"/>
                </a:lnTo>
                <a:lnTo>
                  <a:pt x="1740297" y="624288"/>
                </a:lnTo>
                <a:lnTo>
                  <a:pt x="1750616" y="627861"/>
                </a:lnTo>
                <a:lnTo>
                  <a:pt x="1761729" y="631435"/>
                </a:lnTo>
                <a:lnTo>
                  <a:pt x="1772047" y="635405"/>
                </a:lnTo>
                <a:lnTo>
                  <a:pt x="1782366" y="638978"/>
                </a:lnTo>
                <a:lnTo>
                  <a:pt x="1792288" y="643742"/>
                </a:lnTo>
                <a:lnTo>
                  <a:pt x="1802210" y="648506"/>
                </a:lnTo>
                <a:lnTo>
                  <a:pt x="1821260" y="657637"/>
                </a:lnTo>
                <a:lnTo>
                  <a:pt x="1838326" y="667562"/>
                </a:lnTo>
                <a:lnTo>
                  <a:pt x="1854994" y="677885"/>
                </a:lnTo>
                <a:lnTo>
                  <a:pt x="1869282" y="687810"/>
                </a:lnTo>
                <a:lnTo>
                  <a:pt x="1881982" y="697338"/>
                </a:lnTo>
                <a:lnTo>
                  <a:pt x="1892301" y="706072"/>
                </a:lnTo>
                <a:lnTo>
                  <a:pt x="1900635" y="714012"/>
                </a:lnTo>
                <a:lnTo>
                  <a:pt x="1903810" y="717585"/>
                </a:lnTo>
                <a:lnTo>
                  <a:pt x="1905794" y="720761"/>
                </a:lnTo>
                <a:lnTo>
                  <a:pt x="1907779" y="723541"/>
                </a:lnTo>
                <a:lnTo>
                  <a:pt x="1908969" y="725923"/>
                </a:lnTo>
                <a:lnTo>
                  <a:pt x="1909366" y="730290"/>
                </a:lnTo>
                <a:lnTo>
                  <a:pt x="1909763" y="735848"/>
                </a:lnTo>
                <a:lnTo>
                  <a:pt x="1909763" y="752125"/>
                </a:lnTo>
                <a:lnTo>
                  <a:pt x="1908969" y="773961"/>
                </a:lnTo>
                <a:lnTo>
                  <a:pt x="1907779" y="800957"/>
                </a:lnTo>
                <a:lnTo>
                  <a:pt x="1905794" y="832321"/>
                </a:lnTo>
                <a:lnTo>
                  <a:pt x="1903413" y="866861"/>
                </a:lnTo>
                <a:lnTo>
                  <a:pt x="1897460" y="942689"/>
                </a:lnTo>
                <a:lnTo>
                  <a:pt x="1890316" y="1022885"/>
                </a:lnTo>
                <a:lnTo>
                  <a:pt x="1882379" y="1101096"/>
                </a:lnTo>
                <a:lnTo>
                  <a:pt x="1878410" y="1137621"/>
                </a:lnTo>
                <a:lnTo>
                  <a:pt x="1874838" y="1171366"/>
                </a:lnTo>
                <a:lnTo>
                  <a:pt x="1870869" y="1201539"/>
                </a:lnTo>
                <a:lnTo>
                  <a:pt x="1867298" y="1227345"/>
                </a:lnTo>
                <a:lnTo>
                  <a:pt x="1863726" y="1226948"/>
                </a:lnTo>
                <a:lnTo>
                  <a:pt x="1860948" y="1226948"/>
                </a:lnTo>
                <a:lnTo>
                  <a:pt x="1855391" y="1226948"/>
                </a:lnTo>
                <a:lnTo>
                  <a:pt x="1850232" y="1227742"/>
                </a:lnTo>
                <a:lnTo>
                  <a:pt x="1784351" y="1240049"/>
                </a:lnTo>
                <a:lnTo>
                  <a:pt x="1786732" y="1190026"/>
                </a:lnTo>
                <a:lnTo>
                  <a:pt x="1788716" y="1126504"/>
                </a:lnTo>
                <a:lnTo>
                  <a:pt x="1789907" y="1056631"/>
                </a:lnTo>
                <a:lnTo>
                  <a:pt x="1790701" y="985566"/>
                </a:lnTo>
                <a:lnTo>
                  <a:pt x="1790701" y="920854"/>
                </a:lnTo>
                <a:lnTo>
                  <a:pt x="1790304" y="892666"/>
                </a:lnTo>
                <a:lnTo>
                  <a:pt x="1789907" y="868052"/>
                </a:lnTo>
                <a:lnTo>
                  <a:pt x="1789113" y="848201"/>
                </a:lnTo>
                <a:lnTo>
                  <a:pt x="1787923" y="833909"/>
                </a:lnTo>
                <a:lnTo>
                  <a:pt x="1787129" y="828748"/>
                </a:lnTo>
                <a:lnTo>
                  <a:pt x="1786335" y="825969"/>
                </a:lnTo>
                <a:lnTo>
                  <a:pt x="1785541" y="824381"/>
                </a:lnTo>
                <a:lnTo>
                  <a:pt x="1785144" y="824381"/>
                </a:lnTo>
                <a:lnTo>
                  <a:pt x="1784351" y="824778"/>
                </a:lnTo>
                <a:lnTo>
                  <a:pt x="1778398" y="832718"/>
                </a:lnTo>
                <a:lnTo>
                  <a:pt x="1772444" y="841452"/>
                </a:lnTo>
                <a:lnTo>
                  <a:pt x="1770460" y="843437"/>
                </a:lnTo>
                <a:lnTo>
                  <a:pt x="1750616" y="1136033"/>
                </a:lnTo>
                <a:lnTo>
                  <a:pt x="1743869" y="1212258"/>
                </a:lnTo>
                <a:lnTo>
                  <a:pt x="1739107" y="1264664"/>
                </a:lnTo>
                <a:lnTo>
                  <a:pt x="1735932" y="1268634"/>
                </a:lnTo>
                <a:lnTo>
                  <a:pt x="1733551" y="1272604"/>
                </a:lnTo>
                <a:lnTo>
                  <a:pt x="1731169" y="1276971"/>
                </a:lnTo>
                <a:lnTo>
                  <a:pt x="1728391" y="1281338"/>
                </a:lnTo>
                <a:lnTo>
                  <a:pt x="1724819" y="1290469"/>
                </a:lnTo>
                <a:lnTo>
                  <a:pt x="1721644" y="1300394"/>
                </a:lnTo>
                <a:lnTo>
                  <a:pt x="1718866" y="1309526"/>
                </a:lnTo>
                <a:lnTo>
                  <a:pt x="1717279" y="1319054"/>
                </a:lnTo>
                <a:lnTo>
                  <a:pt x="1715294" y="1328185"/>
                </a:lnTo>
                <a:lnTo>
                  <a:pt x="1714501" y="1336522"/>
                </a:lnTo>
                <a:lnTo>
                  <a:pt x="1710929" y="1342477"/>
                </a:lnTo>
                <a:lnTo>
                  <a:pt x="1677194" y="1790303"/>
                </a:lnTo>
                <a:lnTo>
                  <a:pt x="1674019" y="1789906"/>
                </a:lnTo>
                <a:lnTo>
                  <a:pt x="1585119" y="1789906"/>
                </a:lnTo>
                <a:lnTo>
                  <a:pt x="1581150" y="1789906"/>
                </a:lnTo>
                <a:lnTo>
                  <a:pt x="1577975" y="1790303"/>
                </a:lnTo>
                <a:lnTo>
                  <a:pt x="1571229" y="1792288"/>
                </a:lnTo>
                <a:lnTo>
                  <a:pt x="1526382" y="1442523"/>
                </a:lnTo>
                <a:lnTo>
                  <a:pt x="1520429" y="1442920"/>
                </a:lnTo>
                <a:lnTo>
                  <a:pt x="1514475" y="1443317"/>
                </a:lnTo>
                <a:lnTo>
                  <a:pt x="1510110" y="1442920"/>
                </a:lnTo>
                <a:lnTo>
                  <a:pt x="1505744" y="1442523"/>
                </a:lnTo>
                <a:lnTo>
                  <a:pt x="1464072" y="1792288"/>
                </a:lnTo>
                <a:lnTo>
                  <a:pt x="1456929" y="1790303"/>
                </a:lnTo>
                <a:lnTo>
                  <a:pt x="1453357" y="1789906"/>
                </a:lnTo>
                <a:lnTo>
                  <a:pt x="1449388" y="1789906"/>
                </a:lnTo>
                <a:lnTo>
                  <a:pt x="1360488" y="1789906"/>
                </a:lnTo>
                <a:lnTo>
                  <a:pt x="1357710" y="1790303"/>
                </a:lnTo>
                <a:lnTo>
                  <a:pt x="1354932" y="1790700"/>
                </a:lnTo>
                <a:lnTo>
                  <a:pt x="1323578" y="1376223"/>
                </a:lnTo>
                <a:lnTo>
                  <a:pt x="1325563" y="1369871"/>
                </a:lnTo>
                <a:lnTo>
                  <a:pt x="1326357" y="1362725"/>
                </a:lnTo>
                <a:lnTo>
                  <a:pt x="1326357" y="1355579"/>
                </a:lnTo>
                <a:lnTo>
                  <a:pt x="1325960" y="1348035"/>
                </a:lnTo>
                <a:lnTo>
                  <a:pt x="1324769" y="1338110"/>
                </a:lnTo>
                <a:lnTo>
                  <a:pt x="1323182" y="1327391"/>
                </a:lnTo>
                <a:lnTo>
                  <a:pt x="1321197" y="1315481"/>
                </a:lnTo>
                <a:lnTo>
                  <a:pt x="1318419" y="1303173"/>
                </a:lnTo>
                <a:lnTo>
                  <a:pt x="1316435" y="1297218"/>
                </a:lnTo>
                <a:lnTo>
                  <a:pt x="1314053" y="1291263"/>
                </a:lnTo>
                <a:lnTo>
                  <a:pt x="1312069" y="1285308"/>
                </a:lnTo>
                <a:lnTo>
                  <a:pt x="1308894" y="1279353"/>
                </a:lnTo>
                <a:lnTo>
                  <a:pt x="1305719" y="1273795"/>
                </a:lnTo>
                <a:lnTo>
                  <a:pt x="1302147" y="1268237"/>
                </a:lnTo>
                <a:lnTo>
                  <a:pt x="1298178" y="1263472"/>
                </a:lnTo>
                <a:lnTo>
                  <a:pt x="1293813" y="1259105"/>
                </a:lnTo>
                <a:lnTo>
                  <a:pt x="1292225" y="1240049"/>
                </a:lnTo>
                <a:lnTo>
                  <a:pt x="1293813" y="1217419"/>
                </a:lnTo>
                <a:lnTo>
                  <a:pt x="1305322" y="1219802"/>
                </a:lnTo>
                <a:lnTo>
                  <a:pt x="1311672" y="1220993"/>
                </a:lnTo>
                <a:lnTo>
                  <a:pt x="1317228" y="1220993"/>
                </a:lnTo>
                <a:lnTo>
                  <a:pt x="1321991" y="1220993"/>
                </a:lnTo>
                <a:lnTo>
                  <a:pt x="1326357" y="1220596"/>
                </a:lnTo>
                <a:lnTo>
                  <a:pt x="1330325" y="1219802"/>
                </a:lnTo>
                <a:lnTo>
                  <a:pt x="1334691" y="1218610"/>
                </a:lnTo>
                <a:lnTo>
                  <a:pt x="1339057" y="1217022"/>
                </a:lnTo>
                <a:lnTo>
                  <a:pt x="1342628" y="1215037"/>
                </a:lnTo>
                <a:lnTo>
                  <a:pt x="1346597" y="1213052"/>
                </a:lnTo>
                <a:lnTo>
                  <a:pt x="1350169" y="1210670"/>
                </a:lnTo>
                <a:lnTo>
                  <a:pt x="1353741" y="1207891"/>
                </a:lnTo>
                <a:lnTo>
                  <a:pt x="1356916" y="1205112"/>
                </a:lnTo>
                <a:lnTo>
                  <a:pt x="1360091" y="1201539"/>
                </a:lnTo>
                <a:lnTo>
                  <a:pt x="1362869" y="1198363"/>
                </a:lnTo>
                <a:lnTo>
                  <a:pt x="1365647" y="1194393"/>
                </a:lnTo>
                <a:lnTo>
                  <a:pt x="1367632" y="1190820"/>
                </a:lnTo>
                <a:lnTo>
                  <a:pt x="1369219" y="1186453"/>
                </a:lnTo>
                <a:lnTo>
                  <a:pt x="1370807" y="1182086"/>
                </a:lnTo>
                <a:lnTo>
                  <a:pt x="1394619" y="1110624"/>
                </a:lnTo>
                <a:lnTo>
                  <a:pt x="1417638" y="1047897"/>
                </a:lnTo>
                <a:lnTo>
                  <a:pt x="1429544" y="1016533"/>
                </a:lnTo>
                <a:lnTo>
                  <a:pt x="1440657" y="985169"/>
                </a:lnTo>
                <a:lnTo>
                  <a:pt x="1450578" y="954997"/>
                </a:lnTo>
                <a:lnTo>
                  <a:pt x="1460500" y="924427"/>
                </a:lnTo>
                <a:lnTo>
                  <a:pt x="1469629" y="895048"/>
                </a:lnTo>
                <a:lnTo>
                  <a:pt x="1477169" y="866067"/>
                </a:lnTo>
                <a:lnTo>
                  <a:pt x="1480741" y="878771"/>
                </a:lnTo>
                <a:lnTo>
                  <a:pt x="1482329" y="868052"/>
                </a:lnTo>
                <a:lnTo>
                  <a:pt x="1491854" y="796193"/>
                </a:lnTo>
                <a:lnTo>
                  <a:pt x="1493838" y="783886"/>
                </a:lnTo>
                <a:lnTo>
                  <a:pt x="1506538" y="687016"/>
                </a:lnTo>
                <a:lnTo>
                  <a:pt x="1500982" y="672326"/>
                </a:lnTo>
                <a:lnTo>
                  <a:pt x="1507729" y="673517"/>
                </a:lnTo>
                <a:lnTo>
                  <a:pt x="1514079" y="675105"/>
                </a:lnTo>
                <a:lnTo>
                  <a:pt x="1520032" y="675502"/>
                </a:lnTo>
                <a:lnTo>
                  <a:pt x="1526382" y="675899"/>
                </a:lnTo>
                <a:lnTo>
                  <a:pt x="1533922" y="675502"/>
                </a:lnTo>
                <a:lnTo>
                  <a:pt x="1541860" y="674311"/>
                </a:lnTo>
                <a:lnTo>
                  <a:pt x="1549400" y="673517"/>
                </a:lnTo>
                <a:lnTo>
                  <a:pt x="1556941" y="671929"/>
                </a:lnTo>
                <a:lnTo>
                  <a:pt x="1551385" y="690589"/>
                </a:lnTo>
                <a:lnTo>
                  <a:pt x="1573213" y="881153"/>
                </a:lnTo>
                <a:lnTo>
                  <a:pt x="1628776" y="636993"/>
                </a:lnTo>
                <a:lnTo>
                  <a:pt x="1635126" y="631832"/>
                </a:lnTo>
                <a:lnTo>
                  <a:pt x="1641476" y="626273"/>
                </a:lnTo>
                <a:lnTo>
                  <a:pt x="1647826" y="621112"/>
                </a:lnTo>
                <a:lnTo>
                  <a:pt x="1654176" y="615157"/>
                </a:lnTo>
                <a:lnTo>
                  <a:pt x="1664891" y="614363"/>
                </a:lnTo>
                <a:close/>
                <a:moveTo>
                  <a:pt x="1134938" y="547688"/>
                </a:moveTo>
                <a:lnTo>
                  <a:pt x="1149232" y="547688"/>
                </a:lnTo>
                <a:lnTo>
                  <a:pt x="1163128" y="548482"/>
                </a:lnTo>
                <a:lnTo>
                  <a:pt x="1177421" y="550070"/>
                </a:lnTo>
                <a:lnTo>
                  <a:pt x="1191317" y="552055"/>
                </a:lnTo>
                <a:lnTo>
                  <a:pt x="1205611" y="554834"/>
                </a:lnTo>
                <a:lnTo>
                  <a:pt x="1219507" y="558010"/>
                </a:lnTo>
                <a:lnTo>
                  <a:pt x="1233403" y="561979"/>
                </a:lnTo>
                <a:lnTo>
                  <a:pt x="1247300" y="566346"/>
                </a:lnTo>
                <a:lnTo>
                  <a:pt x="1261196" y="571110"/>
                </a:lnTo>
                <a:lnTo>
                  <a:pt x="1274695" y="576667"/>
                </a:lnTo>
                <a:lnTo>
                  <a:pt x="1288194" y="582225"/>
                </a:lnTo>
                <a:lnTo>
                  <a:pt x="1300899" y="588180"/>
                </a:lnTo>
                <a:lnTo>
                  <a:pt x="1313605" y="594531"/>
                </a:lnTo>
                <a:lnTo>
                  <a:pt x="1325913" y="600883"/>
                </a:lnTo>
                <a:lnTo>
                  <a:pt x="1337824" y="607632"/>
                </a:lnTo>
                <a:lnTo>
                  <a:pt x="1349338" y="614777"/>
                </a:lnTo>
                <a:lnTo>
                  <a:pt x="1360455" y="621923"/>
                </a:lnTo>
                <a:lnTo>
                  <a:pt x="1370381" y="629069"/>
                </a:lnTo>
                <a:lnTo>
                  <a:pt x="1380704" y="636214"/>
                </a:lnTo>
                <a:lnTo>
                  <a:pt x="1389836" y="643757"/>
                </a:lnTo>
                <a:lnTo>
                  <a:pt x="1398173" y="650902"/>
                </a:lnTo>
                <a:lnTo>
                  <a:pt x="1405717" y="658048"/>
                </a:lnTo>
                <a:lnTo>
                  <a:pt x="1412864" y="665590"/>
                </a:lnTo>
                <a:lnTo>
                  <a:pt x="1419216" y="672339"/>
                </a:lnTo>
                <a:lnTo>
                  <a:pt x="1425172" y="679485"/>
                </a:lnTo>
                <a:lnTo>
                  <a:pt x="1429936" y="686233"/>
                </a:lnTo>
                <a:lnTo>
                  <a:pt x="1433907" y="692982"/>
                </a:lnTo>
                <a:lnTo>
                  <a:pt x="1436289" y="699334"/>
                </a:lnTo>
                <a:lnTo>
                  <a:pt x="1438274" y="705288"/>
                </a:lnTo>
                <a:lnTo>
                  <a:pt x="1439068" y="711243"/>
                </a:lnTo>
                <a:lnTo>
                  <a:pt x="1439862" y="719182"/>
                </a:lnTo>
                <a:lnTo>
                  <a:pt x="1441053" y="727916"/>
                </a:lnTo>
                <a:lnTo>
                  <a:pt x="1441450" y="737443"/>
                </a:lnTo>
                <a:lnTo>
                  <a:pt x="1441053" y="746971"/>
                </a:lnTo>
                <a:lnTo>
                  <a:pt x="1440656" y="756895"/>
                </a:lnTo>
                <a:lnTo>
                  <a:pt x="1439465" y="766820"/>
                </a:lnTo>
                <a:lnTo>
                  <a:pt x="1438671" y="777538"/>
                </a:lnTo>
                <a:lnTo>
                  <a:pt x="1437083" y="787860"/>
                </a:lnTo>
                <a:lnTo>
                  <a:pt x="1433112" y="810090"/>
                </a:lnTo>
                <a:lnTo>
                  <a:pt x="1428348" y="833512"/>
                </a:lnTo>
                <a:lnTo>
                  <a:pt x="1422392" y="857331"/>
                </a:lnTo>
                <a:lnTo>
                  <a:pt x="1415643" y="882340"/>
                </a:lnTo>
                <a:lnTo>
                  <a:pt x="1407702" y="908144"/>
                </a:lnTo>
                <a:lnTo>
                  <a:pt x="1399761" y="933947"/>
                </a:lnTo>
                <a:lnTo>
                  <a:pt x="1390630" y="960148"/>
                </a:lnTo>
                <a:lnTo>
                  <a:pt x="1381101" y="986348"/>
                </a:lnTo>
                <a:lnTo>
                  <a:pt x="1361646" y="1039146"/>
                </a:lnTo>
                <a:lnTo>
                  <a:pt x="1342191" y="1091547"/>
                </a:lnTo>
                <a:lnTo>
                  <a:pt x="1317972" y="1165385"/>
                </a:lnTo>
                <a:lnTo>
                  <a:pt x="1242535" y="1148315"/>
                </a:lnTo>
                <a:lnTo>
                  <a:pt x="1238962" y="1207465"/>
                </a:lnTo>
                <a:lnTo>
                  <a:pt x="1232212" y="1284875"/>
                </a:lnTo>
                <a:lnTo>
                  <a:pt x="1226654" y="1344422"/>
                </a:lnTo>
                <a:lnTo>
                  <a:pt x="1221095" y="1398411"/>
                </a:lnTo>
                <a:lnTo>
                  <a:pt x="1220698" y="1403572"/>
                </a:lnTo>
                <a:lnTo>
                  <a:pt x="1218316" y="1411908"/>
                </a:lnTo>
                <a:lnTo>
                  <a:pt x="1214743" y="1420245"/>
                </a:lnTo>
                <a:lnTo>
                  <a:pt x="1211169" y="1428581"/>
                </a:lnTo>
                <a:lnTo>
                  <a:pt x="1207199" y="1436918"/>
                </a:lnTo>
                <a:lnTo>
                  <a:pt x="1203229" y="1444857"/>
                </a:lnTo>
                <a:lnTo>
                  <a:pt x="1198464" y="1452797"/>
                </a:lnTo>
                <a:lnTo>
                  <a:pt x="1193303" y="1461133"/>
                </a:lnTo>
                <a:lnTo>
                  <a:pt x="1187744" y="1469073"/>
                </a:lnTo>
                <a:lnTo>
                  <a:pt x="1141688" y="2084388"/>
                </a:lnTo>
                <a:lnTo>
                  <a:pt x="1017416" y="2084388"/>
                </a:lnTo>
                <a:lnTo>
                  <a:pt x="955478" y="1594915"/>
                </a:lnTo>
                <a:lnTo>
                  <a:pt x="947537" y="1595709"/>
                </a:lnTo>
                <a:lnTo>
                  <a:pt x="943567" y="1596503"/>
                </a:lnTo>
                <a:lnTo>
                  <a:pt x="939597" y="1596503"/>
                </a:lnTo>
                <a:lnTo>
                  <a:pt x="934435" y="1595709"/>
                </a:lnTo>
                <a:lnTo>
                  <a:pt x="928877" y="1595312"/>
                </a:lnTo>
                <a:lnTo>
                  <a:pt x="871306" y="2082006"/>
                </a:lnTo>
                <a:lnTo>
                  <a:pt x="741476" y="2084388"/>
                </a:lnTo>
                <a:lnTo>
                  <a:pt x="694625" y="1461133"/>
                </a:lnTo>
                <a:lnTo>
                  <a:pt x="685890" y="1446842"/>
                </a:lnTo>
                <a:lnTo>
                  <a:pt x="681920" y="1439697"/>
                </a:lnTo>
                <a:lnTo>
                  <a:pt x="677553" y="1432948"/>
                </a:lnTo>
                <a:lnTo>
                  <a:pt x="673582" y="1425802"/>
                </a:lnTo>
                <a:lnTo>
                  <a:pt x="670406" y="1418657"/>
                </a:lnTo>
                <a:lnTo>
                  <a:pt x="667230" y="1411511"/>
                </a:lnTo>
                <a:lnTo>
                  <a:pt x="664848" y="1403969"/>
                </a:lnTo>
                <a:lnTo>
                  <a:pt x="664053" y="1398411"/>
                </a:lnTo>
                <a:lnTo>
                  <a:pt x="657701" y="1329337"/>
                </a:lnTo>
                <a:lnTo>
                  <a:pt x="650554" y="1253514"/>
                </a:lnTo>
                <a:lnTo>
                  <a:pt x="642217" y="1157446"/>
                </a:lnTo>
                <a:lnTo>
                  <a:pt x="626335" y="1161415"/>
                </a:lnTo>
                <a:lnTo>
                  <a:pt x="610057" y="1165782"/>
                </a:lnTo>
                <a:lnTo>
                  <a:pt x="594175" y="1168958"/>
                </a:lnTo>
                <a:lnTo>
                  <a:pt x="585440" y="1170943"/>
                </a:lnTo>
                <a:lnTo>
                  <a:pt x="577500" y="1171737"/>
                </a:lnTo>
                <a:lnTo>
                  <a:pt x="569956" y="1172531"/>
                </a:lnTo>
                <a:lnTo>
                  <a:pt x="562412" y="1172928"/>
                </a:lnTo>
                <a:lnTo>
                  <a:pt x="554869" y="1172928"/>
                </a:lnTo>
                <a:lnTo>
                  <a:pt x="548119" y="1172531"/>
                </a:lnTo>
                <a:lnTo>
                  <a:pt x="541369" y="1171737"/>
                </a:lnTo>
                <a:lnTo>
                  <a:pt x="535017" y="1170149"/>
                </a:lnTo>
                <a:lnTo>
                  <a:pt x="529458" y="1167767"/>
                </a:lnTo>
                <a:lnTo>
                  <a:pt x="523900" y="1165385"/>
                </a:lnTo>
                <a:lnTo>
                  <a:pt x="514768" y="1116557"/>
                </a:lnTo>
                <a:lnTo>
                  <a:pt x="504048" y="1055819"/>
                </a:lnTo>
                <a:lnTo>
                  <a:pt x="492931" y="988730"/>
                </a:lnTo>
                <a:lnTo>
                  <a:pt x="482211" y="919656"/>
                </a:lnTo>
                <a:lnTo>
                  <a:pt x="477049" y="885913"/>
                </a:lnTo>
                <a:lnTo>
                  <a:pt x="472682" y="853361"/>
                </a:lnTo>
                <a:lnTo>
                  <a:pt x="468712" y="822397"/>
                </a:lnTo>
                <a:lnTo>
                  <a:pt x="465932" y="794608"/>
                </a:lnTo>
                <a:lnTo>
                  <a:pt x="463550" y="770393"/>
                </a:lnTo>
                <a:lnTo>
                  <a:pt x="462359" y="748956"/>
                </a:lnTo>
                <a:lnTo>
                  <a:pt x="461962" y="740222"/>
                </a:lnTo>
                <a:lnTo>
                  <a:pt x="461962" y="732680"/>
                </a:lnTo>
                <a:lnTo>
                  <a:pt x="462359" y="726328"/>
                </a:lnTo>
                <a:lnTo>
                  <a:pt x="463153" y="720770"/>
                </a:lnTo>
                <a:lnTo>
                  <a:pt x="463550" y="716404"/>
                </a:lnTo>
                <a:lnTo>
                  <a:pt x="463947" y="711640"/>
                </a:lnTo>
                <a:lnTo>
                  <a:pt x="465138" y="707273"/>
                </a:lnTo>
                <a:lnTo>
                  <a:pt x="466330" y="702906"/>
                </a:lnTo>
                <a:lnTo>
                  <a:pt x="469109" y="694173"/>
                </a:lnTo>
                <a:lnTo>
                  <a:pt x="473079" y="685836"/>
                </a:lnTo>
                <a:lnTo>
                  <a:pt x="477447" y="677500"/>
                </a:lnTo>
                <a:lnTo>
                  <a:pt x="483005" y="669957"/>
                </a:lnTo>
                <a:lnTo>
                  <a:pt x="489358" y="662415"/>
                </a:lnTo>
                <a:lnTo>
                  <a:pt x="496504" y="654475"/>
                </a:lnTo>
                <a:lnTo>
                  <a:pt x="504048" y="647329"/>
                </a:lnTo>
                <a:lnTo>
                  <a:pt x="512783" y="640581"/>
                </a:lnTo>
                <a:lnTo>
                  <a:pt x="521915" y="634229"/>
                </a:lnTo>
                <a:lnTo>
                  <a:pt x="531443" y="628275"/>
                </a:lnTo>
                <a:lnTo>
                  <a:pt x="542163" y="621923"/>
                </a:lnTo>
                <a:lnTo>
                  <a:pt x="552883" y="616365"/>
                </a:lnTo>
                <a:lnTo>
                  <a:pt x="564000" y="610411"/>
                </a:lnTo>
                <a:lnTo>
                  <a:pt x="575911" y="605250"/>
                </a:lnTo>
                <a:lnTo>
                  <a:pt x="588220" y="600089"/>
                </a:lnTo>
                <a:lnTo>
                  <a:pt x="600925" y="595325"/>
                </a:lnTo>
                <a:lnTo>
                  <a:pt x="613233" y="590562"/>
                </a:lnTo>
                <a:lnTo>
                  <a:pt x="626732" y="586195"/>
                </a:lnTo>
                <a:lnTo>
                  <a:pt x="640231" y="582225"/>
                </a:lnTo>
                <a:lnTo>
                  <a:pt x="653731" y="577858"/>
                </a:lnTo>
                <a:lnTo>
                  <a:pt x="681920" y="570713"/>
                </a:lnTo>
                <a:lnTo>
                  <a:pt x="710110" y="564361"/>
                </a:lnTo>
                <a:lnTo>
                  <a:pt x="738299" y="558407"/>
                </a:lnTo>
                <a:lnTo>
                  <a:pt x="766489" y="554040"/>
                </a:lnTo>
                <a:lnTo>
                  <a:pt x="793884" y="549673"/>
                </a:lnTo>
                <a:lnTo>
                  <a:pt x="797458" y="549276"/>
                </a:lnTo>
                <a:lnTo>
                  <a:pt x="800634" y="549276"/>
                </a:lnTo>
                <a:lnTo>
                  <a:pt x="806987" y="549276"/>
                </a:lnTo>
                <a:lnTo>
                  <a:pt x="897114" y="881943"/>
                </a:lnTo>
                <a:lnTo>
                  <a:pt x="899099" y="868843"/>
                </a:lnTo>
                <a:lnTo>
                  <a:pt x="930068" y="640581"/>
                </a:lnTo>
                <a:lnTo>
                  <a:pt x="921333" y="617953"/>
                </a:lnTo>
                <a:lnTo>
                  <a:pt x="938406" y="588577"/>
                </a:lnTo>
                <a:lnTo>
                  <a:pt x="977712" y="588180"/>
                </a:lnTo>
                <a:lnTo>
                  <a:pt x="994388" y="617953"/>
                </a:lnTo>
                <a:lnTo>
                  <a:pt x="986844" y="644551"/>
                </a:lnTo>
                <a:lnTo>
                  <a:pt x="1014636" y="885913"/>
                </a:lnTo>
                <a:lnTo>
                  <a:pt x="1088485" y="559597"/>
                </a:lnTo>
                <a:lnTo>
                  <a:pt x="1096823" y="556025"/>
                </a:lnTo>
                <a:lnTo>
                  <a:pt x="1103175" y="552849"/>
                </a:lnTo>
                <a:lnTo>
                  <a:pt x="1106749" y="550467"/>
                </a:lnTo>
                <a:lnTo>
                  <a:pt x="1107543" y="550070"/>
                </a:lnTo>
                <a:lnTo>
                  <a:pt x="1107543" y="549673"/>
                </a:lnTo>
                <a:lnTo>
                  <a:pt x="1121042" y="548085"/>
                </a:lnTo>
                <a:lnTo>
                  <a:pt x="1134938" y="547688"/>
                </a:lnTo>
                <a:close/>
                <a:moveTo>
                  <a:pt x="1529566" y="180975"/>
                </a:moveTo>
                <a:lnTo>
                  <a:pt x="1542295" y="180975"/>
                </a:lnTo>
                <a:lnTo>
                  <a:pt x="1554228" y="181372"/>
                </a:lnTo>
                <a:lnTo>
                  <a:pt x="1566162" y="182564"/>
                </a:lnTo>
                <a:lnTo>
                  <a:pt x="1577698" y="184153"/>
                </a:lnTo>
                <a:lnTo>
                  <a:pt x="1588040" y="186139"/>
                </a:lnTo>
                <a:lnTo>
                  <a:pt x="1598781" y="188920"/>
                </a:lnTo>
                <a:lnTo>
                  <a:pt x="1608328" y="191700"/>
                </a:lnTo>
                <a:lnTo>
                  <a:pt x="1617874" y="195275"/>
                </a:lnTo>
                <a:lnTo>
                  <a:pt x="1626626" y="198453"/>
                </a:lnTo>
                <a:lnTo>
                  <a:pt x="1634979" y="202426"/>
                </a:lnTo>
                <a:lnTo>
                  <a:pt x="1642935" y="206398"/>
                </a:lnTo>
                <a:lnTo>
                  <a:pt x="1650095" y="210370"/>
                </a:lnTo>
                <a:lnTo>
                  <a:pt x="1656858" y="214740"/>
                </a:lnTo>
                <a:lnTo>
                  <a:pt x="1663222" y="218315"/>
                </a:lnTo>
                <a:lnTo>
                  <a:pt x="1673962" y="225862"/>
                </a:lnTo>
                <a:lnTo>
                  <a:pt x="1682316" y="232615"/>
                </a:lnTo>
                <a:lnTo>
                  <a:pt x="1688681" y="238177"/>
                </a:lnTo>
                <a:lnTo>
                  <a:pt x="1693454" y="243341"/>
                </a:lnTo>
                <a:lnTo>
                  <a:pt x="1691863" y="246519"/>
                </a:lnTo>
                <a:lnTo>
                  <a:pt x="1689476" y="250888"/>
                </a:lnTo>
                <a:lnTo>
                  <a:pt x="1686692" y="256052"/>
                </a:lnTo>
                <a:lnTo>
                  <a:pt x="1682714" y="262011"/>
                </a:lnTo>
                <a:lnTo>
                  <a:pt x="1677940" y="268367"/>
                </a:lnTo>
                <a:lnTo>
                  <a:pt x="1671973" y="275120"/>
                </a:lnTo>
                <a:lnTo>
                  <a:pt x="1665211" y="281078"/>
                </a:lnTo>
                <a:lnTo>
                  <a:pt x="1661233" y="284256"/>
                </a:lnTo>
                <a:lnTo>
                  <a:pt x="1656858" y="286639"/>
                </a:lnTo>
                <a:lnTo>
                  <a:pt x="1652880" y="289420"/>
                </a:lnTo>
                <a:lnTo>
                  <a:pt x="1648106" y="291803"/>
                </a:lnTo>
                <a:lnTo>
                  <a:pt x="1643333" y="293790"/>
                </a:lnTo>
                <a:lnTo>
                  <a:pt x="1638162" y="295776"/>
                </a:lnTo>
                <a:lnTo>
                  <a:pt x="1632593" y="296967"/>
                </a:lnTo>
                <a:lnTo>
                  <a:pt x="1627024" y="297762"/>
                </a:lnTo>
                <a:lnTo>
                  <a:pt x="1621057" y="298159"/>
                </a:lnTo>
                <a:lnTo>
                  <a:pt x="1614692" y="298159"/>
                </a:lnTo>
                <a:lnTo>
                  <a:pt x="1607930" y="297762"/>
                </a:lnTo>
                <a:lnTo>
                  <a:pt x="1601167" y="296570"/>
                </a:lnTo>
                <a:lnTo>
                  <a:pt x="1594007" y="294584"/>
                </a:lnTo>
                <a:lnTo>
                  <a:pt x="1586449" y="292201"/>
                </a:lnTo>
                <a:lnTo>
                  <a:pt x="1578891" y="289420"/>
                </a:lnTo>
                <a:lnTo>
                  <a:pt x="1570936" y="285448"/>
                </a:lnTo>
                <a:lnTo>
                  <a:pt x="1561389" y="280681"/>
                </a:lnTo>
                <a:lnTo>
                  <a:pt x="1551842" y="276708"/>
                </a:lnTo>
                <a:lnTo>
                  <a:pt x="1590825" y="295776"/>
                </a:lnTo>
                <a:lnTo>
                  <a:pt x="1608328" y="303720"/>
                </a:lnTo>
                <a:lnTo>
                  <a:pt x="1617477" y="306898"/>
                </a:lnTo>
                <a:lnTo>
                  <a:pt x="1625830" y="310473"/>
                </a:lnTo>
                <a:lnTo>
                  <a:pt x="1633786" y="312857"/>
                </a:lnTo>
                <a:lnTo>
                  <a:pt x="1641344" y="314446"/>
                </a:lnTo>
                <a:lnTo>
                  <a:pt x="1648902" y="316035"/>
                </a:lnTo>
                <a:lnTo>
                  <a:pt x="1655664" y="316432"/>
                </a:lnTo>
                <a:lnTo>
                  <a:pt x="1662427" y="316035"/>
                </a:lnTo>
                <a:lnTo>
                  <a:pt x="1665609" y="315240"/>
                </a:lnTo>
                <a:lnTo>
                  <a:pt x="1668393" y="314446"/>
                </a:lnTo>
                <a:lnTo>
                  <a:pt x="1671576" y="313651"/>
                </a:lnTo>
                <a:lnTo>
                  <a:pt x="1674360" y="312460"/>
                </a:lnTo>
                <a:lnTo>
                  <a:pt x="1676747" y="310871"/>
                </a:lnTo>
                <a:lnTo>
                  <a:pt x="1679531" y="309282"/>
                </a:lnTo>
                <a:lnTo>
                  <a:pt x="1680725" y="321993"/>
                </a:lnTo>
                <a:lnTo>
                  <a:pt x="1681123" y="333910"/>
                </a:lnTo>
                <a:lnTo>
                  <a:pt x="1681123" y="345430"/>
                </a:lnTo>
                <a:lnTo>
                  <a:pt x="1680327" y="356950"/>
                </a:lnTo>
                <a:lnTo>
                  <a:pt x="1682316" y="354566"/>
                </a:lnTo>
                <a:lnTo>
                  <a:pt x="1683509" y="353772"/>
                </a:lnTo>
                <a:lnTo>
                  <a:pt x="1684703" y="353772"/>
                </a:lnTo>
                <a:lnTo>
                  <a:pt x="1685896" y="354169"/>
                </a:lnTo>
                <a:lnTo>
                  <a:pt x="1687487" y="354964"/>
                </a:lnTo>
                <a:lnTo>
                  <a:pt x="1688681" y="356553"/>
                </a:lnTo>
                <a:lnTo>
                  <a:pt x="1689874" y="358142"/>
                </a:lnTo>
                <a:lnTo>
                  <a:pt x="1692261" y="363703"/>
                </a:lnTo>
                <a:lnTo>
                  <a:pt x="1694250" y="370456"/>
                </a:lnTo>
                <a:lnTo>
                  <a:pt x="1695841" y="378401"/>
                </a:lnTo>
                <a:lnTo>
                  <a:pt x="1697034" y="387934"/>
                </a:lnTo>
                <a:lnTo>
                  <a:pt x="1698227" y="398660"/>
                </a:lnTo>
                <a:lnTo>
                  <a:pt x="1698625" y="409782"/>
                </a:lnTo>
                <a:lnTo>
                  <a:pt x="1698227" y="420905"/>
                </a:lnTo>
                <a:lnTo>
                  <a:pt x="1697034" y="431630"/>
                </a:lnTo>
                <a:lnTo>
                  <a:pt x="1695841" y="441164"/>
                </a:lnTo>
                <a:lnTo>
                  <a:pt x="1694250" y="449108"/>
                </a:lnTo>
                <a:lnTo>
                  <a:pt x="1692261" y="456259"/>
                </a:lnTo>
                <a:lnTo>
                  <a:pt x="1689874" y="461423"/>
                </a:lnTo>
                <a:lnTo>
                  <a:pt x="1688681" y="463012"/>
                </a:lnTo>
                <a:lnTo>
                  <a:pt x="1687487" y="464998"/>
                </a:lnTo>
                <a:lnTo>
                  <a:pt x="1685896" y="465792"/>
                </a:lnTo>
                <a:lnTo>
                  <a:pt x="1684703" y="465792"/>
                </a:lnTo>
                <a:lnTo>
                  <a:pt x="1683112" y="465792"/>
                </a:lnTo>
                <a:lnTo>
                  <a:pt x="1681520" y="464203"/>
                </a:lnTo>
                <a:lnTo>
                  <a:pt x="1680327" y="463012"/>
                </a:lnTo>
                <a:lnTo>
                  <a:pt x="1679134" y="461025"/>
                </a:lnTo>
                <a:lnTo>
                  <a:pt x="1677940" y="458642"/>
                </a:lnTo>
                <a:lnTo>
                  <a:pt x="1676349" y="455464"/>
                </a:lnTo>
                <a:lnTo>
                  <a:pt x="1674758" y="447917"/>
                </a:lnTo>
                <a:lnTo>
                  <a:pt x="1673565" y="457450"/>
                </a:lnTo>
                <a:lnTo>
                  <a:pt x="1671973" y="467381"/>
                </a:lnTo>
                <a:lnTo>
                  <a:pt x="1669587" y="476518"/>
                </a:lnTo>
                <a:lnTo>
                  <a:pt x="1667200" y="485654"/>
                </a:lnTo>
                <a:lnTo>
                  <a:pt x="1664813" y="494393"/>
                </a:lnTo>
                <a:lnTo>
                  <a:pt x="1661631" y="502735"/>
                </a:lnTo>
                <a:lnTo>
                  <a:pt x="1658449" y="511077"/>
                </a:lnTo>
                <a:lnTo>
                  <a:pt x="1654869" y="519419"/>
                </a:lnTo>
                <a:lnTo>
                  <a:pt x="1651289" y="526966"/>
                </a:lnTo>
                <a:lnTo>
                  <a:pt x="1646913" y="534514"/>
                </a:lnTo>
                <a:lnTo>
                  <a:pt x="1642537" y="541664"/>
                </a:lnTo>
                <a:lnTo>
                  <a:pt x="1638162" y="548417"/>
                </a:lnTo>
                <a:lnTo>
                  <a:pt x="1633388" y="555170"/>
                </a:lnTo>
                <a:lnTo>
                  <a:pt x="1628217" y="561526"/>
                </a:lnTo>
                <a:lnTo>
                  <a:pt x="1623046" y="567485"/>
                </a:lnTo>
                <a:lnTo>
                  <a:pt x="1618272" y="573443"/>
                </a:lnTo>
                <a:lnTo>
                  <a:pt x="1612703" y="578607"/>
                </a:lnTo>
                <a:lnTo>
                  <a:pt x="1607134" y="583771"/>
                </a:lnTo>
                <a:lnTo>
                  <a:pt x="1601565" y="588538"/>
                </a:lnTo>
                <a:lnTo>
                  <a:pt x="1596394" y="592510"/>
                </a:lnTo>
                <a:lnTo>
                  <a:pt x="1590427" y="596880"/>
                </a:lnTo>
                <a:lnTo>
                  <a:pt x="1584460" y="600852"/>
                </a:lnTo>
                <a:lnTo>
                  <a:pt x="1578891" y="604030"/>
                </a:lnTo>
                <a:lnTo>
                  <a:pt x="1572924" y="607605"/>
                </a:lnTo>
                <a:lnTo>
                  <a:pt x="1566958" y="609989"/>
                </a:lnTo>
                <a:lnTo>
                  <a:pt x="1560991" y="612372"/>
                </a:lnTo>
                <a:lnTo>
                  <a:pt x="1555024" y="614756"/>
                </a:lnTo>
                <a:lnTo>
                  <a:pt x="1549853" y="616344"/>
                </a:lnTo>
                <a:lnTo>
                  <a:pt x="1543886" y="617536"/>
                </a:lnTo>
                <a:lnTo>
                  <a:pt x="1538317" y="618331"/>
                </a:lnTo>
                <a:lnTo>
                  <a:pt x="1532748" y="618728"/>
                </a:lnTo>
                <a:lnTo>
                  <a:pt x="1527179" y="619125"/>
                </a:lnTo>
                <a:lnTo>
                  <a:pt x="1523201" y="618728"/>
                </a:lnTo>
                <a:lnTo>
                  <a:pt x="1518428" y="618331"/>
                </a:lnTo>
                <a:lnTo>
                  <a:pt x="1513654" y="617536"/>
                </a:lnTo>
                <a:lnTo>
                  <a:pt x="1508881" y="615947"/>
                </a:lnTo>
                <a:lnTo>
                  <a:pt x="1503709" y="614358"/>
                </a:lnTo>
                <a:lnTo>
                  <a:pt x="1498538" y="611975"/>
                </a:lnTo>
                <a:lnTo>
                  <a:pt x="1492969" y="609592"/>
                </a:lnTo>
                <a:lnTo>
                  <a:pt x="1487798" y="606414"/>
                </a:lnTo>
                <a:lnTo>
                  <a:pt x="1482229" y="603633"/>
                </a:lnTo>
                <a:lnTo>
                  <a:pt x="1476660" y="599661"/>
                </a:lnTo>
                <a:lnTo>
                  <a:pt x="1465522" y="591716"/>
                </a:lnTo>
                <a:lnTo>
                  <a:pt x="1454384" y="582580"/>
                </a:lnTo>
                <a:lnTo>
                  <a:pt x="1443246" y="572251"/>
                </a:lnTo>
                <a:lnTo>
                  <a:pt x="1432108" y="560732"/>
                </a:lnTo>
                <a:lnTo>
                  <a:pt x="1421765" y="548020"/>
                </a:lnTo>
                <a:lnTo>
                  <a:pt x="1416992" y="541664"/>
                </a:lnTo>
                <a:lnTo>
                  <a:pt x="1411821" y="534514"/>
                </a:lnTo>
                <a:lnTo>
                  <a:pt x="1407445" y="527364"/>
                </a:lnTo>
                <a:lnTo>
                  <a:pt x="1402671" y="520213"/>
                </a:lnTo>
                <a:lnTo>
                  <a:pt x="1398296" y="512666"/>
                </a:lnTo>
                <a:lnTo>
                  <a:pt x="1394318" y="504721"/>
                </a:lnTo>
                <a:lnTo>
                  <a:pt x="1390340" y="496777"/>
                </a:lnTo>
                <a:lnTo>
                  <a:pt x="1386760" y="488435"/>
                </a:lnTo>
                <a:lnTo>
                  <a:pt x="1383180" y="480490"/>
                </a:lnTo>
                <a:lnTo>
                  <a:pt x="1380395" y="472148"/>
                </a:lnTo>
                <a:lnTo>
                  <a:pt x="1377213" y="463012"/>
                </a:lnTo>
                <a:lnTo>
                  <a:pt x="1374826" y="454272"/>
                </a:lnTo>
                <a:lnTo>
                  <a:pt x="1373235" y="460231"/>
                </a:lnTo>
                <a:lnTo>
                  <a:pt x="1370848" y="464998"/>
                </a:lnTo>
                <a:lnTo>
                  <a:pt x="1369655" y="466189"/>
                </a:lnTo>
                <a:lnTo>
                  <a:pt x="1368462" y="467381"/>
                </a:lnTo>
                <a:lnTo>
                  <a:pt x="1367268" y="468176"/>
                </a:lnTo>
                <a:lnTo>
                  <a:pt x="1366075" y="468573"/>
                </a:lnTo>
                <a:lnTo>
                  <a:pt x="1364484" y="468176"/>
                </a:lnTo>
                <a:lnTo>
                  <a:pt x="1363291" y="467381"/>
                </a:lnTo>
                <a:lnTo>
                  <a:pt x="1361699" y="466189"/>
                </a:lnTo>
                <a:lnTo>
                  <a:pt x="1360506" y="463806"/>
                </a:lnTo>
                <a:lnTo>
                  <a:pt x="1358119" y="459039"/>
                </a:lnTo>
                <a:lnTo>
                  <a:pt x="1356130" y="452286"/>
                </a:lnTo>
                <a:lnTo>
                  <a:pt x="1354539" y="443547"/>
                </a:lnTo>
                <a:lnTo>
                  <a:pt x="1353346" y="434411"/>
                </a:lnTo>
                <a:lnTo>
                  <a:pt x="1352550" y="423685"/>
                </a:lnTo>
                <a:lnTo>
                  <a:pt x="1352550" y="412563"/>
                </a:lnTo>
                <a:lnTo>
                  <a:pt x="1352550" y="401043"/>
                </a:lnTo>
                <a:lnTo>
                  <a:pt x="1353346" y="390715"/>
                </a:lnTo>
                <a:lnTo>
                  <a:pt x="1354539" y="381181"/>
                </a:lnTo>
                <a:lnTo>
                  <a:pt x="1356130" y="372839"/>
                </a:lnTo>
                <a:lnTo>
                  <a:pt x="1358119" y="366086"/>
                </a:lnTo>
                <a:lnTo>
                  <a:pt x="1360506" y="360922"/>
                </a:lnTo>
                <a:lnTo>
                  <a:pt x="1361699" y="358936"/>
                </a:lnTo>
                <a:lnTo>
                  <a:pt x="1363291" y="357744"/>
                </a:lnTo>
                <a:lnTo>
                  <a:pt x="1364484" y="356950"/>
                </a:lnTo>
                <a:lnTo>
                  <a:pt x="1366075" y="356553"/>
                </a:lnTo>
                <a:lnTo>
                  <a:pt x="1366871" y="356950"/>
                </a:lnTo>
                <a:lnTo>
                  <a:pt x="1367666" y="357347"/>
                </a:lnTo>
                <a:lnTo>
                  <a:pt x="1368064" y="349800"/>
                </a:lnTo>
                <a:lnTo>
                  <a:pt x="1368462" y="342252"/>
                </a:lnTo>
                <a:lnTo>
                  <a:pt x="1369257" y="335499"/>
                </a:lnTo>
                <a:lnTo>
                  <a:pt x="1370053" y="329541"/>
                </a:lnTo>
                <a:lnTo>
                  <a:pt x="1369655" y="321596"/>
                </a:lnTo>
                <a:lnTo>
                  <a:pt x="1369257" y="314049"/>
                </a:lnTo>
                <a:lnTo>
                  <a:pt x="1369257" y="307296"/>
                </a:lnTo>
                <a:lnTo>
                  <a:pt x="1369655" y="300543"/>
                </a:lnTo>
                <a:lnTo>
                  <a:pt x="1370053" y="294584"/>
                </a:lnTo>
                <a:lnTo>
                  <a:pt x="1370848" y="289023"/>
                </a:lnTo>
                <a:lnTo>
                  <a:pt x="1372440" y="283461"/>
                </a:lnTo>
                <a:lnTo>
                  <a:pt x="1374031" y="278297"/>
                </a:lnTo>
                <a:lnTo>
                  <a:pt x="1375622" y="273531"/>
                </a:lnTo>
                <a:lnTo>
                  <a:pt x="1377213" y="269558"/>
                </a:lnTo>
                <a:lnTo>
                  <a:pt x="1379998" y="265189"/>
                </a:lnTo>
                <a:lnTo>
                  <a:pt x="1382384" y="262011"/>
                </a:lnTo>
                <a:lnTo>
                  <a:pt x="1384771" y="258436"/>
                </a:lnTo>
                <a:lnTo>
                  <a:pt x="1387953" y="255655"/>
                </a:lnTo>
                <a:lnTo>
                  <a:pt x="1391136" y="252477"/>
                </a:lnTo>
                <a:lnTo>
                  <a:pt x="1394716" y="250491"/>
                </a:lnTo>
                <a:lnTo>
                  <a:pt x="1379600" y="250491"/>
                </a:lnTo>
                <a:lnTo>
                  <a:pt x="1367666" y="250888"/>
                </a:lnTo>
                <a:lnTo>
                  <a:pt x="1357324" y="251683"/>
                </a:lnTo>
                <a:lnTo>
                  <a:pt x="1364484" y="248108"/>
                </a:lnTo>
                <a:lnTo>
                  <a:pt x="1371644" y="243341"/>
                </a:lnTo>
                <a:lnTo>
                  <a:pt x="1379202" y="238177"/>
                </a:lnTo>
                <a:lnTo>
                  <a:pt x="1386362" y="232615"/>
                </a:lnTo>
                <a:lnTo>
                  <a:pt x="1400285" y="222287"/>
                </a:lnTo>
                <a:lnTo>
                  <a:pt x="1406649" y="217520"/>
                </a:lnTo>
                <a:lnTo>
                  <a:pt x="1412218" y="214343"/>
                </a:lnTo>
                <a:lnTo>
                  <a:pt x="1428528" y="206398"/>
                </a:lnTo>
                <a:lnTo>
                  <a:pt x="1444041" y="199645"/>
                </a:lnTo>
                <a:lnTo>
                  <a:pt x="1459157" y="194481"/>
                </a:lnTo>
                <a:lnTo>
                  <a:pt x="1474273" y="189714"/>
                </a:lnTo>
                <a:lnTo>
                  <a:pt x="1488594" y="186139"/>
                </a:lnTo>
                <a:lnTo>
                  <a:pt x="1502914" y="183756"/>
                </a:lnTo>
                <a:lnTo>
                  <a:pt x="1516439" y="182167"/>
                </a:lnTo>
                <a:lnTo>
                  <a:pt x="1529566" y="180975"/>
                </a:lnTo>
                <a:close/>
                <a:moveTo>
                  <a:pt x="392103" y="180975"/>
                </a:moveTo>
                <a:lnTo>
                  <a:pt x="405170" y="180975"/>
                </a:lnTo>
                <a:lnTo>
                  <a:pt x="417445" y="181372"/>
                </a:lnTo>
                <a:lnTo>
                  <a:pt x="428532" y="182564"/>
                </a:lnTo>
                <a:lnTo>
                  <a:pt x="440015" y="184153"/>
                </a:lnTo>
                <a:lnTo>
                  <a:pt x="451102" y="186139"/>
                </a:lnTo>
                <a:lnTo>
                  <a:pt x="461001" y="188920"/>
                </a:lnTo>
                <a:lnTo>
                  <a:pt x="471296" y="191700"/>
                </a:lnTo>
                <a:lnTo>
                  <a:pt x="480404" y="195275"/>
                </a:lnTo>
                <a:lnTo>
                  <a:pt x="489115" y="198453"/>
                </a:lnTo>
                <a:lnTo>
                  <a:pt x="497430" y="202426"/>
                </a:lnTo>
                <a:lnTo>
                  <a:pt x="505349" y="206398"/>
                </a:lnTo>
                <a:lnTo>
                  <a:pt x="512873" y="210370"/>
                </a:lnTo>
                <a:lnTo>
                  <a:pt x="519604" y="214740"/>
                </a:lnTo>
                <a:lnTo>
                  <a:pt x="525543" y="218315"/>
                </a:lnTo>
                <a:lnTo>
                  <a:pt x="536234" y="225862"/>
                </a:lnTo>
                <a:lnTo>
                  <a:pt x="544550" y="232615"/>
                </a:lnTo>
                <a:lnTo>
                  <a:pt x="550489" y="238177"/>
                </a:lnTo>
                <a:lnTo>
                  <a:pt x="555637" y="243341"/>
                </a:lnTo>
                <a:lnTo>
                  <a:pt x="554053" y="246519"/>
                </a:lnTo>
                <a:lnTo>
                  <a:pt x="551677" y="250888"/>
                </a:lnTo>
                <a:lnTo>
                  <a:pt x="548905" y="256052"/>
                </a:lnTo>
                <a:lnTo>
                  <a:pt x="544946" y="262011"/>
                </a:lnTo>
                <a:lnTo>
                  <a:pt x="540194" y="268367"/>
                </a:lnTo>
                <a:lnTo>
                  <a:pt x="534255" y="275120"/>
                </a:lnTo>
                <a:lnTo>
                  <a:pt x="527523" y="281078"/>
                </a:lnTo>
                <a:lnTo>
                  <a:pt x="523564" y="284256"/>
                </a:lnTo>
                <a:lnTo>
                  <a:pt x="519604" y="286639"/>
                </a:lnTo>
                <a:lnTo>
                  <a:pt x="515248" y="289420"/>
                </a:lnTo>
                <a:lnTo>
                  <a:pt x="510497" y="291803"/>
                </a:lnTo>
                <a:lnTo>
                  <a:pt x="505745" y="293790"/>
                </a:lnTo>
                <a:lnTo>
                  <a:pt x="500598" y="295776"/>
                </a:lnTo>
                <a:lnTo>
                  <a:pt x="495054" y="296967"/>
                </a:lnTo>
                <a:lnTo>
                  <a:pt x="489511" y="297762"/>
                </a:lnTo>
                <a:lnTo>
                  <a:pt x="483175" y="298159"/>
                </a:lnTo>
                <a:lnTo>
                  <a:pt x="477236" y="298159"/>
                </a:lnTo>
                <a:lnTo>
                  <a:pt x="470504" y="297762"/>
                </a:lnTo>
                <a:lnTo>
                  <a:pt x="463773" y="296570"/>
                </a:lnTo>
                <a:lnTo>
                  <a:pt x="456646" y="294584"/>
                </a:lnTo>
                <a:lnTo>
                  <a:pt x="449122" y="292201"/>
                </a:lnTo>
                <a:lnTo>
                  <a:pt x="441599" y="289420"/>
                </a:lnTo>
                <a:lnTo>
                  <a:pt x="433680" y="285448"/>
                </a:lnTo>
                <a:lnTo>
                  <a:pt x="424572" y="280681"/>
                </a:lnTo>
                <a:lnTo>
                  <a:pt x="414673" y="276708"/>
                </a:lnTo>
                <a:lnTo>
                  <a:pt x="453082" y="295776"/>
                </a:lnTo>
                <a:lnTo>
                  <a:pt x="471296" y="303720"/>
                </a:lnTo>
                <a:lnTo>
                  <a:pt x="480008" y="306898"/>
                </a:lnTo>
                <a:lnTo>
                  <a:pt x="488323" y="310473"/>
                </a:lnTo>
                <a:lnTo>
                  <a:pt x="496242" y="312857"/>
                </a:lnTo>
                <a:lnTo>
                  <a:pt x="503765" y="314446"/>
                </a:lnTo>
                <a:lnTo>
                  <a:pt x="511289" y="316035"/>
                </a:lnTo>
                <a:lnTo>
                  <a:pt x="518020" y="316432"/>
                </a:lnTo>
                <a:lnTo>
                  <a:pt x="524751" y="316035"/>
                </a:lnTo>
                <a:lnTo>
                  <a:pt x="527919" y="315240"/>
                </a:lnTo>
                <a:lnTo>
                  <a:pt x="530691" y="314446"/>
                </a:lnTo>
                <a:lnTo>
                  <a:pt x="533859" y="313651"/>
                </a:lnTo>
                <a:lnTo>
                  <a:pt x="536234" y="312460"/>
                </a:lnTo>
                <a:lnTo>
                  <a:pt x="539402" y="310871"/>
                </a:lnTo>
                <a:lnTo>
                  <a:pt x="541382" y="309282"/>
                </a:lnTo>
                <a:lnTo>
                  <a:pt x="542966" y="321993"/>
                </a:lnTo>
                <a:lnTo>
                  <a:pt x="543362" y="333910"/>
                </a:lnTo>
                <a:lnTo>
                  <a:pt x="542966" y="345430"/>
                </a:lnTo>
                <a:lnTo>
                  <a:pt x="542570" y="356950"/>
                </a:lnTo>
                <a:lnTo>
                  <a:pt x="544550" y="354566"/>
                </a:lnTo>
                <a:lnTo>
                  <a:pt x="545738" y="353772"/>
                </a:lnTo>
                <a:lnTo>
                  <a:pt x="546925" y="353772"/>
                </a:lnTo>
                <a:lnTo>
                  <a:pt x="548113" y="354169"/>
                </a:lnTo>
                <a:lnTo>
                  <a:pt x="549301" y="354964"/>
                </a:lnTo>
                <a:lnTo>
                  <a:pt x="550489" y="356553"/>
                </a:lnTo>
                <a:lnTo>
                  <a:pt x="551677" y="358142"/>
                </a:lnTo>
                <a:lnTo>
                  <a:pt x="554449" y="363703"/>
                </a:lnTo>
                <a:lnTo>
                  <a:pt x="556429" y="370456"/>
                </a:lnTo>
                <a:lnTo>
                  <a:pt x="558012" y="378401"/>
                </a:lnTo>
                <a:lnTo>
                  <a:pt x="559596" y="387934"/>
                </a:lnTo>
                <a:lnTo>
                  <a:pt x="560388" y="398660"/>
                </a:lnTo>
                <a:lnTo>
                  <a:pt x="560388" y="409782"/>
                </a:lnTo>
                <a:lnTo>
                  <a:pt x="560388" y="420905"/>
                </a:lnTo>
                <a:lnTo>
                  <a:pt x="559596" y="431630"/>
                </a:lnTo>
                <a:lnTo>
                  <a:pt x="558012" y="441164"/>
                </a:lnTo>
                <a:lnTo>
                  <a:pt x="556429" y="449108"/>
                </a:lnTo>
                <a:lnTo>
                  <a:pt x="554449" y="456259"/>
                </a:lnTo>
                <a:lnTo>
                  <a:pt x="551677" y="461423"/>
                </a:lnTo>
                <a:lnTo>
                  <a:pt x="550489" y="463012"/>
                </a:lnTo>
                <a:lnTo>
                  <a:pt x="549301" y="464998"/>
                </a:lnTo>
                <a:lnTo>
                  <a:pt x="548113" y="465792"/>
                </a:lnTo>
                <a:lnTo>
                  <a:pt x="546925" y="465792"/>
                </a:lnTo>
                <a:lnTo>
                  <a:pt x="544946" y="465792"/>
                </a:lnTo>
                <a:lnTo>
                  <a:pt x="543758" y="464203"/>
                </a:lnTo>
                <a:lnTo>
                  <a:pt x="542570" y="463012"/>
                </a:lnTo>
                <a:lnTo>
                  <a:pt x="541382" y="461025"/>
                </a:lnTo>
                <a:lnTo>
                  <a:pt x="540194" y="458642"/>
                </a:lnTo>
                <a:lnTo>
                  <a:pt x="539006" y="455464"/>
                </a:lnTo>
                <a:lnTo>
                  <a:pt x="536630" y="447917"/>
                </a:lnTo>
                <a:lnTo>
                  <a:pt x="535442" y="457450"/>
                </a:lnTo>
                <a:lnTo>
                  <a:pt x="533859" y="467381"/>
                </a:lnTo>
                <a:lnTo>
                  <a:pt x="531483" y="476518"/>
                </a:lnTo>
                <a:lnTo>
                  <a:pt x="529503" y="485654"/>
                </a:lnTo>
                <a:lnTo>
                  <a:pt x="527127" y="494393"/>
                </a:lnTo>
                <a:lnTo>
                  <a:pt x="523564" y="502735"/>
                </a:lnTo>
                <a:lnTo>
                  <a:pt x="520792" y="511077"/>
                </a:lnTo>
                <a:lnTo>
                  <a:pt x="516832" y="519419"/>
                </a:lnTo>
                <a:lnTo>
                  <a:pt x="513269" y="526966"/>
                </a:lnTo>
                <a:lnTo>
                  <a:pt x="508913" y="534514"/>
                </a:lnTo>
                <a:lnTo>
                  <a:pt x="504557" y="541664"/>
                </a:lnTo>
                <a:lnTo>
                  <a:pt x="500598" y="548417"/>
                </a:lnTo>
                <a:lnTo>
                  <a:pt x="495450" y="555170"/>
                </a:lnTo>
                <a:lnTo>
                  <a:pt x="490699" y="561526"/>
                </a:lnTo>
                <a:lnTo>
                  <a:pt x="485947" y="567485"/>
                </a:lnTo>
                <a:lnTo>
                  <a:pt x="480404" y="573443"/>
                </a:lnTo>
                <a:lnTo>
                  <a:pt x="475256" y="578607"/>
                </a:lnTo>
                <a:lnTo>
                  <a:pt x="469713" y="583771"/>
                </a:lnTo>
                <a:lnTo>
                  <a:pt x="464565" y="588538"/>
                </a:lnTo>
                <a:lnTo>
                  <a:pt x="458625" y="592510"/>
                </a:lnTo>
                <a:lnTo>
                  <a:pt x="453082" y="596880"/>
                </a:lnTo>
                <a:lnTo>
                  <a:pt x="447142" y="600852"/>
                </a:lnTo>
                <a:lnTo>
                  <a:pt x="441203" y="604030"/>
                </a:lnTo>
                <a:lnTo>
                  <a:pt x="435263" y="607605"/>
                </a:lnTo>
                <a:lnTo>
                  <a:pt x="429720" y="609989"/>
                </a:lnTo>
                <a:lnTo>
                  <a:pt x="424177" y="612372"/>
                </a:lnTo>
                <a:lnTo>
                  <a:pt x="418237" y="614756"/>
                </a:lnTo>
                <a:lnTo>
                  <a:pt x="412298" y="616344"/>
                </a:lnTo>
                <a:lnTo>
                  <a:pt x="406754" y="617536"/>
                </a:lnTo>
                <a:lnTo>
                  <a:pt x="401211" y="618331"/>
                </a:lnTo>
                <a:lnTo>
                  <a:pt x="395667" y="618728"/>
                </a:lnTo>
                <a:lnTo>
                  <a:pt x="390520" y="619125"/>
                </a:lnTo>
                <a:lnTo>
                  <a:pt x="385768" y="618728"/>
                </a:lnTo>
                <a:lnTo>
                  <a:pt x="381017" y="618331"/>
                </a:lnTo>
                <a:lnTo>
                  <a:pt x="376265" y="617536"/>
                </a:lnTo>
                <a:lnTo>
                  <a:pt x="371909" y="615947"/>
                </a:lnTo>
                <a:lnTo>
                  <a:pt x="366762" y="614358"/>
                </a:lnTo>
                <a:lnTo>
                  <a:pt x="361218" y="611975"/>
                </a:lnTo>
                <a:lnTo>
                  <a:pt x="356467" y="609592"/>
                </a:lnTo>
                <a:lnTo>
                  <a:pt x="350923" y="606414"/>
                </a:lnTo>
                <a:lnTo>
                  <a:pt x="345380" y="603633"/>
                </a:lnTo>
                <a:lnTo>
                  <a:pt x="339836" y="599661"/>
                </a:lnTo>
                <a:lnTo>
                  <a:pt x="328353" y="591716"/>
                </a:lnTo>
                <a:lnTo>
                  <a:pt x="317662" y="582580"/>
                </a:lnTo>
                <a:lnTo>
                  <a:pt x="306575" y="572251"/>
                </a:lnTo>
                <a:lnTo>
                  <a:pt x="295884" y="560732"/>
                </a:lnTo>
                <a:lnTo>
                  <a:pt x="285193" y="548020"/>
                </a:lnTo>
                <a:lnTo>
                  <a:pt x="280046" y="541664"/>
                </a:lnTo>
                <a:lnTo>
                  <a:pt x="275690" y="534514"/>
                </a:lnTo>
                <a:lnTo>
                  <a:pt x="270543" y="527364"/>
                </a:lnTo>
                <a:lnTo>
                  <a:pt x="266187" y="520213"/>
                </a:lnTo>
                <a:lnTo>
                  <a:pt x="261832" y="512666"/>
                </a:lnTo>
                <a:lnTo>
                  <a:pt x="257872" y="504721"/>
                </a:lnTo>
                <a:lnTo>
                  <a:pt x="253516" y="496777"/>
                </a:lnTo>
                <a:lnTo>
                  <a:pt x="250349" y="488435"/>
                </a:lnTo>
                <a:lnTo>
                  <a:pt x="246785" y="480490"/>
                </a:lnTo>
                <a:lnTo>
                  <a:pt x="244013" y="472148"/>
                </a:lnTo>
                <a:lnTo>
                  <a:pt x="240846" y="463012"/>
                </a:lnTo>
                <a:lnTo>
                  <a:pt x="238470" y="454272"/>
                </a:lnTo>
                <a:lnTo>
                  <a:pt x="236490" y="460231"/>
                </a:lnTo>
                <a:lnTo>
                  <a:pt x="234114" y="464998"/>
                </a:lnTo>
                <a:lnTo>
                  <a:pt x="233322" y="466189"/>
                </a:lnTo>
                <a:lnTo>
                  <a:pt x="232134" y="467381"/>
                </a:lnTo>
                <a:lnTo>
                  <a:pt x="230946" y="468176"/>
                </a:lnTo>
                <a:lnTo>
                  <a:pt x="229759" y="468573"/>
                </a:lnTo>
                <a:lnTo>
                  <a:pt x="228175" y="468176"/>
                </a:lnTo>
                <a:lnTo>
                  <a:pt x="226591" y="467381"/>
                </a:lnTo>
                <a:lnTo>
                  <a:pt x="225403" y="466189"/>
                </a:lnTo>
                <a:lnTo>
                  <a:pt x="224215" y="463806"/>
                </a:lnTo>
                <a:lnTo>
                  <a:pt x="222235" y="459039"/>
                </a:lnTo>
                <a:lnTo>
                  <a:pt x="219860" y="452286"/>
                </a:lnTo>
                <a:lnTo>
                  <a:pt x="218276" y="443547"/>
                </a:lnTo>
                <a:lnTo>
                  <a:pt x="217088" y="434411"/>
                </a:lnTo>
                <a:lnTo>
                  <a:pt x="216296" y="423685"/>
                </a:lnTo>
                <a:lnTo>
                  <a:pt x="215900" y="412563"/>
                </a:lnTo>
                <a:lnTo>
                  <a:pt x="216296" y="401043"/>
                </a:lnTo>
                <a:lnTo>
                  <a:pt x="217088" y="390715"/>
                </a:lnTo>
                <a:lnTo>
                  <a:pt x="218276" y="381181"/>
                </a:lnTo>
                <a:lnTo>
                  <a:pt x="219860" y="372839"/>
                </a:lnTo>
                <a:lnTo>
                  <a:pt x="222235" y="366086"/>
                </a:lnTo>
                <a:lnTo>
                  <a:pt x="224215" y="360922"/>
                </a:lnTo>
                <a:lnTo>
                  <a:pt x="225403" y="358936"/>
                </a:lnTo>
                <a:lnTo>
                  <a:pt x="226591" y="357744"/>
                </a:lnTo>
                <a:lnTo>
                  <a:pt x="228175" y="356950"/>
                </a:lnTo>
                <a:lnTo>
                  <a:pt x="229759" y="356553"/>
                </a:lnTo>
                <a:lnTo>
                  <a:pt x="230551" y="356950"/>
                </a:lnTo>
                <a:lnTo>
                  <a:pt x="231342" y="357347"/>
                </a:lnTo>
                <a:lnTo>
                  <a:pt x="232134" y="342252"/>
                </a:lnTo>
                <a:lnTo>
                  <a:pt x="232530" y="335499"/>
                </a:lnTo>
                <a:lnTo>
                  <a:pt x="233718" y="329541"/>
                </a:lnTo>
                <a:lnTo>
                  <a:pt x="232926" y="321596"/>
                </a:lnTo>
                <a:lnTo>
                  <a:pt x="232926" y="314049"/>
                </a:lnTo>
                <a:lnTo>
                  <a:pt x="232926" y="307296"/>
                </a:lnTo>
                <a:lnTo>
                  <a:pt x="232926" y="300543"/>
                </a:lnTo>
                <a:lnTo>
                  <a:pt x="233718" y="294584"/>
                </a:lnTo>
                <a:lnTo>
                  <a:pt x="234906" y="289023"/>
                </a:lnTo>
                <a:lnTo>
                  <a:pt x="236094" y="283461"/>
                </a:lnTo>
                <a:lnTo>
                  <a:pt x="237282" y="278297"/>
                </a:lnTo>
                <a:lnTo>
                  <a:pt x="238866" y="273531"/>
                </a:lnTo>
                <a:lnTo>
                  <a:pt x="240846" y="269558"/>
                </a:lnTo>
                <a:lnTo>
                  <a:pt x="243617" y="265189"/>
                </a:lnTo>
                <a:lnTo>
                  <a:pt x="245597" y="262011"/>
                </a:lnTo>
                <a:lnTo>
                  <a:pt x="248765" y="258436"/>
                </a:lnTo>
                <a:lnTo>
                  <a:pt x="251537" y="255655"/>
                </a:lnTo>
                <a:lnTo>
                  <a:pt x="255100" y="252477"/>
                </a:lnTo>
                <a:lnTo>
                  <a:pt x="258268" y="250491"/>
                </a:lnTo>
                <a:lnTo>
                  <a:pt x="243221" y="250491"/>
                </a:lnTo>
                <a:lnTo>
                  <a:pt x="231342" y="250888"/>
                </a:lnTo>
                <a:lnTo>
                  <a:pt x="221443" y="251683"/>
                </a:lnTo>
                <a:lnTo>
                  <a:pt x="228175" y="248108"/>
                </a:lnTo>
                <a:lnTo>
                  <a:pt x="235302" y="243341"/>
                </a:lnTo>
                <a:lnTo>
                  <a:pt x="242825" y="238177"/>
                </a:lnTo>
                <a:lnTo>
                  <a:pt x="249953" y="232615"/>
                </a:lnTo>
                <a:lnTo>
                  <a:pt x="263811" y="222287"/>
                </a:lnTo>
                <a:lnTo>
                  <a:pt x="270147" y="217520"/>
                </a:lnTo>
                <a:lnTo>
                  <a:pt x="276086" y="214343"/>
                </a:lnTo>
                <a:lnTo>
                  <a:pt x="291925" y="206398"/>
                </a:lnTo>
                <a:lnTo>
                  <a:pt x="307367" y="199645"/>
                </a:lnTo>
                <a:lnTo>
                  <a:pt x="322810" y="194481"/>
                </a:lnTo>
                <a:lnTo>
                  <a:pt x="337461" y="189714"/>
                </a:lnTo>
                <a:lnTo>
                  <a:pt x="351715" y="186139"/>
                </a:lnTo>
                <a:lnTo>
                  <a:pt x="365574" y="183756"/>
                </a:lnTo>
                <a:lnTo>
                  <a:pt x="379037" y="182167"/>
                </a:lnTo>
                <a:lnTo>
                  <a:pt x="392103" y="180975"/>
                </a:lnTo>
                <a:close/>
                <a:moveTo>
                  <a:pt x="958250" y="0"/>
                </a:moveTo>
                <a:lnTo>
                  <a:pt x="974507" y="0"/>
                </a:lnTo>
                <a:lnTo>
                  <a:pt x="989971" y="397"/>
                </a:lnTo>
                <a:lnTo>
                  <a:pt x="1004642" y="1986"/>
                </a:lnTo>
                <a:lnTo>
                  <a:pt x="1018917" y="4369"/>
                </a:lnTo>
                <a:lnTo>
                  <a:pt x="1032795" y="6752"/>
                </a:lnTo>
                <a:lnTo>
                  <a:pt x="1045880" y="9929"/>
                </a:lnTo>
                <a:lnTo>
                  <a:pt x="1058172" y="13900"/>
                </a:lnTo>
                <a:lnTo>
                  <a:pt x="1070067" y="18269"/>
                </a:lnTo>
                <a:lnTo>
                  <a:pt x="1081170" y="22241"/>
                </a:lnTo>
                <a:lnTo>
                  <a:pt x="1091876" y="27404"/>
                </a:lnTo>
                <a:lnTo>
                  <a:pt x="1101392" y="32170"/>
                </a:lnTo>
                <a:lnTo>
                  <a:pt x="1110908" y="36936"/>
                </a:lnTo>
                <a:lnTo>
                  <a:pt x="1119235" y="42099"/>
                </a:lnTo>
                <a:lnTo>
                  <a:pt x="1127166" y="47262"/>
                </a:lnTo>
                <a:lnTo>
                  <a:pt x="1134303" y="52425"/>
                </a:lnTo>
                <a:lnTo>
                  <a:pt x="1140647" y="56794"/>
                </a:lnTo>
                <a:lnTo>
                  <a:pt x="1151353" y="65531"/>
                </a:lnTo>
                <a:lnTo>
                  <a:pt x="1159283" y="72680"/>
                </a:lnTo>
                <a:lnTo>
                  <a:pt x="1165628" y="78240"/>
                </a:lnTo>
                <a:lnTo>
                  <a:pt x="1163645" y="83006"/>
                </a:lnTo>
                <a:lnTo>
                  <a:pt x="1160473" y="88567"/>
                </a:lnTo>
                <a:lnTo>
                  <a:pt x="1156904" y="94921"/>
                </a:lnTo>
                <a:lnTo>
                  <a:pt x="1151749" y="102467"/>
                </a:lnTo>
                <a:lnTo>
                  <a:pt x="1145802" y="110410"/>
                </a:lnTo>
                <a:lnTo>
                  <a:pt x="1141837" y="114779"/>
                </a:lnTo>
                <a:lnTo>
                  <a:pt x="1138268" y="118354"/>
                </a:lnTo>
                <a:lnTo>
                  <a:pt x="1133906" y="122722"/>
                </a:lnTo>
                <a:lnTo>
                  <a:pt x="1129545" y="126694"/>
                </a:lnTo>
                <a:lnTo>
                  <a:pt x="1124786" y="130268"/>
                </a:lnTo>
                <a:lnTo>
                  <a:pt x="1119632" y="134240"/>
                </a:lnTo>
                <a:lnTo>
                  <a:pt x="1114081" y="137020"/>
                </a:lnTo>
                <a:lnTo>
                  <a:pt x="1108133" y="140197"/>
                </a:lnTo>
                <a:lnTo>
                  <a:pt x="1101789" y="142580"/>
                </a:lnTo>
                <a:lnTo>
                  <a:pt x="1095841" y="144566"/>
                </a:lnTo>
                <a:lnTo>
                  <a:pt x="1089100" y="146552"/>
                </a:lnTo>
                <a:lnTo>
                  <a:pt x="1081170" y="147743"/>
                </a:lnTo>
                <a:lnTo>
                  <a:pt x="1073636" y="148140"/>
                </a:lnTo>
                <a:lnTo>
                  <a:pt x="1066102" y="148140"/>
                </a:lnTo>
                <a:lnTo>
                  <a:pt x="1057775" y="147743"/>
                </a:lnTo>
                <a:lnTo>
                  <a:pt x="1049052" y="145758"/>
                </a:lnTo>
                <a:lnTo>
                  <a:pt x="1039932" y="143772"/>
                </a:lnTo>
                <a:lnTo>
                  <a:pt x="1030812" y="140992"/>
                </a:lnTo>
                <a:lnTo>
                  <a:pt x="1021296" y="136623"/>
                </a:lnTo>
                <a:lnTo>
                  <a:pt x="1010590" y="131857"/>
                </a:lnTo>
                <a:lnTo>
                  <a:pt x="998695" y="126297"/>
                </a:lnTo>
                <a:lnTo>
                  <a:pt x="987196" y="121134"/>
                </a:lnTo>
                <a:lnTo>
                  <a:pt x="1011383" y="133446"/>
                </a:lnTo>
                <a:lnTo>
                  <a:pt x="1035571" y="144566"/>
                </a:lnTo>
                <a:lnTo>
                  <a:pt x="1047070" y="150126"/>
                </a:lnTo>
                <a:lnTo>
                  <a:pt x="1058172" y="155289"/>
                </a:lnTo>
                <a:lnTo>
                  <a:pt x="1069274" y="159261"/>
                </a:lnTo>
                <a:lnTo>
                  <a:pt x="1079980" y="163233"/>
                </a:lnTo>
                <a:lnTo>
                  <a:pt x="1090290" y="166807"/>
                </a:lnTo>
                <a:lnTo>
                  <a:pt x="1099806" y="169190"/>
                </a:lnTo>
                <a:lnTo>
                  <a:pt x="1109322" y="170381"/>
                </a:lnTo>
                <a:lnTo>
                  <a:pt x="1118046" y="171176"/>
                </a:lnTo>
                <a:lnTo>
                  <a:pt x="1122011" y="171176"/>
                </a:lnTo>
                <a:lnTo>
                  <a:pt x="1126373" y="170779"/>
                </a:lnTo>
                <a:lnTo>
                  <a:pt x="1130338" y="169984"/>
                </a:lnTo>
                <a:lnTo>
                  <a:pt x="1133906" y="169190"/>
                </a:lnTo>
                <a:lnTo>
                  <a:pt x="1137475" y="167998"/>
                </a:lnTo>
                <a:lnTo>
                  <a:pt x="1141044" y="166013"/>
                </a:lnTo>
                <a:lnTo>
                  <a:pt x="1144612" y="164027"/>
                </a:lnTo>
                <a:lnTo>
                  <a:pt x="1147388" y="162041"/>
                </a:lnTo>
                <a:lnTo>
                  <a:pt x="1148181" y="170381"/>
                </a:lnTo>
                <a:lnTo>
                  <a:pt x="1148974" y="178325"/>
                </a:lnTo>
                <a:lnTo>
                  <a:pt x="1150163" y="193417"/>
                </a:lnTo>
                <a:lnTo>
                  <a:pt x="1149767" y="208112"/>
                </a:lnTo>
                <a:lnTo>
                  <a:pt x="1148577" y="222012"/>
                </a:lnTo>
                <a:lnTo>
                  <a:pt x="1150163" y="220424"/>
                </a:lnTo>
                <a:lnTo>
                  <a:pt x="1151353" y="219232"/>
                </a:lnTo>
                <a:lnTo>
                  <a:pt x="1152543" y="218835"/>
                </a:lnTo>
                <a:lnTo>
                  <a:pt x="1154129" y="218438"/>
                </a:lnTo>
                <a:lnTo>
                  <a:pt x="1155715" y="218835"/>
                </a:lnTo>
                <a:lnTo>
                  <a:pt x="1157697" y="219629"/>
                </a:lnTo>
                <a:lnTo>
                  <a:pt x="1159283" y="222012"/>
                </a:lnTo>
                <a:lnTo>
                  <a:pt x="1160869" y="223998"/>
                </a:lnTo>
                <a:lnTo>
                  <a:pt x="1162059" y="226778"/>
                </a:lnTo>
                <a:lnTo>
                  <a:pt x="1164041" y="230750"/>
                </a:lnTo>
                <a:lnTo>
                  <a:pt x="1166421" y="239090"/>
                </a:lnTo>
                <a:lnTo>
                  <a:pt x="1168403" y="249813"/>
                </a:lnTo>
                <a:lnTo>
                  <a:pt x="1169989" y="261728"/>
                </a:lnTo>
                <a:lnTo>
                  <a:pt x="1171179" y="275232"/>
                </a:lnTo>
                <a:lnTo>
                  <a:pt x="1171575" y="289529"/>
                </a:lnTo>
                <a:lnTo>
                  <a:pt x="1171179" y="303827"/>
                </a:lnTo>
                <a:lnTo>
                  <a:pt x="1169989" y="316933"/>
                </a:lnTo>
                <a:lnTo>
                  <a:pt x="1168403" y="328848"/>
                </a:lnTo>
                <a:lnTo>
                  <a:pt x="1166421" y="339174"/>
                </a:lnTo>
                <a:lnTo>
                  <a:pt x="1164041" y="347912"/>
                </a:lnTo>
                <a:lnTo>
                  <a:pt x="1162059" y="351486"/>
                </a:lnTo>
                <a:lnTo>
                  <a:pt x="1160869" y="354266"/>
                </a:lnTo>
                <a:lnTo>
                  <a:pt x="1159283" y="357047"/>
                </a:lnTo>
                <a:lnTo>
                  <a:pt x="1157697" y="358635"/>
                </a:lnTo>
                <a:lnTo>
                  <a:pt x="1155715" y="359827"/>
                </a:lnTo>
                <a:lnTo>
                  <a:pt x="1154129" y="360224"/>
                </a:lnTo>
                <a:lnTo>
                  <a:pt x="1152146" y="359827"/>
                </a:lnTo>
                <a:lnTo>
                  <a:pt x="1150560" y="358635"/>
                </a:lnTo>
                <a:lnTo>
                  <a:pt x="1148577" y="356649"/>
                </a:lnTo>
                <a:lnTo>
                  <a:pt x="1146991" y="353869"/>
                </a:lnTo>
                <a:lnTo>
                  <a:pt x="1145405" y="351089"/>
                </a:lnTo>
                <a:lnTo>
                  <a:pt x="1144216" y="346720"/>
                </a:lnTo>
                <a:lnTo>
                  <a:pt x="1141440" y="337586"/>
                </a:lnTo>
                <a:lnTo>
                  <a:pt x="1139854" y="350295"/>
                </a:lnTo>
                <a:lnTo>
                  <a:pt x="1137871" y="361812"/>
                </a:lnTo>
                <a:lnTo>
                  <a:pt x="1135096" y="373727"/>
                </a:lnTo>
                <a:lnTo>
                  <a:pt x="1132320" y="385245"/>
                </a:lnTo>
                <a:lnTo>
                  <a:pt x="1128752" y="395968"/>
                </a:lnTo>
                <a:lnTo>
                  <a:pt x="1125183" y="407089"/>
                </a:lnTo>
                <a:lnTo>
                  <a:pt x="1120821" y="417812"/>
                </a:lnTo>
                <a:lnTo>
                  <a:pt x="1116460" y="427741"/>
                </a:lnTo>
                <a:lnTo>
                  <a:pt x="1111701" y="437273"/>
                </a:lnTo>
                <a:lnTo>
                  <a:pt x="1106547" y="446805"/>
                </a:lnTo>
                <a:lnTo>
                  <a:pt x="1100996" y="455939"/>
                </a:lnTo>
                <a:lnTo>
                  <a:pt x="1095444" y="464280"/>
                </a:lnTo>
                <a:lnTo>
                  <a:pt x="1089497" y="473017"/>
                </a:lnTo>
                <a:lnTo>
                  <a:pt x="1083152" y="480960"/>
                </a:lnTo>
                <a:lnTo>
                  <a:pt x="1076808" y="488506"/>
                </a:lnTo>
                <a:lnTo>
                  <a:pt x="1070464" y="495655"/>
                </a:lnTo>
                <a:lnTo>
                  <a:pt x="1063723" y="502407"/>
                </a:lnTo>
                <a:lnTo>
                  <a:pt x="1056586" y="509159"/>
                </a:lnTo>
                <a:lnTo>
                  <a:pt x="1049845" y="515116"/>
                </a:lnTo>
                <a:lnTo>
                  <a:pt x="1042708" y="520676"/>
                </a:lnTo>
                <a:lnTo>
                  <a:pt x="1035174" y="525442"/>
                </a:lnTo>
                <a:lnTo>
                  <a:pt x="1028037" y="530605"/>
                </a:lnTo>
                <a:lnTo>
                  <a:pt x="1020503" y="534974"/>
                </a:lnTo>
                <a:lnTo>
                  <a:pt x="1012969" y="538549"/>
                </a:lnTo>
                <a:lnTo>
                  <a:pt x="1005832" y="542520"/>
                </a:lnTo>
                <a:lnTo>
                  <a:pt x="998298" y="545300"/>
                </a:lnTo>
                <a:lnTo>
                  <a:pt x="991161" y="548081"/>
                </a:lnTo>
                <a:lnTo>
                  <a:pt x="984024" y="550067"/>
                </a:lnTo>
                <a:lnTo>
                  <a:pt x="976886" y="551655"/>
                </a:lnTo>
                <a:lnTo>
                  <a:pt x="969749" y="553244"/>
                </a:lnTo>
                <a:lnTo>
                  <a:pt x="962612" y="554038"/>
                </a:lnTo>
                <a:lnTo>
                  <a:pt x="955871" y="554038"/>
                </a:lnTo>
                <a:lnTo>
                  <a:pt x="950320" y="553641"/>
                </a:lnTo>
                <a:lnTo>
                  <a:pt x="944372" y="553244"/>
                </a:lnTo>
                <a:lnTo>
                  <a:pt x="938424" y="551655"/>
                </a:lnTo>
                <a:lnTo>
                  <a:pt x="932080" y="549669"/>
                </a:lnTo>
                <a:lnTo>
                  <a:pt x="925736" y="547683"/>
                </a:lnTo>
                <a:lnTo>
                  <a:pt x="919788" y="544903"/>
                </a:lnTo>
                <a:lnTo>
                  <a:pt x="913047" y="541726"/>
                </a:lnTo>
                <a:lnTo>
                  <a:pt x="906307" y="538151"/>
                </a:lnTo>
                <a:lnTo>
                  <a:pt x="898773" y="534180"/>
                </a:lnTo>
                <a:lnTo>
                  <a:pt x="892429" y="529811"/>
                </a:lnTo>
                <a:lnTo>
                  <a:pt x="884895" y="524648"/>
                </a:lnTo>
                <a:lnTo>
                  <a:pt x="877758" y="519882"/>
                </a:lnTo>
                <a:lnTo>
                  <a:pt x="870620" y="513925"/>
                </a:lnTo>
                <a:lnTo>
                  <a:pt x="863880" y="507967"/>
                </a:lnTo>
                <a:lnTo>
                  <a:pt x="856742" y="501613"/>
                </a:lnTo>
                <a:lnTo>
                  <a:pt x="849605" y="494861"/>
                </a:lnTo>
                <a:lnTo>
                  <a:pt x="842864" y="487712"/>
                </a:lnTo>
                <a:lnTo>
                  <a:pt x="836124" y="480166"/>
                </a:lnTo>
                <a:lnTo>
                  <a:pt x="829383" y="472223"/>
                </a:lnTo>
                <a:lnTo>
                  <a:pt x="823039" y="463883"/>
                </a:lnTo>
                <a:lnTo>
                  <a:pt x="816694" y="455542"/>
                </a:lnTo>
                <a:lnTo>
                  <a:pt x="810350" y="446805"/>
                </a:lnTo>
                <a:lnTo>
                  <a:pt x="804799" y="438067"/>
                </a:lnTo>
                <a:lnTo>
                  <a:pt x="798851" y="428535"/>
                </a:lnTo>
                <a:lnTo>
                  <a:pt x="793300" y="419004"/>
                </a:lnTo>
                <a:lnTo>
                  <a:pt x="788145" y="409075"/>
                </a:lnTo>
                <a:lnTo>
                  <a:pt x="782991" y="399146"/>
                </a:lnTo>
                <a:lnTo>
                  <a:pt x="778629" y="388819"/>
                </a:lnTo>
                <a:lnTo>
                  <a:pt x="774267" y="378493"/>
                </a:lnTo>
                <a:lnTo>
                  <a:pt x="770699" y="367770"/>
                </a:lnTo>
                <a:lnTo>
                  <a:pt x="767130" y="357047"/>
                </a:lnTo>
                <a:lnTo>
                  <a:pt x="763958" y="345529"/>
                </a:lnTo>
                <a:lnTo>
                  <a:pt x="761579" y="353075"/>
                </a:lnTo>
                <a:lnTo>
                  <a:pt x="759993" y="355855"/>
                </a:lnTo>
                <a:lnTo>
                  <a:pt x="758803" y="358635"/>
                </a:lnTo>
                <a:lnTo>
                  <a:pt x="757614" y="360621"/>
                </a:lnTo>
                <a:lnTo>
                  <a:pt x="755631" y="362210"/>
                </a:lnTo>
                <a:lnTo>
                  <a:pt x="754045" y="363401"/>
                </a:lnTo>
                <a:lnTo>
                  <a:pt x="752459" y="363798"/>
                </a:lnTo>
                <a:lnTo>
                  <a:pt x="750873" y="363401"/>
                </a:lnTo>
                <a:lnTo>
                  <a:pt x="748890" y="361812"/>
                </a:lnTo>
                <a:lnTo>
                  <a:pt x="747304" y="360224"/>
                </a:lnTo>
                <a:lnTo>
                  <a:pt x="745718" y="357841"/>
                </a:lnTo>
                <a:lnTo>
                  <a:pt x="744528" y="354664"/>
                </a:lnTo>
                <a:lnTo>
                  <a:pt x="742546" y="351486"/>
                </a:lnTo>
                <a:lnTo>
                  <a:pt x="740167" y="342352"/>
                </a:lnTo>
                <a:lnTo>
                  <a:pt x="738184" y="332423"/>
                </a:lnTo>
                <a:lnTo>
                  <a:pt x="736202" y="320111"/>
                </a:lnTo>
                <a:lnTo>
                  <a:pt x="735409" y="307004"/>
                </a:lnTo>
                <a:lnTo>
                  <a:pt x="735012" y="292707"/>
                </a:lnTo>
                <a:lnTo>
                  <a:pt x="735409" y="278409"/>
                </a:lnTo>
                <a:lnTo>
                  <a:pt x="736202" y="264905"/>
                </a:lnTo>
                <a:lnTo>
                  <a:pt x="738184" y="252991"/>
                </a:lnTo>
                <a:lnTo>
                  <a:pt x="740167" y="242665"/>
                </a:lnTo>
                <a:lnTo>
                  <a:pt x="742546" y="233927"/>
                </a:lnTo>
                <a:lnTo>
                  <a:pt x="744528" y="230353"/>
                </a:lnTo>
                <a:lnTo>
                  <a:pt x="745718" y="227175"/>
                </a:lnTo>
                <a:lnTo>
                  <a:pt x="747304" y="224792"/>
                </a:lnTo>
                <a:lnTo>
                  <a:pt x="748890" y="223204"/>
                </a:lnTo>
                <a:lnTo>
                  <a:pt x="750873" y="222409"/>
                </a:lnTo>
                <a:lnTo>
                  <a:pt x="752459" y="222012"/>
                </a:lnTo>
                <a:lnTo>
                  <a:pt x="753648" y="222409"/>
                </a:lnTo>
                <a:lnTo>
                  <a:pt x="754441" y="222807"/>
                </a:lnTo>
                <a:lnTo>
                  <a:pt x="754838" y="213275"/>
                </a:lnTo>
                <a:lnTo>
                  <a:pt x="755631" y="204140"/>
                </a:lnTo>
                <a:lnTo>
                  <a:pt x="756424" y="195800"/>
                </a:lnTo>
                <a:lnTo>
                  <a:pt x="758010" y="187856"/>
                </a:lnTo>
                <a:lnTo>
                  <a:pt x="757217" y="177927"/>
                </a:lnTo>
                <a:lnTo>
                  <a:pt x="756424" y="168793"/>
                </a:lnTo>
                <a:lnTo>
                  <a:pt x="756424" y="160055"/>
                </a:lnTo>
                <a:lnTo>
                  <a:pt x="757217" y="151318"/>
                </a:lnTo>
                <a:lnTo>
                  <a:pt x="758010" y="143772"/>
                </a:lnTo>
                <a:lnTo>
                  <a:pt x="759200" y="136226"/>
                </a:lnTo>
                <a:lnTo>
                  <a:pt x="760389" y="129474"/>
                </a:lnTo>
                <a:lnTo>
                  <a:pt x="762372" y="123119"/>
                </a:lnTo>
                <a:lnTo>
                  <a:pt x="764751" y="117162"/>
                </a:lnTo>
                <a:lnTo>
                  <a:pt x="767130" y="111602"/>
                </a:lnTo>
                <a:lnTo>
                  <a:pt x="769906" y="106836"/>
                </a:lnTo>
                <a:lnTo>
                  <a:pt x="773078" y="102070"/>
                </a:lnTo>
                <a:lnTo>
                  <a:pt x="776646" y="97701"/>
                </a:lnTo>
                <a:lnTo>
                  <a:pt x="780215" y="94127"/>
                </a:lnTo>
                <a:lnTo>
                  <a:pt x="784577" y="90552"/>
                </a:lnTo>
                <a:lnTo>
                  <a:pt x="788542" y="87772"/>
                </a:lnTo>
                <a:lnTo>
                  <a:pt x="769113" y="88169"/>
                </a:lnTo>
                <a:lnTo>
                  <a:pt x="754441" y="88567"/>
                </a:lnTo>
                <a:lnTo>
                  <a:pt x="741753" y="89361"/>
                </a:lnTo>
                <a:lnTo>
                  <a:pt x="746115" y="86978"/>
                </a:lnTo>
                <a:lnTo>
                  <a:pt x="750873" y="84198"/>
                </a:lnTo>
                <a:lnTo>
                  <a:pt x="759993" y="79035"/>
                </a:lnTo>
                <a:lnTo>
                  <a:pt x="768716" y="72283"/>
                </a:lnTo>
                <a:lnTo>
                  <a:pt x="778232" y="65531"/>
                </a:lnTo>
                <a:lnTo>
                  <a:pt x="795283" y="52425"/>
                </a:lnTo>
                <a:lnTo>
                  <a:pt x="803609" y="46468"/>
                </a:lnTo>
                <a:lnTo>
                  <a:pt x="810747" y="42099"/>
                </a:lnTo>
                <a:lnTo>
                  <a:pt x="821453" y="36936"/>
                </a:lnTo>
                <a:lnTo>
                  <a:pt x="830969" y="32567"/>
                </a:lnTo>
                <a:lnTo>
                  <a:pt x="841278" y="27801"/>
                </a:lnTo>
                <a:lnTo>
                  <a:pt x="850795" y="23829"/>
                </a:lnTo>
                <a:lnTo>
                  <a:pt x="860707" y="20255"/>
                </a:lnTo>
                <a:lnTo>
                  <a:pt x="870224" y="16681"/>
                </a:lnTo>
                <a:lnTo>
                  <a:pt x="879740" y="13900"/>
                </a:lnTo>
                <a:lnTo>
                  <a:pt x="888860" y="11518"/>
                </a:lnTo>
                <a:lnTo>
                  <a:pt x="897980" y="8737"/>
                </a:lnTo>
                <a:lnTo>
                  <a:pt x="907100" y="6752"/>
                </a:lnTo>
                <a:lnTo>
                  <a:pt x="915823" y="5163"/>
                </a:lnTo>
                <a:lnTo>
                  <a:pt x="924546" y="3177"/>
                </a:lnTo>
                <a:lnTo>
                  <a:pt x="941993" y="1191"/>
                </a:lnTo>
                <a:lnTo>
                  <a:pt x="958250"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80" name="矩形 79"/>
          <p:cNvSpPr/>
          <p:nvPr/>
        </p:nvSpPr>
        <p:spPr>
          <a:xfrm>
            <a:off x="1031963" y="330908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81" name="KSO_Shape"/>
          <p:cNvSpPr/>
          <p:nvPr/>
        </p:nvSpPr>
        <p:spPr bwMode="auto">
          <a:xfrm>
            <a:off x="1964957" y="2275760"/>
            <a:ext cx="660458" cy="805437"/>
          </a:xfrm>
          <a:custGeom>
            <a:avLst/>
            <a:gdLst>
              <a:gd name="T0" fmla="*/ 1171924 w 1852613"/>
              <a:gd name="T1" fmla="*/ 1083099 h 2260601"/>
              <a:gd name="T2" fmla="*/ 1232168 w 1852613"/>
              <a:gd name="T3" fmla="*/ 1243397 h 2260601"/>
              <a:gd name="T4" fmla="*/ 943632 w 1852613"/>
              <a:gd name="T5" fmla="*/ 1145450 h 2260601"/>
              <a:gd name="T6" fmla="*/ 869347 w 1852613"/>
              <a:gd name="T7" fmla="*/ 1164949 h 2260601"/>
              <a:gd name="T8" fmla="*/ 883841 w 1852613"/>
              <a:gd name="T9" fmla="*/ 1253147 h 2260601"/>
              <a:gd name="T10" fmla="*/ 1173962 w 1852613"/>
              <a:gd name="T11" fmla="*/ 1398254 h 2260601"/>
              <a:gd name="T12" fmla="*/ 1245303 w 1852613"/>
              <a:gd name="T13" fmla="*/ 1482824 h 2260601"/>
              <a:gd name="T14" fmla="*/ 1252551 w 1852613"/>
              <a:gd name="T15" fmla="*/ 1646070 h 2260601"/>
              <a:gd name="T16" fmla="*/ 1197290 w 1852613"/>
              <a:gd name="T17" fmla="*/ 1734041 h 2260601"/>
              <a:gd name="T18" fmla="*/ 862552 w 1852613"/>
              <a:gd name="T19" fmla="*/ 1884363 h 2260601"/>
              <a:gd name="T20" fmla="*/ 664835 w 1852613"/>
              <a:gd name="T21" fmla="*/ 1741750 h 2260601"/>
              <a:gd name="T22" fmla="*/ 603912 w 1852613"/>
              <a:gd name="T23" fmla="*/ 1646297 h 2260601"/>
              <a:gd name="T24" fmla="*/ 865723 w 1852613"/>
              <a:gd name="T25" fmla="*/ 1650831 h 2260601"/>
              <a:gd name="T26" fmla="*/ 903545 w 1852613"/>
              <a:gd name="T27" fmla="*/ 1692323 h 2260601"/>
              <a:gd name="T28" fmla="*/ 964468 w 1852613"/>
              <a:gd name="T29" fmla="*/ 1624304 h 2260601"/>
              <a:gd name="T30" fmla="*/ 918719 w 1852613"/>
              <a:gd name="T31" fmla="*/ 1512753 h 2260601"/>
              <a:gd name="T32" fmla="*/ 677518 w 1852613"/>
              <a:gd name="T33" fmla="*/ 1388051 h 2260601"/>
              <a:gd name="T34" fmla="*/ 600515 w 1852613"/>
              <a:gd name="T35" fmla="*/ 1284435 h 2260601"/>
              <a:gd name="T36" fmla="*/ 617048 w 1852613"/>
              <a:gd name="T37" fmla="*/ 1126405 h 2260601"/>
              <a:gd name="T38" fmla="*/ 813859 w 1852613"/>
              <a:gd name="T39" fmla="*/ 1028231 h 2260601"/>
              <a:gd name="T40" fmla="*/ 714952 w 1852613"/>
              <a:gd name="T41" fmla="*/ 886179 h 2260601"/>
              <a:gd name="T42" fmla="*/ 499627 w 1852613"/>
              <a:gd name="T43" fmla="*/ 1034686 h 2260601"/>
              <a:gd name="T44" fmla="*/ 371884 w 1852613"/>
              <a:gd name="T45" fmla="*/ 1264361 h 2260601"/>
              <a:gd name="T46" fmla="*/ 361674 w 1852613"/>
              <a:gd name="T47" fmla="*/ 1538021 h 2260601"/>
              <a:gd name="T48" fmla="*/ 472853 w 1852613"/>
              <a:gd name="T49" fmla="*/ 1777445 h 2260601"/>
              <a:gd name="T50" fmla="*/ 676380 w 1852613"/>
              <a:gd name="T51" fmla="*/ 1940916 h 2260601"/>
              <a:gd name="T52" fmla="*/ 941168 w 1852613"/>
              <a:gd name="T53" fmla="*/ 1997597 h 2260601"/>
              <a:gd name="T54" fmla="*/ 1200965 w 1852613"/>
              <a:gd name="T55" fmla="*/ 1928219 h 2260601"/>
              <a:gd name="T56" fmla="*/ 1396323 w 1852613"/>
              <a:gd name="T57" fmla="*/ 1755226 h 2260601"/>
              <a:gd name="T58" fmla="*/ 1495931 w 1852613"/>
              <a:gd name="T59" fmla="*/ 1509680 h 2260601"/>
              <a:gd name="T60" fmla="*/ 1472334 w 1852613"/>
              <a:gd name="T61" fmla="*/ 1237381 h 2260601"/>
              <a:gd name="T62" fmla="*/ 1333927 w 1852613"/>
              <a:gd name="T63" fmla="*/ 1014961 h 2260601"/>
              <a:gd name="T64" fmla="*/ 1111114 w 1852613"/>
              <a:gd name="T65" fmla="*/ 876430 h 2260601"/>
              <a:gd name="T66" fmla="*/ 1180545 w 1852613"/>
              <a:gd name="T67" fmla="*/ 500063 h 2260601"/>
              <a:gd name="T68" fmla="*/ 1555151 w 1852613"/>
              <a:gd name="T69" fmla="*/ 867588 h 2260601"/>
              <a:gd name="T70" fmla="*/ 1773880 w 1852613"/>
              <a:gd name="T71" fmla="*/ 1166642 h 2260601"/>
              <a:gd name="T72" fmla="*/ 1852613 w 1852613"/>
              <a:gd name="T73" fmla="*/ 1479979 h 2260601"/>
              <a:gd name="T74" fmla="*/ 1820394 w 1852613"/>
              <a:gd name="T75" fmla="*/ 1696277 h 2260601"/>
              <a:gd name="T76" fmla="*/ 1719425 w 1852613"/>
              <a:gd name="T77" fmla="*/ 1902825 h 2260601"/>
              <a:gd name="T78" fmla="*/ 1422870 w 1852613"/>
              <a:gd name="T79" fmla="*/ 2149278 h 2260601"/>
              <a:gd name="T80" fmla="*/ 1034423 w 1852613"/>
              <a:gd name="T81" fmla="*/ 2255840 h 2260601"/>
              <a:gd name="T82" fmla="*/ 626916 w 1852613"/>
              <a:gd name="T83" fmla="*/ 2222738 h 2260601"/>
              <a:gd name="T84" fmla="*/ 273184 w 1852613"/>
              <a:gd name="T85" fmla="*/ 2049745 h 2260601"/>
              <a:gd name="T86" fmla="*/ 70111 w 1852613"/>
              <a:gd name="T87" fmla="*/ 1795810 h 2260601"/>
              <a:gd name="T88" fmla="*/ 9757 w 1852613"/>
              <a:gd name="T89" fmla="*/ 1598104 h 2260601"/>
              <a:gd name="T90" fmla="*/ 16790 w 1852613"/>
              <a:gd name="T91" fmla="*/ 1329659 h 2260601"/>
              <a:gd name="T92" fmla="*/ 165181 w 1852613"/>
              <a:gd name="T93" fmla="*/ 1028338 h 2260601"/>
              <a:gd name="T94" fmla="*/ 592882 w 1852613"/>
              <a:gd name="T95" fmla="*/ 565360 h 2260601"/>
              <a:gd name="T96" fmla="*/ 1189264 w 1852613"/>
              <a:gd name="T97" fmla="*/ 368004 h 2260601"/>
              <a:gd name="T98" fmla="*/ 1218519 w 1852613"/>
              <a:gd name="T99" fmla="*/ 430759 h 2260601"/>
              <a:gd name="T100" fmla="*/ 521153 w 1852613"/>
              <a:gd name="T101" fmla="*/ 520248 h 2260601"/>
              <a:gd name="T102" fmla="*/ 499835 w 1852613"/>
              <a:gd name="T103" fmla="*/ 477656 h 2260601"/>
              <a:gd name="T104" fmla="*/ 498928 w 1852613"/>
              <a:gd name="T105" fmla="*/ 340138 h 2260601"/>
              <a:gd name="T106" fmla="*/ 523875 w 1852613"/>
              <a:gd name="T107" fmla="*/ 300038 h 2260601"/>
              <a:gd name="T108" fmla="*/ 891532 w 1852613"/>
              <a:gd name="T109" fmla="*/ 28458 h 2260601"/>
              <a:gd name="T110" fmla="*/ 1077064 w 1852613"/>
              <a:gd name="T111" fmla="*/ 5872 h 2260601"/>
              <a:gd name="T112" fmla="*/ 1285249 w 1852613"/>
              <a:gd name="T113" fmla="*/ 20553 h 2260601"/>
              <a:gd name="T114" fmla="*/ 1334407 w 1852613"/>
              <a:gd name="T115" fmla="*/ 84923 h 2260601"/>
              <a:gd name="T116" fmla="*/ 1196221 w 1852613"/>
              <a:gd name="T117" fmla="*/ 322076 h 2260601"/>
              <a:gd name="T118" fmla="*/ 527490 w 1852613"/>
              <a:gd name="T119" fmla="*/ 134838 h 2260601"/>
              <a:gd name="T120" fmla="*/ 524772 w 1852613"/>
              <a:gd name="T121" fmla="*/ 61208 h 2260601"/>
              <a:gd name="T122" fmla="*/ 616972 w 1852613"/>
              <a:gd name="T123" fmla="*/ 7453 h 2260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52613" h="2260601">
                <a:moveTo>
                  <a:pt x="862552" y="960438"/>
                </a:moveTo>
                <a:lnTo>
                  <a:pt x="986210" y="960438"/>
                </a:lnTo>
                <a:lnTo>
                  <a:pt x="986210" y="1022562"/>
                </a:lnTo>
                <a:lnTo>
                  <a:pt x="1001385" y="1023923"/>
                </a:lnTo>
                <a:lnTo>
                  <a:pt x="1016106" y="1025963"/>
                </a:lnTo>
                <a:lnTo>
                  <a:pt x="1030374" y="1028231"/>
                </a:lnTo>
                <a:lnTo>
                  <a:pt x="1043963" y="1030725"/>
                </a:lnTo>
                <a:lnTo>
                  <a:pt x="1057552" y="1033219"/>
                </a:lnTo>
                <a:lnTo>
                  <a:pt x="1070235" y="1036393"/>
                </a:lnTo>
                <a:lnTo>
                  <a:pt x="1082691" y="1039794"/>
                </a:lnTo>
                <a:lnTo>
                  <a:pt x="1094468" y="1043421"/>
                </a:lnTo>
                <a:lnTo>
                  <a:pt x="1105792" y="1047503"/>
                </a:lnTo>
                <a:lnTo>
                  <a:pt x="1116663" y="1051584"/>
                </a:lnTo>
                <a:lnTo>
                  <a:pt x="1127307" y="1055892"/>
                </a:lnTo>
                <a:lnTo>
                  <a:pt x="1137046" y="1060880"/>
                </a:lnTo>
                <a:lnTo>
                  <a:pt x="1146558" y="1066094"/>
                </a:lnTo>
                <a:lnTo>
                  <a:pt x="1155391" y="1071536"/>
                </a:lnTo>
                <a:lnTo>
                  <a:pt x="1163771" y="1077204"/>
                </a:lnTo>
                <a:lnTo>
                  <a:pt x="1171924" y="1083099"/>
                </a:lnTo>
                <a:lnTo>
                  <a:pt x="1179398" y="1089221"/>
                </a:lnTo>
                <a:lnTo>
                  <a:pt x="1186192" y="1096023"/>
                </a:lnTo>
                <a:lnTo>
                  <a:pt x="1192760" y="1102598"/>
                </a:lnTo>
                <a:lnTo>
                  <a:pt x="1198875" y="1109853"/>
                </a:lnTo>
                <a:lnTo>
                  <a:pt x="1204311" y="1117335"/>
                </a:lnTo>
                <a:lnTo>
                  <a:pt x="1209520" y="1125044"/>
                </a:lnTo>
                <a:lnTo>
                  <a:pt x="1214049" y="1132980"/>
                </a:lnTo>
                <a:lnTo>
                  <a:pt x="1218126" y="1141369"/>
                </a:lnTo>
                <a:lnTo>
                  <a:pt x="1221750" y="1149758"/>
                </a:lnTo>
                <a:lnTo>
                  <a:pt x="1224920" y="1158827"/>
                </a:lnTo>
                <a:lnTo>
                  <a:pt x="1227412" y="1167896"/>
                </a:lnTo>
                <a:lnTo>
                  <a:pt x="1229676" y="1177419"/>
                </a:lnTo>
                <a:lnTo>
                  <a:pt x="1231262" y="1187168"/>
                </a:lnTo>
                <a:lnTo>
                  <a:pt x="1232621" y="1197371"/>
                </a:lnTo>
                <a:lnTo>
                  <a:pt x="1233300" y="1207574"/>
                </a:lnTo>
                <a:lnTo>
                  <a:pt x="1233753" y="1218230"/>
                </a:lnTo>
                <a:lnTo>
                  <a:pt x="1233300" y="1225032"/>
                </a:lnTo>
                <a:lnTo>
                  <a:pt x="1232847" y="1233421"/>
                </a:lnTo>
                <a:lnTo>
                  <a:pt x="1232168" y="1243397"/>
                </a:lnTo>
                <a:lnTo>
                  <a:pt x="1230809" y="1254734"/>
                </a:lnTo>
                <a:lnTo>
                  <a:pt x="962657" y="1254734"/>
                </a:lnTo>
                <a:lnTo>
                  <a:pt x="962657" y="1222538"/>
                </a:lnTo>
                <a:lnTo>
                  <a:pt x="962657" y="1210068"/>
                </a:lnTo>
                <a:lnTo>
                  <a:pt x="962204" y="1198958"/>
                </a:lnTo>
                <a:lnTo>
                  <a:pt x="961298" y="1188982"/>
                </a:lnTo>
                <a:lnTo>
                  <a:pt x="960392" y="1179913"/>
                </a:lnTo>
                <a:lnTo>
                  <a:pt x="959033" y="1171977"/>
                </a:lnTo>
                <a:lnTo>
                  <a:pt x="957447" y="1165402"/>
                </a:lnTo>
                <a:lnTo>
                  <a:pt x="956542" y="1162228"/>
                </a:lnTo>
                <a:lnTo>
                  <a:pt x="955636" y="1159734"/>
                </a:lnTo>
                <a:lnTo>
                  <a:pt x="954730" y="1157240"/>
                </a:lnTo>
                <a:lnTo>
                  <a:pt x="953371" y="1154973"/>
                </a:lnTo>
                <a:lnTo>
                  <a:pt x="952012" y="1153159"/>
                </a:lnTo>
                <a:lnTo>
                  <a:pt x="950880" y="1151345"/>
                </a:lnTo>
                <a:lnTo>
                  <a:pt x="949294" y="1149531"/>
                </a:lnTo>
                <a:lnTo>
                  <a:pt x="947482" y="1147944"/>
                </a:lnTo>
                <a:lnTo>
                  <a:pt x="945671" y="1146810"/>
                </a:lnTo>
                <a:lnTo>
                  <a:pt x="943632" y="1145450"/>
                </a:lnTo>
                <a:lnTo>
                  <a:pt x="941367" y="1144090"/>
                </a:lnTo>
                <a:lnTo>
                  <a:pt x="938876" y="1143183"/>
                </a:lnTo>
                <a:lnTo>
                  <a:pt x="936385" y="1142049"/>
                </a:lnTo>
                <a:lnTo>
                  <a:pt x="933667" y="1141369"/>
                </a:lnTo>
                <a:lnTo>
                  <a:pt x="930723" y="1140915"/>
                </a:lnTo>
                <a:lnTo>
                  <a:pt x="927552" y="1140235"/>
                </a:lnTo>
                <a:lnTo>
                  <a:pt x="920984" y="1139555"/>
                </a:lnTo>
                <a:lnTo>
                  <a:pt x="913737" y="1139328"/>
                </a:lnTo>
                <a:lnTo>
                  <a:pt x="907848" y="1139555"/>
                </a:lnTo>
                <a:lnTo>
                  <a:pt x="902186" y="1140008"/>
                </a:lnTo>
                <a:lnTo>
                  <a:pt x="896977" y="1141142"/>
                </a:lnTo>
                <a:lnTo>
                  <a:pt x="891995" y="1142502"/>
                </a:lnTo>
                <a:lnTo>
                  <a:pt x="887692" y="1144316"/>
                </a:lnTo>
                <a:lnTo>
                  <a:pt x="883615" y="1147037"/>
                </a:lnTo>
                <a:lnTo>
                  <a:pt x="879991" y="1149531"/>
                </a:lnTo>
                <a:lnTo>
                  <a:pt x="876821" y="1152932"/>
                </a:lnTo>
                <a:lnTo>
                  <a:pt x="873876" y="1156560"/>
                </a:lnTo>
                <a:lnTo>
                  <a:pt x="871385" y="1160641"/>
                </a:lnTo>
                <a:lnTo>
                  <a:pt x="869347" y="1164949"/>
                </a:lnTo>
                <a:lnTo>
                  <a:pt x="867535" y="1169937"/>
                </a:lnTo>
                <a:lnTo>
                  <a:pt x="866403" y="1175378"/>
                </a:lnTo>
                <a:lnTo>
                  <a:pt x="865270" y="1181273"/>
                </a:lnTo>
                <a:lnTo>
                  <a:pt x="864817" y="1187395"/>
                </a:lnTo>
                <a:lnTo>
                  <a:pt x="864591" y="1194197"/>
                </a:lnTo>
                <a:lnTo>
                  <a:pt x="864591" y="1199865"/>
                </a:lnTo>
                <a:lnTo>
                  <a:pt x="864817" y="1205307"/>
                </a:lnTo>
                <a:lnTo>
                  <a:pt x="865270" y="1210521"/>
                </a:lnTo>
                <a:lnTo>
                  <a:pt x="866176" y="1215283"/>
                </a:lnTo>
                <a:lnTo>
                  <a:pt x="867082" y="1220044"/>
                </a:lnTo>
                <a:lnTo>
                  <a:pt x="868214" y="1224579"/>
                </a:lnTo>
                <a:lnTo>
                  <a:pt x="869347" y="1228887"/>
                </a:lnTo>
                <a:lnTo>
                  <a:pt x="870706" y="1233194"/>
                </a:lnTo>
                <a:lnTo>
                  <a:pt x="872518" y="1237049"/>
                </a:lnTo>
                <a:lnTo>
                  <a:pt x="874329" y="1240677"/>
                </a:lnTo>
                <a:lnTo>
                  <a:pt x="876368" y="1244078"/>
                </a:lnTo>
                <a:lnTo>
                  <a:pt x="878632" y="1247252"/>
                </a:lnTo>
                <a:lnTo>
                  <a:pt x="881350" y="1250426"/>
                </a:lnTo>
                <a:lnTo>
                  <a:pt x="883841" y="1253147"/>
                </a:lnTo>
                <a:lnTo>
                  <a:pt x="886786" y="1255868"/>
                </a:lnTo>
                <a:lnTo>
                  <a:pt x="889730" y="1258135"/>
                </a:lnTo>
                <a:lnTo>
                  <a:pt x="893127" y="1260629"/>
                </a:lnTo>
                <a:lnTo>
                  <a:pt x="897430" y="1263350"/>
                </a:lnTo>
                <a:lnTo>
                  <a:pt x="908075" y="1269471"/>
                </a:lnTo>
                <a:lnTo>
                  <a:pt x="921664" y="1276953"/>
                </a:lnTo>
                <a:lnTo>
                  <a:pt x="938197" y="1285116"/>
                </a:lnTo>
                <a:lnTo>
                  <a:pt x="957674" y="1294638"/>
                </a:lnTo>
                <a:lnTo>
                  <a:pt x="980548" y="1305295"/>
                </a:lnTo>
                <a:lnTo>
                  <a:pt x="1005914" y="1316858"/>
                </a:lnTo>
                <a:lnTo>
                  <a:pt x="1034451" y="1329555"/>
                </a:lnTo>
                <a:lnTo>
                  <a:pt x="1058911" y="1340438"/>
                </a:lnTo>
                <a:lnTo>
                  <a:pt x="1081332" y="1350641"/>
                </a:lnTo>
                <a:lnTo>
                  <a:pt x="1101942" y="1360163"/>
                </a:lnTo>
                <a:lnTo>
                  <a:pt x="1120287" y="1369233"/>
                </a:lnTo>
                <a:lnTo>
                  <a:pt x="1136820" y="1377395"/>
                </a:lnTo>
                <a:lnTo>
                  <a:pt x="1151314" y="1384877"/>
                </a:lnTo>
                <a:lnTo>
                  <a:pt x="1163544" y="1391906"/>
                </a:lnTo>
                <a:lnTo>
                  <a:pt x="1173962" y="1398254"/>
                </a:lnTo>
                <a:lnTo>
                  <a:pt x="1178492" y="1401201"/>
                </a:lnTo>
                <a:lnTo>
                  <a:pt x="1182795" y="1404602"/>
                </a:lnTo>
                <a:lnTo>
                  <a:pt x="1187325" y="1408003"/>
                </a:lnTo>
                <a:lnTo>
                  <a:pt x="1191628" y="1411404"/>
                </a:lnTo>
                <a:lnTo>
                  <a:pt x="1195704" y="1415032"/>
                </a:lnTo>
                <a:lnTo>
                  <a:pt x="1200234" y="1418886"/>
                </a:lnTo>
                <a:lnTo>
                  <a:pt x="1204084" y="1422741"/>
                </a:lnTo>
                <a:lnTo>
                  <a:pt x="1208161" y="1427049"/>
                </a:lnTo>
                <a:lnTo>
                  <a:pt x="1212011" y="1431357"/>
                </a:lnTo>
                <a:lnTo>
                  <a:pt x="1215635" y="1435664"/>
                </a:lnTo>
                <a:lnTo>
                  <a:pt x="1219485" y="1440426"/>
                </a:lnTo>
                <a:lnTo>
                  <a:pt x="1223108" y="1445187"/>
                </a:lnTo>
                <a:lnTo>
                  <a:pt x="1226506" y="1450175"/>
                </a:lnTo>
                <a:lnTo>
                  <a:pt x="1230129" y="1455163"/>
                </a:lnTo>
                <a:lnTo>
                  <a:pt x="1233300" y="1460151"/>
                </a:lnTo>
                <a:lnTo>
                  <a:pt x="1236471" y="1465593"/>
                </a:lnTo>
                <a:lnTo>
                  <a:pt x="1239641" y="1471261"/>
                </a:lnTo>
                <a:lnTo>
                  <a:pt x="1242359" y="1476929"/>
                </a:lnTo>
                <a:lnTo>
                  <a:pt x="1245303" y="1482824"/>
                </a:lnTo>
                <a:lnTo>
                  <a:pt x="1247795" y="1488946"/>
                </a:lnTo>
                <a:lnTo>
                  <a:pt x="1250060" y="1495068"/>
                </a:lnTo>
                <a:lnTo>
                  <a:pt x="1252098" y="1501416"/>
                </a:lnTo>
                <a:lnTo>
                  <a:pt x="1253910" y="1507991"/>
                </a:lnTo>
                <a:lnTo>
                  <a:pt x="1255722" y="1514566"/>
                </a:lnTo>
                <a:lnTo>
                  <a:pt x="1257080" y="1521595"/>
                </a:lnTo>
                <a:lnTo>
                  <a:pt x="1258439" y="1528624"/>
                </a:lnTo>
                <a:lnTo>
                  <a:pt x="1259572" y="1535879"/>
                </a:lnTo>
                <a:lnTo>
                  <a:pt x="1260478" y="1543361"/>
                </a:lnTo>
                <a:lnTo>
                  <a:pt x="1261157" y="1550617"/>
                </a:lnTo>
                <a:lnTo>
                  <a:pt x="1261610" y="1558552"/>
                </a:lnTo>
                <a:lnTo>
                  <a:pt x="1262063" y="1566488"/>
                </a:lnTo>
                <a:lnTo>
                  <a:pt x="1262063" y="1574423"/>
                </a:lnTo>
                <a:lnTo>
                  <a:pt x="1261610" y="1587347"/>
                </a:lnTo>
                <a:lnTo>
                  <a:pt x="1260931" y="1599817"/>
                </a:lnTo>
                <a:lnTo>
                  <a:pt x="1259572" y="1611834"/>
                </a:lnTo>
                <a:lnTo>
                  <a:pt x="1257760" y="1623624"/>
                </a:lnTo>
                <a:lnTo>
                  <a:pt x="1255269" y="1634960"/>
                </a:lnTo>
                <a:lnTo>
                  <a:pt x="1252551" y="1646070"/>
                </a:lnTo>
                <a:lnTo>
                  <a:pt x="1250739" y="1651511"/>
                </a:lnTo>
                <a:lnTo>
                  <a:pt x="1248927" y="1656953"/>
                </a:lnTo>
                <a:lnTo>
                  <a:pt x="1247115" y="1662168"/>
                </a:lnTo>
                <a:lnTo>
                  <a:pt x="1244624" y="1667156"/>
                </a:lnTo>
                <a:lnTo>
                  <a:pt x="1242586" y="1672371"/>
                </a:lnTo>
                <a:lnTo>
                  <a:pt x="1240321" y="1677359"/>
                </a:lnTo>
                <a:lnTo>
                  <a:pt x="1237830" y="1682120"/>
                </a:lnTo>
                <a:lnTo>
                  <a:pt x="1235112" y="1687108"/>
                </a:lnTo>
                <a:lnTo>
                  <a:pt x="1232394" y="1691643"/>
                </a:lnTo>
                <a:lnTo>
                  <a:pt x="1229450" y="1696404"/>
                </a:lnTo>
                <a:lnTo>
                  <a:pt x="1226506" y="1700939"/>
                </a:lnTo>
                <a:lnTo>
                  <a:pt x="1223335" y="1705473"/>
                </a:lnTo>
                <a:lnTo>
                  <a:pt x="1219938" y="1709781"/>
                </a:lnTo>
                <a:lnTo>
                  <a:pt x="1216541" y="1713862"/>
                </a:lnTo>
                <a:lnTo>
                  <a:pt x="1213143" y="1718397"/>
                </a:lnTo>
                <a:lnTo>
                  <a:pt x="1209067" y="1722251"/>
                </a:lnTo>
                <a:lnTo>
                  <a:pt x="1205217" y="1726332"/>
                </a:lnTo>
                <a:lnTo>
                  <a:pt x="1201366" y="1730187"/>
                </a:lnTo>
                <a:lnTo>
                  <a:pt x="1197290" y="1734041"/>
                </a:lnTo>
                <a:lnTo>
                  <a:pt x="1192987" y="1737896"/>
                </a:lnTo>
                <a:lnTo>
                  <a:pt x="1184154" y="1745151"/>
                </a:lnTo>
                <a:lnTo>
                  <a:pt x="1174642" y="1751726"/>
                </a:lnTo>
                <a:lnTo>
                  <a:pt x="1164903" y="1758528"/>
                </a:lnTo>
                <a:lnTo>
                  <a:pt x="1154259" y="1764650"/>
                </a:lnTo>
                <a:lnTo>
                  <a:pt x="1143161" y="1770318"/>
                </a:lnTo>
                <a:lnTo>
                  <a:pt x="1131611" y="1775760"/>
                </a:lnTo>
                <a:lnTo>
                  <a:pt x="1119607" y="1780974"/>
                </a:lnTo>
                <a:lnTo>
                  <a:pt x="1106698" y="1785962"/>
                </a:lnTo>
                <a:lnTo>
                  <a:pt x="1093562" y="1790270"/>
                </a:lnTo>
                <a:lnTo>
                  <a:pt x="1079973" y="1794125"/>
                </a:lnTo>
                <a:lnTo>
                  <a:pt x="1065478" y="1797979"/>
                </a:lnTo>
                <a:lnTo>
                  <a:pt x="1050757" y="1801380"/>
                </a:lnTo>
                <a:lnTo>
                  <a:pt x="1035357" y="1804101"/>
                </a:lnTo>
                <a:lnTo>
                  <a:pt x="1019277" y="1806822"/>
                </a:lnTo>
                <a:lnTo>
                  <a:pt x="1002970" y="1809089"/>
                </a:lnTo>
                <a:lnTo>
                  <a:pt x="986210" y="1811129"/>
                </a:lnTo>
                <a:lnTo>
                  <a:pt x="986210" y="1884363"/>
                </a:lnTo>
                <a:lnTo>
                  <a:pt x="862552" y="1884363"/>
                </a:lnTo>
                <a:lnTo>
                  <a:pt x="862552" y="1808862"/>
                </a:lnTo>
                <a:lnTo>
                  <a:pt x="849190" y="1807502"/>
                </a:lnTo>
                <a:lnTo>
                  <a:pt x="836281" y="1805915"/>
                </a:lnTo>
                <a:lnTo>
                  <a:pt x="823145" y="1804101"/>
                </a:lnTo>
                <a:lnTo>
                  <a:pt x="810462" y="1802060"/>
                </a:lnTo>
                <a:lnTo>
                  <a:pt x="798006" y="1799566"/>
                </a:lnTo>
                <a:lnTo>
                  <a:pt x="785776" y="1796619"/>
                </a:lnTo>
                <a:lnTo>
                  <a:pt x="773546" y="1793444"/>
                </a:lnTo>
                <a:lnTo>
                  <a:pt x="761769" y="1789817"/>
                </a:lnTo>
                <a:lnTo>
                  <a:pt x="750218" y="1785962"/>
                </a:lnTo>
                <a:lnTo>
                  <a:pt x="738894" y="1781655"/>
                </a:lnTo>
                <a:lnTo>
                  <a:pt x="727570" y="1777120"/>
                </a:lnTo>
                <a:lnTo>
                  <a:pt x="716699" y="1771905"/>
                </a:lnTo>
                <a:lnTo>
                  <a:pt x="705828" y="1766690"/>
                </a:lnTo>
                <a:lnTo>
                  <a:pt x="695410" y="1761022"/>
                </a:lnTo>
                <a:lnTo>
                  <a:pt x="684766" y="1754900"/>
                </a:lnTo>
                <a:lnTo>
                  <a:pt x="674801" y="1748779"/>
                </a:lnTo>
                <a:lnTo>
                  <a:pt x="669818" y="1745378"/>
                </a:lnTo>
                <a:lnTo>
                  <a:pt x="664835" y="1741750"/>
                </a:lnTo>
                <a:lnTo>
                  <a:pt x="660306" y="1738122"/>
                </a:lnTo>
                <a:lnTo>
                  <a:pt x="656003" y="1734268"/>
                </a:lnTo>
                <a:lnTo>
                  <a:pt x="651473" y="1730414"/>
                </a:lnTo>
                <a:lnTo>
                  <a:pt x="647396" y="1726332"/>
                </a:lnTo>
                <a:lnTo>
                  <a:pt x="643546" y="1722251"/>
                </a:lnTo>
                <a:lnTo>
                  <a:pt x="639696" y="1717490"/>
                </a:lnTo>
                <a:lnTo>
                  <a:pt x="635846" y="1713182"/>
                </a:lnTo>
                <a:lnTo>
                  <a:pt x="632449" y="1708194"/>
                </a:lnTo>
                <a:lnTo>
                  <a:pt x="629052" y="1703659"/>
                </a:lnTo>
                <a:lnTo>
                  <a:pt x="625654" y="1698445"/>
                </a:lnTo>
                <a:lnTo>
                  <a:pt x="622710" y="1693230"/>
                </a:lnTo>
                <a:lnTo>
                  <a:pt x="619766" y="1687788"/>
                </a:lnTo>
                <a:lnTo>
                  <a:pt x="617048" y="1682573"/>
                </a:lnTo>
                <a:lnTo>
                  <a:pt x="614330" y="1676905"/>
                </a:lnTo>
                <a:lnTo>
                  <a:pt x="612066" y="1671237"/>
                </a:lnTo>
                <a:lnTo>
                  <a:pt x="609801" y="1665115"/>
                </a:lnTo>
                <a:lnTo>
                  <a:pt x="607762" y="1658994"/>
                </a:lnTo>
                <a:lnTo>
                  <a:pt x="605724" y="1652872"/>
                </a:lnTo>
                <a:lnTo>
                  <a:pt x="603912" y="1646297"/>
                </a:lnTo>
                <a:lnTo>
                  <a:pt x="602327" y="1639948"/>
                </a:lnTo>
                <a:lnTo>
                  <a:pt x="600742" y="1633146"/>
                </a:lnTo>
                <a:lnTo>
                  <a:pt x="599383" y="1626571"/>
                </a:lnTo>
                <a:lnTo>
                  <a:pt x="598250" y="1619316"/>
                </a:lnTo>
                <a:lnTo>
                  <a:pt x="597118" y="1612287"/>
                </a:lnTo>
                <a:lnTo>
                  <a:pt x="596438" y="1604805"/>
                </a:lnTo>
                <a:lnTo>
                  <a:pt x="595533" y="1597550"/>
                </a:lnTo>
                <a:lnTo>
                  <a:pt x="595080" y="1589841"/>
                </a:lnTo>
                <a:lnTo>
                  <a:pt x="594627" y="1582132"/>
                </a:lnTo>
                <a:lnTo>
                  <a:pt x="594400" y="1574196"/>
                </a:lnTo>
                <a:lnTo>
                  <a:pt x="594400" y="1566261"/>
                </a:lnTo>
                <a:lnTo>
                  <a:pt x="594400" y="1527944"/>
                </a:lnTo>
                <a:lnTo>
                  <a:pt x="862552" y="1527944"/>
                </a:lnTo>
                <a:lnTo>
                  <a:pt x="862552" y="1576010"/>
                </a:lnTo>
                <a:lnTo>
                  <a:pt x="862779" y="1594602"/>
                </a:lnTo>
                <a:lnTo>
                  <a:pt x="863005" y="1611380"/>
                </a:lnTo>
                <a:lnTo>
                  <a:pt x="863685" y="1626571"/>
                </a:lnTo>
                <a:lnTo>
                  <a:pt x="864591" y="1639721"/>
                </a:lnTo>
                <a:lnTo>
                  <a:pt x="865723" y="1650831"/>
                </a:lnTo>
                <a:lnTo>
                  <a:pt x="867082" y="1660354"/>
                </a:lnTo>
                <a:lnTo>
                  <a:pt x="867988" y="1664208"/>
                </a:lnTo>
                <a:lnTo>
                  <a:pt x="868894" y="1667836"/>
                </a:lnTo>
                <a:lnTo>
                  <a:pt x="870026" y="1670784"/>
                </a:lnTo>
                <a:lnTo>
                  <a:pt x="870706" y="1673504"/>
                </a:lnTo>
                <a:lnTo>
                  <a:pt x="872065" y="1675772"/>
                </a:lnTo>
                <a:lnTo>
                  <a:pt x="873197" y="1677812"/>
                </a:lnTo>
                <a:lnTo>
                  <a:pt x="874782" y="1679853"/>
                </a:lnTo>
                <a:lnTo>
                  <a:pt x="876368" y="1681667"/>
                </a:lnTo>
                <a:lnTo>
                  <a:pt x="878179" y="1683480"/>
                </a:lnTo>
                <a:lnTo>
                  <a:pt x="880218" y="1685067"/>
                </a:lnTo>
                <a:lnTo>
                  <a:pt x="882483" y="1686655"/>
                </a:lnTo>
                <a:lnTo>
                  <a:pt x="884974" y="1687562"/>
                </a:lnTo>
                <a:lnTo>
                  <a:pt x="887692" y="1688922"/>
                </a:lnTo>
                <a:lnTo>
                  <a:pt x="890409" y="1690056"/>
                </a:lnTo>
                <a:lnTo>
                  <a:pt x="893354" y="1690736"/>
                </a:lnTo>
                <a:lnTo>
                  <a:pt x="896524" y="1691189"/>
                </a:lnTo>
                <a:lnTo>
                  <a:pt x="899922" y="1691643"/>
                </a:lnTo>
                <a:lnTo>
                  <a:pt x="903545" y="1692323"/>
                </a:lnTo>
                <a:lnTo>
                  <a:pt x="906942" y="1692550"/>
                </a:lnTo>
                <a:lnTo>
                  <a:pt x="910793" y="1692550"/>
                </a:lnTo>
                <a:lnTo>
                  <a:pt x="917587" y="1692323"/>
                </a:lnTo>
                <a:lnTo>
                  <a:pt x="923702" y="1691643"/>
                </a:lnTo>
                <a:lnTo>
                  <a:pt x="929364" y="1690736"/>
                </a:lnTo>
                <a:lnTo>
                  <a:pt x="934573" y="1689149"/>
                </a:lnTo>
                <a:lnTo>
                  <a:pt x="939556" y="1687335"/>
                </a:lnTo>
                <a:lnTo>
                  <a:pt x="943859" y="1685067"/>
                </a:lnTo>
                <a:lnTo>
                  <a:pt x="947935" y="1682573"/>
                </a:lnTo>
                <a:lnTo>
                  <a:pt x="951559" y="1679173"/>
                </a:lnTo>
                <a:lnTo>
                  <a:pt x="954730" y="1675772"/>
                </a:lnTo>
                <a:lnTo>
                  <a:pt x="957221" y="1671917"/>
                </a:lnTo>
                <a:lnTo>
                  <a:pt x="959486" y="1667609"/>
                </a:lnTo>
                <a:lnTo>
                  <a:pt x="961298" y="1662848"/>
                </a:lnTo>
                <a:lnTo>
                  <a:pt x="962883" y="1657633"/>
                </a:lnTo>
                <a:lnTo>
                  <a:pt x="964015" y="1651965"/>
                </a:lnTo>
                <a:lnTo>
                  <a:pt x="964468" y="1646297"/>
                </a:lnTo>
                <a:lnTo>
                  <a:pt x="964695" y="1639948"/>
                </a:lnTo>
                <a:lnTo>
                  <a:pt x="964468" y="1624304"/>
                </a:lnTo>
                <a:lnTo>
                  <a:pt x="964015" y="1609566"/>
                </a:lnTo>
                <a:lnTo>
                  <a:pt x="962883" y="1596189"/>
                </a:lnTo>
                <a:lnTo>
                  <a:pt x="961751" y="1583719"/>
                </a:lnTo>
                <a:lnTo>
                  <a:pt x="959939" y="1572609"/>
                </a:lnTo>
                <a:lnTo>
                  <a:pt x="958806" y="1567395"/>
                </a:lnTo>
                <a:lnTo>
                  <a:pt x="957674" y="1562633"/>
                </a:lnTo>
                <a:lnTo>
                  <a:pt x="956542" y="1558099"/>
                </a:lnTo>
                <a:lnTo>
                  <a:pt x="955183" y="1553791"/>
                </a:lnTo>
                <a:lnTo>
                  <a:pt x="953597" y="1549936"/>
                </a:lnTo>
                <a:lnTo>
                  <a:pt x="952012" y="1546082"/>
                </a:lnTo>
                <a:lnTo>
                  <a:pt x="950200" y="1542681"/>
                </a:lnTo>
                <a:lnTo>
                  <a:pt x="947935" y="1539053"/>
                </a:lnTo>
                <a:lnTo>
                  <a:pt x="945218" y="1535426"/>
                </a:lnTo>
                <a:lnTo>
                  <a:pt x="942047" y="1531798"/>
                </a:lnTo>
                <a:lnTo>
                  <a:pt x="938197" y="1527944"/>
                </a:lnTo>
                <a:lnTo>
                  <a:pt x="934120" y="1524543"/>
                </a:lnTo>
                <a:lnTo>
                  <a:pt x="929364" y="1520461"/>
                </a:lnTo>
                <a:lnTo>
                  <a:pt x="924381" y="1516607"/>
                </a:lnTo>
                <a:lnTo>
                  <a:pt x="918719" y="1512753"/>
                </a:lnTo>
                <a:lnTo>
                  <a:pt x="912378" y="1508898"/>
                </a:lnTo>
                <a:lnTo>
                  <a:pt x="906037" y="1505044"/>
                </a:lnTo>
                <a:lnTo>
                  <a:pt x="898789" y="1500963"/>
                </a:lnTo>
                <a:lnTo>
                  <a:pt x="891315" y="1497108"/>
                </a:lnTo>
                <a:lnTo>
                  <a:pt x="883389" y="1493027"/>
                </a:lnTo>
                <a:lnTo>
                  <a:pt x="874782" y="1488946"/>
                </a:lnTo>
                <a:lnTo>
                  <a:pt x="865723" y="1484638"/>
                </a:lnTo>
                <a:lnTo>
                  <a:pt x="836507" y="1471261"/>
                </a:lnTo>
                <a:lnTo>
                  <a:pt x="809330" y="1458791"/>
                </a:lnTo>
                <a:lnTo>
                  <a:pt x="784870" y="1447001"/>
                </a:lnTo>
                <a:lnTo>
                  <a:pt x="762901" y="1436345"/>
                </a:lnTo>
                <a:lnTo>
                  <a:pt x="743197" y="1426369"/>
                </a:lnTo>
                <a:lnTo>
                  <a:pt x="725985" y="1417526"/>
                </a:lnTo>
                <a:lnTo>
                  <a:pt x="711264" y="1409817"/>
                </a:lnTo>
                <a:lnTo>
                  <a:pt x="698807" y="1402562"/>
                </a:lnTo>
                <a:lnTo>
                  <a:pt x="693598" y="1399161"/>
                </a:lnTo>
                <a:lnTo>
                  <a:pt x="688163" y="1395760"/>
                </a:lnTo>
                <a:lnTo>
                  <a:pt x="682727" y="1391906"/>
                </a:lnTo>
                <a:lnTo>
                  <a:pt x="677518" y="1388051"/>
                </a:lnTo>
                <a:lnTo>
                  <a:pt x="672309" y="1384197"/>
                </a:lnTo>
                <a:lnTo>
                  <a:pt x="667553" y="1379889"/>
                </a:lnTo>
                <a:lnTo>
                  <a:pt x="662571" y="1375354"/>
                </a:lnTo>
                <a:lnTo>
                  <a:pt x="657815" y="1371046"/>
                </a:lnTo>
                <a:lnTo>
                  <a:pt x="653058" y="1366058"/>
                </a:lnTo>
                <a:lnTo>
                  <a:pt x="648529" y="1361524"/>
                </a:lnTo>
                <a:lnTo>
                  <a:pt x="643773" y="1356309"/>
                </a:lnTo>
                <a:lnTo>
                  <a:pt x="639470" y="1351094"/>
                </a:lnTo>
                <a:lnTo>
                  <a:pt x="634940" y="1345879"/>
                </a:lnTo>
                <a:lnTo>
                  <a:pt x="630863" y="1339984"/>
                </a:lnTo>
                <a:lnTo>
                  <a:pt x="626787" y="1334316"/>
                </a:lnTo>
                <a:lnTo>
                  <a:pt x="622710" y="1328421"/>
                </a:lnTo>
                <a:lnTo>
                  <a:pt x="618860" y="1322526"/>
                </a:lnTo>
                <a:lnTo>
                  <a:pt x="615010" y="1316404"/>
                </a:lnTo>
                <a:lnTo>
                  <a:pt x="611613" y="1310283"/>
                </a:lnTo>
                <a:lnTo>
                  <a:pt x="608442" y="1303934"/>
                </a:lnTo>
                <a:lnTo>
                  <a:pt x="605724" y="1297586"/>
                </a:lnTo>
                <a:lnTo>
                  <a:pt x="603006" y="1291011"/>
                </a:lnTo>
                <a:lnTo>
                  <a:pt x="600515" y="1284435"/>
                </a:lnTo>
                <a:lnTo>
                  <a:pt x="598477" y="1277634"/>
                </a:lnTo>
                <a:lnTo>
                  <a:pt x="596665" y="1271058"/>
                </a:lnTo>
                <a:lnTo>
                  <a:pt x="594853" y="1264030"/>
                </a:lnTo>
                <a:lnTo>
                  <a:pt x="593494" y="1257001"/>
                </a:lnTo>
                <a:lnTo>
                  <a:pt x="592588" y="1249973"/>
                </a:lnTo>
                <a:lnTo>
                  <a:pt x="591456" y="1242717"/>
                </a:lnTo>
                <a:lnTo>
                  <a:pt x="591003" y="1235462"/>
                </a:lnTo>
                <a:lnTo>
                  <a:pt x="590550" y="1228206"/>
                </a:lnTo>
                <a:lnTo>
                  <a:pt x="590550" y="1220724"/>
                </a:lnTo>
                <a:lnTo>
                  <a:pt x="590776" y="1209841"/>
                </a:lnTo>
                <a:lnTo>
                  <a:pt x="591456" y="1199412"/>
                </a:lnTo>
                <a:lnTo>
                  <a:pt x="592815" y="1189209"/>
                </a:lnTo>
                <a:lnTo>
                  <a:pt x="594627" y="1179459"/>
                </a:lnTo>
                <a:lnTo>
                  <a:pt x="597118" y="1169710"/>
                </a:lnTo>
                <a:lnTo>
                  <a:pt x="600062" y="1160414"/>
                </a:lnTo>
                <a:lnTo>
                  <a:pt x="603459" y="1151345"/>
                </a:lnTo>
                <a:lnTo>
                  <a:pt x="607536" y="1142956"/>
                </a:lnTo>
                <a:lnTo>
                  <a:pt x="611839" y="1134340"/>
                </a:lnTo>
                <a:lnTo>
                  <a:pt x="617048" y="1126405"/>
                </a:lnTo>
                <a:lnTo>
                  <a:pt x="622710" y="1118469"/>
                </a:lnTo>
                <a:lnTo>
                  <a:pt x="628599" y="1110987"/>
                </a:lnTo>
                <a:lnTo>
                  <a:pt x="635393" y="1103732"/>
                </a:lnTo>
                <a:lnTo>
                  <a:pt x="642414" y="1096703"/>
                </a:lnTo>
                <a:lnTo>
                  <a:pt x="650341" y="1089901"/>
                </a:lnTo>
                <a:lnTo>
                  <a:pt x="658494" y="1083779"/>
                </a:lnTo>
                <a:lnTo>
                  <a:pt x="667327" y="1077658"/>
                </a:lnTo>
                <a:lnTo>
                  <a:pt x="676612" y="1071989"/>
                </a:lnTo>
                <a:lnTo>
                  <a:pt x="686351" y="1066548"/>
                </a:lnTo>
                <a:lnTo>
                  <a:pt x="696543" y="1061333"/>
                </a:lnTo>
                <a:lnTo>
                  <a:pt x="707640" y="1056572"/>
                </a:lnTo>
                <a:lnTo>
                  <a:pt x="718964" y="1051810"/>
                </a:lnTo>
                <a:lnTo>
                  <a:pt x="731194" y="1047503"/>
                </a:lnTo>
                <a:lnTo>
                  <a:pt x="743424" y="1043648"/>
                </a:lnTo>
                <a:lnTo>
                  <a:pt x="756560" y="1040020"/>
                </a:lnTo>
                <a:lnTo>
                  <a:pt x="769922" y="1036620"/>
                </a:lnTo>
                <a:lnTo>
                  <a:pt x="784190" y="1033445"/>
                </a:lnTo>
                <a:lnTo>
                  <a:pt x="798912" y="1030725"/>
                </a:lnTo>
                <a:lnTo>
                  <a:pt x="813859" y="1028231"/>
                </a:lnTo>
                <a:lnTo>
                  <a:pt x="829486" y="1025963"/>
                </a:lnTo>
                <a:lnTo>
                  <a:pt x="845793" y="1023923"/>
                </a:lnTo>
                <a:lnTo>
                  <a:pt x="862552" y="1022562"/>
                </a:lnTo>
                <a:lnTo>
                  <a:pt x="862552" y="960438"/>
                </a:lnTo>
                <a:close/>
                <a:moveTo>
                  <a:pt x="911445" y="846275"/>
                </a:moveTo>
                <a:lnTo>
                  <a:pt x="896696" y="846956"/>
                </a:lnTo>
                <a:lnTo>
                  <a:pt x="881948" y="847863"/>
                </a:lnTo>
                <a:lnTo>
                  <a:pt x="867200" y="849223"/>
                </a:lnTo>
                <a:lnTo>
                  <a:pt x="852905" y="851037"/>
                </a:lnTo>
                <a:lnTo>
                  <a:pt x="838384" y="852851"/>
                </a:lnTo>
                <a:lnTo>
                  <a:pt x="824089" y="855345"/>
                </a:lnTo>
                <a:lnTo>
                  <a:pt x="810022" y="857839"/>
                </a:lnTo>
                <a:lnTo>
                  <a:pt x="795954" y="861013"/>
                </a:lnTo>
                <a:lnTo>
                  <a:pt x="782114" y="864414"/>
                </a:lnTo>
                <a:lnTo>
                  <a:pt x="768500" y="868041"/>
                </a:lnTo>
                <a:lnTo>
                  <a:pt x="754659" y="872122"/>
                </a:lnTo>
                <a:lnTo>
                  <a:pt x="741272" y="876430"/>
                </a:lnTo>
                <a:lnTo>
                  <a:pt x="728112" y="881191"/>
                </a:lnTo>
                <a:lnTo>
                  <a:pt x="714952" y="886179"/>
                </a:lnTo>
                <a:lnTo>
                  <a:pt x="701792" y="891394"/>
                </a:lnTo>
                <a:lnTo>
                  <a:pt x="688859" y="897062"/>
                </a:lnTo>
                <a:lnTo>
                  <a:pt x="676380" y="902957"/>
                </a:lnTo>
                <a:lnTo>
                  <a:pt x="663900" y="909306"/>
                </a:lnTo>
                <a:lnTo>
                  <a:pt x="651648" y="915654"/>
                </a:lnTo>
                <a:lnTo>
                  <a:pt x="639395" y="922683"/>
                </a:lnTo>
                <a:lnTo>
                  <a:pt x="627370" y="929484"/>
                </a:lnTo>
                <a:lnTo>
                  <a:pt x="615571" y="936966"/>
                </a:lnTo>
                <a:lnTo>
                  <a:pt x="603999" y="944448"/>
                </a:lnTo>
                <a:lnTo>
                  <a:pt x="592655" y="952611"/>
                </a:lnTo>
                <a:lnTo>
                  <a:pt x="581310" y="960547"/>
                </a:lnTo>
                <a:lnTo>
                  <a:pt x="570419" y="968935"/>
                </a:lnTo>
                <a:lnTo>
                  <a:pt x="559755" y="977778"/>
                </a:lnTo>
                <a:lnTo>
                  <a:pt x="549090" y="986620"/>
                </a:lnTo>
                <a:lnTo>
                  <a:pt x="538880" y="995916"/>
                </a:lnTo>
                <a:lnTo>
                  <a:pt x="528670" y="1005212"/>
                </a:lnTo>
                <a:lnTo>
                  <a:pt x="518686" y="1014961"/>
                </a:lnTo>
                <a:lnTo>
                  <a:pt x="509157" y="1024710"/>
                </a:lnTo>
                <a:lnTo>
                  <a:pt x="499627" y="1034686"/>
                </a:lnTo>
                <a:lnTo>
                  <a:pt x="490551" y="1045116"/>
                </a:lnTo>
                <a:lnTo>
                  <a:pt x="481475" y="1055545"/>
                </a:lnTo>
                <a:lnTo>
                  <a:pt x="472853" y="1066428"/>
                </a:lnTo>
                <a:lnTo>
                  <a:pt x="464458" y="1077538"/>
                </a:lnTo>
                <a:lnTo>
                  <a:pt x="456290" y="1088647"/>
                </a:lnTo>
                <a:lnTo>
                  <a:pt x="448348" y="1099984"/>
                </a:lnTo>
                <a:lnTo>
                  <a:pt x="440634" y="1111547"/>
                </a:lnTo>
                <a:lnTo>
                  <a:pt x="433373" y="1123337"/>
                </a:lnTo>
                <a:lnTo>
                  <a:pt x="426339" y="1135353"/>
                </a:lnTo>
                <a:lnTo>
                  <a:pt x="419532" y="1147370"/>
                </a:lnTo>
                <a:lnTo>
                  <a:pt x="413179" y="1159840"/>
                </a:lnTo>
                <a:lnTo>
                  <a:pt x="406599" y="1172537"/>
                </a:lnTo>
                <a:lnTo>
                  <a:pt x="400927" y="1185007"/>
                </a:lnTo>
                <a:lnTo>
                  <a:pt x="395254" y="1197930"/>
                </a:lnTo>
                <a:lnTo>
                  <a:pt x="389809" y="1210854"/>
                </a:lnTo>
                <a:lnTo>
                  <a:pt x="385044" y="1224004"/>
                </a:lnTo>
                <a:lnTo>
                  <a:pt x="380279" y="1237381"/>
                </a:lnTo>
                <a:lnTo>
                  <a:pt x="375968" y="1250758"/>
                </a:lnTo>
                <a:lnTo>
                  <a:pt x="371884" y="1264361"/>
                </a:lnTo>
                <a:lnTo>
                  <a:pt x="368254" y="1278192"/>
                </a:lnTo>
                <a:lnTo>
                  <a:pt x="364623" y="1292022"/>
                </a:lnTo>
                <a:lnTo>
                  <a:pt x="361674" y="1306079"/>
                </a:lnTo>
                <a:lnTo>
                  <a:pt x="358951" y="1320136"/>
                </a:lnTo>
                <a:lnTo>
                  <a:pt x="356682" y="1334420"/>
                </a:lnTo>
                <a:lnTo>
                  <a:pt x="354413" y="1348704"/>
                </a:lnTo>
                <a:lnTo>
                  <a:pt x="353052" y="1363214"/>
                </a:lnTo>
                <a:lnTo>
                  <a:pt x="351690" y="1377725"/>
                </a:lnTo>
                <a:lnTo>
                  <a:pt x="350556" y="1392235"/>
                </a:lnTo>
                <a:lnTo>
                  <a:pt x="350102" y="1406973"/>
                </a:lnTo>
                <a:lnTo>
                  <a:pt x="349875" y="1421937"/>
                </a:lnTo>
                <a:lnTo>
                  <a:pt x="350102" y="1436901"/>
                </a:lnTo>
                <a:lnTo>
                  <a:pt x="350556" y="1451638"/>
                </a:lnTo>
                <a:lnTo>
                  <a:pt x="351690" y="1466375"/>
                </a:lnTo>
                <a:lnTo>
                  <a:pt x="353052" y="1480659"/>
                </a:lnTo>
                <a:lnTo>
                  <a:pt x="354413" y="1495170"/>
                </a:lnTo>
                <a:lnTo>
                  <a:pt x="356682" y="1509680"/>
                </a:lnTo>
                <a:lnTo>
                  <a:pt x="358951" y="1523737"/>
                </a:lnTo>
                <a:lnTo>
                  <a:pt x="361674" y="1538021"/>
                </a:lnTo>
                <a:lnTo>
                  <a:pt x="364623" y="1551851"/>
                </a:lnTo>
                <a:lnTo>
                  <a:pt x="368254" y="1565909"/>
                </a:lnTo>
                <a:lnTo>
                  <a:pt x="371884" y="1579512"/>
                </a:lnTo>
                <a:lnTo>
                  <a:pt x="375968" y="1593116"/>
                </a:lnTo>
                <a:lnTo>
                  <a:pt x="380279" y="1606493"/>
                </a:lnTo>
                <a:lnTo>
                  <a:pt x="385044" y="1620096"/>
                </a:lnTo>
                <a:lnTo>
                  <a:pt x="389809" y="1633247"/>
                </a:lnTo>
                <a:lnTo>
                  <a:pt x="395254" y="1645943"/>
                </a:lnTo>
                <a:lnTo>
                  <a:pt x="400927" y="1658867"/>
                </a:lnTo>
                <a:lnTo>
                  <a:pt x="406599" y="1671563"/>
                </a:lnTo>
                <a:lnTo>
                  <a:pt x="413179" y="1684260"/>
                </a:lnTo>
                <a:lnTo>
                  <a:pt x="419532" y="1696277"/>
                </a:lnTo>
                <a:lnTo>
                  <a:pt x="426339" y="1708747"/>
                </a:lnTo>
                <a:lnTo>
                  <a:pt x="433373" y="1720537"/>
                </a:lnTo>
                <a:lnTo>
                  <a:pt x="440634" y="1732326"/>
                </a:lnTo>
                <a:lnTo>
                  <a:pt x="448348" y="1743890"/>
                </a:lnTo>
                <a:lnTo>
                  <a:pt x="456290" y="1755226"/>
                </a:lnTo>
                <a:lnTo>
                  <a:pt x="464458" y="1766336"/>
                </a:lnTo>
                <a:lnTo>
                  <a:pt x="472853" y="1777445"/>
                </a:lnTo>
                <a:lnTo>
                  <a:pt x="481475" y="1788328"/>
                </a:lnTo>
                <a:lnTo>
                  <a:pt x="490551" y="1798984"/>
                </a:lnTo>
                <a:lnTo>
                  <a:pt x="499627" y="1809187"/>
                </a:lnTo>
                <a:lnTo>
                  <a:pt x="509157" y="1819163"/>
                </a:lnTo>
                <a:lnTo>
                  <a:pt x="518686" y="1829139"/>
                </a:lnTo>
                <a:lnTo>
                  <a:pt x="528670" y="1838888"/>
                </a:lnTo>
                <a:lnTo>
                  <a:pt x="538880" y="1848184"/>
                </a:lnTo>
                <a:lnTo>
                  <a:pt x="549090" y="1857480"/>
                </a:lnTo>
                <a:lnTo>
                  <a:pt x="559755" y="1866096"/>
                </a:lnTo>
                <a:lnTo>
                  <a:pt x="570419" y="1874938"/>
                </a:lnTo>
                <a:lnTo>
                  <a:pt x="581310" y="1883554"/>
                </a:lnTo>
                <a:lnTo>
                  <a:pt x="592655" y="1891489"/>
                </a:lnTo>
                <a:lnTo>
                  <a:pt x="603999" y="1899424"/>
                </a:lnTo>
                <a:lnTo>
                  <a:pt x="615571" y="1906906"/>
                </a:lnTo>
                <a:lnTo>
                  <a:pt x="627370" y="1914388"/>
                </a:lnTo>
                <a:lnTo>
                  <a:pt x="639395" y="1921417"/>
                </a:lnTo>
                <a:lnTo>
                  <a:pt x="651648" y="1928219"/>
                </a:lnTo>
                <a:lnTo>
                  <a:pt x="663900" y="1934794"/>
                </a:lnTo>
                <a:lnTo>
                  <a:pt x="676380" y="1940916"/>
                </a:lnTo>
                <a:lnTo>
                  <a:pt x="688859" y="1946811"/>
                </a:lnTo>
                <a:lnTo>
                  <a:pt x="701792" y="1952479"/>
                </a:lnTo>
                <a:lnTo>
                  <a:pt x="714952" y="1957693"/>
                </a:lnTo>
                <a:lnTo>
                  <a:pt x="728112" y="1962908"/>
                </a:lnTo>
                <a:lnTo>
                  <a:pt x="741272" y="1967443"/>
                </a:lnTo>
                <a:lnTo>
                  <a:pt x="754659" y="1971977"/>
                </a:lnTo>
                <a:lnTo>
                  <a:pt x="768500" y="1976058"/>
                </a:lnTo>
                <a:lnTo>
                  <a:pt x="782114" y="1979686"/>
                </a:lnTo>
                <a:lnTo>
                  <a:pt x="795954" y="1983087"/>
                </a:lnTo>
                <a:lnTo>
                  <a:pt x="810022" y="1986034"/>
                </a:lnTo>
                <a:lnTo>
                  <a:pt x="824089" y="1988755"/>
                </a:lnTo>
                <a:lnTo>
                  <a:pt x="838384" y="1991249"/>
                </a:lnTo>
                <a:lnTo>
                  <a:pt x="852905" y="1993063"/>
                </a:lnTo>
                <a:lnTo>
                  <a:pt x="867200" y="1994877"/>
                </a:lnTo>
                <a:lnTo>
                  <a:pt x="881948" y="1996237"/>
                </a:lnTo>
                <a:lnTo>
                  <a:pt x="896696" y="1996917"/>
                </a:lnTo>
                <a:lnTo>
                  <a:pt x="911445" y="1997597"/>
                </a:lnTo>
                <a:lnTo>
                  <a:pt x="926420" y="1997597"/>
                </a:lnTo>
                <a:lnTo>
                  <a:pt x="941168" y="1997597"/>
                </a:lnTo>
                <a:lnTo>
                  <a:pt x="955690" y="1996917"/>
                </a:lnTo>
                <a:lnTo>
                  <a:pt x="970438" y="1996237"/>
                </a:lnTo>
                <a:lnTo>
                  <a:pt x="985186" y="1994877"/>
                </a:lnTo>
                <a:lnTo>
                  <a:pt x="999708" y="1993063"/>
                </a:lnTo>
                <a:lnTo>
                  <a:pt x="1014002" y="1991249"/>
                </a:lnTo>
                <a:lnTo>
                  <a:pt x="1028297" y="1988755"/>
                </a:lnTo>
                <a:lnTo>
                  <a:pt x="1042591" y="1986034"/>
                </a:lnTo>
                <a:lnTo>
                  <a:pt x="1056432" y="1983087"/>
                </a:lnTo>
                <a:lnTo>
                  <a:pt x="1070273" y="1979686"/>
                </a:lnTo>
                <a:lnTo>
                  <a:pt x="1084113" y="1976058"/>
                </a:lnTo>
                <a:lnTo>
                  <a:pt x="1097727" y="1971977"/>
                </a:lnTo>
                <a:lnTo>
                  <a:pt x="1111114" y="1967443"/>
                </a:lnTo>
                <a:lnTo>
                  <a:pt x="1124274" y="1962908"/>
                </a:lnTo>
                <a:lnTo>
                  <a:pt x="1137434" y="1957693"/>
                </a:lnTo>
                <a:lnTo>
                  <a:pt x="1150594" y="1952479"/>
                </a:lnTo>
                <a:lnTo>
                  <a:pt x="1163527" y="1946811"/>
                </a:lnTo>
                <a:lnTo>
                  <a:pt x="1176233" y="1940916"/>
                </a:lnTo>
                <a:lnTo>
                  <a:pt x="1188486" y="1934794"/>
                </a:lnTo>
                <a:lnTo>
                  <a:pt x="1200965" y="1928219"/>
                </a:lnTo>
                <a:lnTo>
                  <a:pt x="1212991" y="1921417"/>
                </a:lnTo>
                <a:lnTo>
                  <a:pt x="1225243" y="1914388"/>
                </a:lnTo>
                <a:lnTo>
                  <a:pt x="1236815" y="1906906"/>
                </a:lnTo>
                <a:lnTo>
                  <a:pt x="1248387" y="1899424"/>
                </a:lnTo>
                <a:lnTo>
                  <a:pt x="1259731" y="1891489"/>
                </a:lnTo>
                <a:lnTo>
                  <a:pt x="1271076" y="1883554"/>
                </a:lnTo>
                <a:lnTo>
                  <a:pt x="1281967" y="1874938"/>
                </a:lnTo>
                <a:lnTo>
                  <a:pt x="1292858" y="1866096"/>
                </a:lnTo>
                <a:lnTo>
                  <a:pt x="1303296" y="1857480"/>
                </a:lnTo>
                <a:lnTo>
                  <a:pt x="1313733" y="1848184"/>
                </a:lnTo>
                <a:lnTo>
                  <a:pt x="1323716" y="1838888"/>
                </a:lnTo>
                <a:lnTo>
                  <a:pt x="1333927" y="1829139"/>
                </a:lnTo>
                <a:lnTo>
                  <a:pt x="1343456" y="1819163"/>
                </a:lnTo>
                <a:lnTo>
                  <a:pt x="1352986" y="1809187"/>
                </a:lnTo>
                <a:lnTo>
                  <a:pt x="1361835" y="1798984"/>
                </a:lnTo>
                <a:lnTo>
                  <a:pt x="1370911" y="1788328"/>
                </a:lnTo>
                <a:lnTo>
                  <a:pt x="1379760" y="1777445"/>
                </a:lnTo>
                <a:lnTo>
                  <a:pt x="1387928" y="1766336"/>
                </a:lnTo>
                <a:lnTo>
                  <a:pt x="1396323" y="1755226"/>
                </a:lnTo>
                <a:lnTo>
                  <a:pt x="1404265" y="1743890"/>
                </a:lnTo>
                <a:lnTo>
                  <a:pt x="1411752" y="1732326"/>
                </a:lnTo>
                <a:lnTo>
                  <a:pt x="1419240" y="1720537"/>
                </a:lnTo>
                <a:lnTo>
                  <a:pt x="1426274" y="1708747"/>
                </a:lnTo>
                <a:lnTo>
                  <a:pt x="1432854" y="1696277"/>
                </a:lnTo>
                <a:lnTo>
                  <a:pt x="1439661" y="1684260"/>
                </a:lnTo>
                <a:lnTo>
                  <a:pt x="1445787" y="1671563"/>
                </a:lnTo>
                <a:lnTo>
                  <a:pt x="1451686" y="1658867"/>
                </a:lnTo>
                <a:lnTo>
                  <a:pt x="1457132" y="1645943"/>
                </a:lnTo>
                <a:lnTo>
                  <a:pt x="1462577" y="1633247"/>
                </a:lnTo>
                <a:lnTo>
                  <a:pt x="1467569" y="1620096"/>
                </a:lnTo>
                <a:lnTo>
                  <a:pt x="1472334" y="1606493"/>
                </a:lnTo>
                <a:lnTo>
                  <a:pt x="1476872" y="1593116"/>
                </a:lnTo>
                <a:lnTo>
                  <a:pt x="1480729" y="1579512"/>
                </a:lnTo>
                <a:lnTo>
                  <a:pt x="1484586" y="1565909"/>
                </a:lnTo>
                <a:lnTo>
                  <a:pt x="1487990" y="1551851"/>
                </a:lnTo>
                <a:lnTo>
                  <a:pt x="1490939" y="1538021"/>
                </a:lnTo>
                <a:lnTo>
                  <a:pt x="1493662" y="1523737"/>
                </a:lnTo>
                <a:lnTo>
                  <a:pt x="1495931" y="1509680"/>
                </a:lnTo>
                <a:lnTo>
                  <a:pt x="1497973" y="1495170"/>
                </a:lnTo>
                <a:lnTo>
                  <a:pt x="1499561" y="1480659"/>
                </a:lnTo>
                <a:lnTo>
                  <a:pt x="1500696" y="1466375"/>
                </a:lnTo>
                <a:lnTo>
                  <a:pt x="1501830" y="1451638"/>
                </a:lnTo>
                <a:lnTo>
                  <a:pt x="1502284" y="1436901"/>
                </a:lnTo>
                <a:lnTo>
                  <a:pt x="1502511" y="1421937"/>
                </a:lnTo>
                <a:lnTo>
                  <a:pt x="1502284" y="1406973"/>
                </a:lnTo>
                <a:lnTo>
                  <a:pt x="1501830" y="1392235"/>
                </a:lnTo>
                <a:lnTo>
                  <a:pt x="1500696" y="1377725"/>
                </a:lnTo>
                <a:lnTo>
                  <a:pt x="1499561" y="1363214"/>
                </a:lnTo>
                <a:lnTo>
                  <a:pt x="1497973" y="1348704"/>
                </a:lnTo>
                <a:lnTo>
                  <a:pt x="1495931" y="1334420"/>
                </a:lnTo>
                <a:lnTo>
                  <a:pt x="1493662" y="1320136"/>
                </a:lnTo>
                <a:lnTo>
                  <a:pt x="1490939" y="1306079"/>
                </a:lnTo>
                <a:lnTo>
                  <a:pt x="1487990" y="1292022"/>
                </a:lnTo>
                <a:lnTo>
                  <a:pt x="1484586" y="1278192"/>
                </a:lnTo>
                <a:lnTo>
                  <a:pt x="1480729" y="1264361"/>
                </a:lnTo>
                <a:lnTo>
                  <a:pt x="1476872" y="1250758"/>
                </a:lnTo>
                <a:lnTo>
                  <a:pt x="1472334" y="1237381"/>
                </a:lnTo>
                <a:lnTo>
                  <a:pt x="1467569" y="1224004"/>
                </a:lnTo>
                <a:lnTo>
                  <a:pt x="1462577" y="1210854"/>
                </a:lnTo>
                <a:lnTo>
                  <a:pt x="1457132" y="1197930"/>
                </a:lnTo>
                <a:lnTo>
                  <a:pt x="1451686" y="1185007"/>
                </a:lnTo>
                <a:lnTo>
                  <a:pt x="1445787" y="1172537"/>
                </a:lnTo>
                <a:lnTo>
                  <a:pt x="1439661" y="1159840"/>
                </a:lnTo>
                <a:lnTo>
                  <a:pt x="1432854" y="1147370"/>
                </a:lnTo>
                <a:lnTo>
                  <a:pt x="1426274" y="1135353"/>
                </a:lnTo>
                <a:lnTo>
                  <a:pt x="1419240" y="1123337"/>
                </a:lnTo>
                <a:lnTo>
                  <a:pt x="1411752" y="1111547"/>
                </a:lnTo>
                <a:lnTo>
                  <a:pt x="1404265" y="1099984"/>
                </a:lnTo>
                <a:lnTo>
                  <a:pt x="1396323" y="1088647"/>
                </a:lnTo>
                <a:lnTo>
                  <a:pt x="1387928" y="1077538"/>
                </a:lnTo>
                <a:lnTo>
                  <a:pt x="1379760" y="1066428"/>
                </a:lnTo>
                <a:lnTo>
                  <a:pt x="1370911" y="1055545"/>
                </a:lnTo>
                <a:lnTo>
                  <a:pt x="1361835" y="1045116"/>
                </a:lnTo>
                <a:lnTo>
                  <a:pt x="1352986" y="1034686"/>
                </a:lnTo>
                <a:lnTo>
                  <a:pt x="1343456" y="1024710"/>
                </a:lnTo>
                <a:lnTo>
                  <a:pt x="1333927" y="1014961"/>
                </a:lnTo>
                <a:lnTo>
                  <a:pt x="1323716" y="1005212"/>
                </a:lnTo>
                <a:lnTo>
                  <a:pt x="1313733" y="995916"/>
                </a:lnTo>
                <a:lnTo>
                  <a:pt x="1303296" y="986620"/>
                </a:lnTo>
                <a:lnTo>
                  <a:pt x="1292858" y="977778"/>
                </a:lnTo>
                <a:lnTo>
                  <a:pt x="1281967" y="968935"/>
                </a:lnTo>
                <a:lnTo>
                  <a:pt x="1271076" y="960547"/>
                </a:lnTo>
                <a:lnTo>
                  <a:pt x="1259731" y="952611"/>
                </a:lnTo>
                <a:lnTo>
                  <a:pt x="1248387" y="944448"/>
                </a:lnTo>
                <a:lnTo>
                  <a:pt x="1236815" y="936966"/>
                </a:lnTo>
                <a:lnTo>
                  <a:pt x="1225243" y="929484"/>
                </a:lnTo>
                <a:lnTo>
                  <a:pt x="1212991" y="922683"/>
                </a:lnTo>
                <a:lnTo>
                  <a:pt x="1200965" y="915654"/>
                </a:lnTo>
                <a:lnTo>
                  <a:pt x="1188486" y="909306"/>
                </a:lnTo>
                <a:lnTo>
                  <a:pt x="1176233" y="902957"/>
                </a:lnTo>
                <a:lnTo>
                  <a:pt x="1163527" y="897062"/>
                </a:lnTo>
                <a:lnTo>
                  <a:pt x="1150594" y="891394"/>
                </a:lnTo>
                <a:lnTo>
                  <a:pt x="1137434" y="886179"/>
                </a:lnTo>
                <a:lnTo>
                  <a:pt x="1124274" y="881191"/>
                </a:lnTo>
                <a:lnTo>
                  <a:pt x="1111114" y="876430"/>
                </a:lnTo>
                <a:lnTo>
                  <a:pt x="1097727" y="872122"/>
                </a:lnTo>
                <a:lnTo>
                  <a:pt x="1084113" y="868041"/>
                </a:lnTo>
                <a:lnTo>
                  <a:pt x="1070273" y="864414"/>
                </a:lnTo>
                <a:lnTo>
                  <a:pt x="1056432" y="861013"/>
                </a:lnTo>
                <a:lnTo>
                  <a:pt x="1042591" y="857839"/>
                </a:lnTo>
                <a:lnTo>
                  <a:pt x="1028297" y="855345"/>
                </a:lnTo>
                <a:lnTo>
                  <a:pt x="1014002" y="852851"/>
                </a:lnTo>
                <a:lnTo>
                  <a:pt x="999708" y="851037"/>
                </a:lnTo>
                <a:lnTo>
                  <a:pt x="985186" y="849223"/>
                </a:lnTo>
                <a:lnTo>
                  <a:pt x="970438" y="847863"/>
                </a:lnTo>
                <a:lnTo>
                  <a:pt x="955690" y="846956"/>
                </a:lnTo>
                <a:lnTo>
                  <a:pt x="941168" y="846275"/>
                </a:lnTo>
                <a:lnTo>
                  <a:pt x="926420" y="846275"/>
                </a:lnTo>
                <a:lnTo>
                  <a:pt x="911445" y="846275"/>
                </a:lnTo>
                <a:close/>
                <a:moveTo>
                  <a:pt x="667984" y="500063"/>
                </a:moveTo>
                <a:lnTo>
                  <a:pt x="671842" y="500063"/>
                </a:lnTo>
                <a:lnTo>
                  <a:pt x="873553" y="500063"/>
                </a:lnTo>
                <a:lnTo>
                  <a:pt x="979060" y="500063"/>
                </a:lnTo>
                <a:lnTo>
                  <a:pt x="1180545" y="500063"/>
                </a:lnTo>
                <a:lnTo>
                  <a:pt x="1184402" y="500063"/>
                </a:lnTo>
                <a:lnTo>
                  <a:pt x="1188259" y="500743"/>
                </a:lnTo>
                <a:lnTo>
                  <a:pt x="1192116" y="501877"/>
                </a:lnTo>
                <a:lnTo>
                  <a:pt x="1195747" y="503237"/>
                </a:lnTo>
                <a:lnTo>
                  <a:pt x="1199150" y="504597"/>
                </a:lnTo>
                <a:lnTo>
                  <a:pt x="1202553" y="506865"/>
                </a:lnTo>
                <a:lnTo>
                  <a:pt x="1205503" y="509359"/>
                </a:lnTo>
                <a:lnTo>
                  <a:pt x="1208453" y="511853"/>
                </a:lnTo>
                <a:lnTo>
                  <a:pt x="1233638" y="538833"/>
                </a:lnTo>
                <a:lnTo>
                  <a:pt x="1259505" y="565360"/>
                </a:lnTo>
                <a:lnTo>
                  <a:pt x="1285825" y="592114"/>
                </a:lnTo>
                <a:lnTo>
                  <a:pt x="1312371" y="618868"/>
                </a:lnTo>
                <a:lnTo>
                  <a:pt x="1366600" y="673056"/>
                </a:lnTo>
                <a:lnTo>
                  <a:pt x="1421282" y="727697"/>
                </a:lnTo>
                <a:lnTo>
                  <a:pt x="1448737" y="755358"/>
                </a:lnTo>
                <a:lnTo>
                  <a:pt x="1475737" y="783019"/>
                </a:lnTo>
                <a:lnTo>
                  <a:pt x="1502511" y="810906"/>
                </a:lnTo>
                <a:lnTo>
                  <a:pt x="1529058" y="839247"/>
                </a:lnTo>
                <a:lnTo>
                  <a:pt x="1555151" y="867588"/>
                </a:lnTo>
                <a:lnTo>
                  <a:pt x="1581017" y="896382"/>
                </a:lnTo>
                <a:lnTo>
                  <a:pt x="1593497" y="910666"/>
                </a:lnTo>
                <a:lnTo>
                  <a:pt x="1605976" y="925177"/>
                </a:lnTo>
                <a:lnTo>
                  <a:pt x="1618229" y="939687"/>
                </a:lnTo>
                <a:lnTo>
                  <a:pt x="1630254" y="954424"/>
                </a:lnTo>
                <a:lnTo>
                  <a:pt x="1642280" y="968935"/>
                </a:lnTo>
                <a:lnTo>
                  <a:pt x="1653851" y="983673"/>
                </a:lnTo>
                <a:lnTo>
                  <a:pt x="1665423" y="998637"/>
                </a:lnTo>
                <a:lnTo>
                  <a:pt x="1676541" y="1013374"/>
                </a:lnTo>
                <a:lnTo>
                  <a:pt x="1687659" y="1028338"/>
                </a:lnTo>
                <a:lnTo>
                  <a:pt x="1698096" y="1043529"/>
                </a:lnTo>
                <a:lnTo>
                  <a:pt x="1708760" y="1058493"/>
                </a:lnTo>
                <a:lnTo>
                  <a:pt x="1718744" y="1073683"/>
                </a:lnTo>
                <a:lnTo>
                  <a:pt x="1728954" y="1089101"/>
                </a:lnTo>
                <a:lnTo>
                  <a:pt x="1738484" y="1104292"/>
                </a:lnTo>
                <a:lnTo>
                  <a:pt x="1747787" y="1119936"/>
                </a:lnTo>
                <a:lnTo>
                  <a:pt x="1756863" y="1135580"/>
                </a:lnTo>
                <a:lnTo>
                  <a:pt x="1765485" y="1150997"/>
                </a:lnTo>
                <a:lnTo>
                  <a:pt x="1773880" y="1166642"/>
                </a:lnTo>
                <a:lnTo>
                  <a:pt x="1781821" y="1182739"/>
                </a:lnTo>
                <a:lnTo>
                  <a:pt x="1789309" y="1198610"/>
                </a:lnTo>
                <a:lnTo>
                  <a:pt x="1796569" y="1214708"/>
                </a:lnTo>
                <a:lnTo>
                  <a:pt x="1803376" y="1230579"/>
                </a:lnTo>
                <a:lnTo>
                  <a:pt x="1809956" y="1246903"/>
                </a:lnTo>
                <a:lnTo>
                  <a:pt x="1815856" y="1263454"/>
                </a:lnTo>
                <a:lnTo>
                  <a:pt x="1821528" y="1279779"/>
                </a:lnTo>
                <a:lnTo>
                  <a:pt x="1826747" y="1296103"/>
                </a:lnTo>
                <a:lnTo>
                  <a:pt x="1831512" y="1312881"/>
                </a:lnTo>
                <a:lnTo>
                  <a:pt x="1836049" y="1329659"/>
                </a:lnTo>
                <a:lnTo>
                  <a:pt x="1839680" y="1346436"/>
                </a:lnTo>
                <a:lnTo>
                  <a:pt x="1842856" y="1363441"/>
                </a:lnTo>
                <a:lnTo>
                  <a:pt x="1846033" y="1380446"/>
                </a:lnTo>
                <a:lnTo>
                  <a:pt x="1848302" y="1397677"/>
                </a:lnTo>
                <a:lnTo>
                  <a:pt x="1850117" y="1415135"/>
                </a:lnTo>
                <a:lnTo>
                  <a:pt x="1851479" y="1432593"/>
                </a:lnTo>
                <a:lnTo>
                  <a:pt x="1852159" y="1450051"/>
                </a:lnTo>
                <a:lnTo>
                  <a:pt x="1852613" y="1467962"/>
                </a:lnTo>
                <a:lnTo>
                  <a:pt x="1852613" y="1479979"/>
                </a:lnTo>
                <a:lnTo>
                  <a:pt x="1852159" y="1492449"/>
                </a:lnTo>
                <a:lnTo>
                  <a:pt x="1851932" y="1504465"/>
                </a:lnTo>
                <a:lnTo>
                  <a:pt x="1851252" y="1516709"/>
                </a:lnTo>
                <a:lnTo>
                  <a:pt x="1850344" y="1528499"/>
                </a:lnTo>
                <a:lnTo>
                  <a:pt x="1849663" y="1540288"/>
                </a:lnTo>
                <a:lnTo>
                  <a:pt x="1848529" y="1552078"/>
                </a:lnTo>
                <a:lnTo>
                  <a:pt x="1847394" y="1563868"/>
                </a:lnTo>
                <a:lnTo>
                  <a:pt x="1845806" y="1575431"/>
                </a:lnTo>
                <a:lnTo>
                  <a:pt x="1844218" y="1586767"/>
                </a:lnTo>
                <a:lnTo>
                  <a:pt x="1842629" y="1598104"/>
                </a:lnTo>
                <a:lnTo>
                  <a:pt x="1840814" y="1609440"/>
                </a:lnTo>
                <a:lnTo>
                  <a:pt x="1838772" y="1620777"/>
                </a:lnTo>
                <a:lnTo>
                  <a:pt x="1836503" y="1631886"/>
                </a:lnTo>
                <a:lnTo>
                  <a:pt x="1834234" y="1642769"/>
                </a:lnTo>
                <a:lnTo>
                  <a:pt x="1831965" y="1653425"/>
                </a:lnTo>
                <a:lnTo>
                  <a:pt x="1829243" y="1664308"/>
                </a:lnTo>
                <a:lnTo>
                  <a:pt x="1826520" y="1675191"/>
                </a:lnTo>
                <a:lnTo>
                  <a:pt x="1823570" y="1685621"/>
                </a:lnTo>
                <a:lnTo>
                  <a:pt x="1820394" y="1696277"/>
                </a:lnTo>
                <a:lnTo>
                  <a:pt x="1817217" y="1706706"/>
                </a:lnTo>
                <a:lnTo>
                  <a:pt x="1814041" y="1716909"/>
                </a:lnTo>
                <a:lnTo>
                  <a:pt x="1810410" y="1727338"/>
                </a:lnTo>
                <a:lnTo>
                  <a:pt x="1806780" y="1737314"/>
                </a:lnTo>
                <a:lnTo>
                  <a:pt x="1802923" y="1747290"/>
                </a:lnTo>
                <a:lnTo>
                  <a:pt x="1799065" y="1757040"/>
                </a:lnTo>
                <a:lnTo>
                  <a:pt x="1795208" y="1767016"/>
                </a:lnTo>
                <a:lnTo>
                  <a:pt x="1791124" y="1776765"/>
                </a:lnTo>
                <a:lnTo>
                  <a:pt x="1786586" y="1786288"/>
                </a:lnTo>
                <a:lnTo>
                  <a:pt x="1782275" y="1795810"/>
                </a:lnTo>
                <a:lnTo>
                  <a:pt x="1777737" y="1805333"/>
                </a:lnTo>
                <a:lnTo>
                  <a:pt x="1772972" y="1814628"/>
                </a:lnTo>
                <a:lnTo>
                  <a:pt x="1768207" y="1823924"/>
                </a:lnTo>
                <a:lnTo>
                  <a:pt x="1763216" y="1832993"/>
                </a:lnTo>
                <a:lnTo>
                  <a:pt x="1758224" y="1842289"/>
                </a:lnTo>
                <a:lnTo>
                  <a:pt x="1753005" y="1850905"/>
                </a:lnTo>
                <a:lnTo>
                  <a:pt x="1742341" y="1868816"/>
                </a:lnTo>
                <a:lnTo>
                  <a:pt x="1730996" y="1885821"/>
                </a:lnTo>
                <a:lnTo>
                  <a:pt x="1719425" y="1902825"/>
                </a:lnTo>
                <a:lnTo>
                  <a:pt x="1707172" y="1919377"/>
                </a:lnTo>
                <a:lnTo>
                  <a:pt x="1694466" y="1935247"/>
                </a:lnTo>
                <a:lnTo>
                  <a:pt x="1681760" y="1951118"/>
                </a:lnTo>
                <a:lnTo>
                  <a:pt x="1668146" y="1966309"/>
                </a:lnTo>
                <a:lnTo>
                  <a:pt x="1654305" y="1981273"/>
                </a:lnTo>
                <a:lnTo>
                  <a:pt x="1640237" y="1995557"/>
                </a:lnTo>
                <a:lnTo>
                  <a:pt x="1625489" y="2009841"/>
                </a:lnTo>
                <a:lnTo>
                  <a:pt x="1610514" y="2023444"/>
                </a:lnTo>
                <a:lnTo>
                  <a:pt x="1594858" y="2036821"/>
                </a:lnTo>
                <a:lnTo>
                  <a:pt x="1579202" y="2049745"/>
                </a:lnTo>
                <a:lnTo>
                  <a:pt x="1563319" y="2062441"/>
                </a:lnTo>
                <a:lnTo>
                  <a:pt x="1546756" y="2074458"/>
                </a:lnTo>
                <a:lnTo>
                  <a:pt x="1529966" y="2086475"/>
                </a:lnTo>
                <a:lnTo>
                  <a:pt x="1512948" y="2098038"/>
                </a:lnTo>
                <a:lnTo>
                  <a:pt x="1495250" y="2108694"/>
                </a:lnTo>
                <a:lnTo>
                  <a:pt x="1477779" y="2119577"/>
                </a:lnTo>
                <a:lnTo>
                  <a:pt x="1459855" y="2129779"/>
                </a:lnTo>
                <a:lnTo>
                  <a:pt x="1441476" y="2139756"/>
                </a:lnTo>
                <a:lnTo>
                  <a:pt x="1422870" y="2149278"/>
                </a:lnTo>
                <a:lnTo>
                  <a:pt x="1404038" y="2158347"/>
                </a:lnTo>
                <a:lnTo>
                  <a:pt x="1385205" y="2166963"/>
                </a:lnTo>
                <a:lnTo>
                  <a:pt x="1365919" y="2175352"/>
                </a:lnTo>
                <a:lnTo>
                  <a:pt x="1346406" y="2183287"/>
                </a:lnTo>
                <a:lnTo>
                  <a:pt x="1326666" y="2190769"/>
                </a:lnTo>
                <a:lnTo>
                  <a:pt x="1306699" y="2198024"/>
                </a:lnTo>
                <a:lnTo>
                  <a:pt x="1286505" y="2204600"/>
                </a:lnTo>
                <a:lnTo>
                  <a:pt x="1266538" y="2211175"/>
                </a:lnTo>
                <a:lnTo>
                  <a:pt x="1246118" y="2217070"/>
                </a:lnTo>
                <a:lnTo>
                  <a:pt x="1225470" y="2222738"/>
                </a:lnTo>
                <a:lnTo>
                  <a:pt x="1204595" y="2227952"/>
                </a:lnTo>
                <a:lnTo>
                  <a:pt x="1183721" y="2232714"/>
                </a:lnTo>
                <a:lnTo>
                  <a:pt x="1162620" y="2237248"/>
                </a:lnTo>
                <a:lnTo>
                  <a:pt x="1141518" y="2241329"/>
                </a:lnTo>
                <a:lnTo>
                  <a:pt x="1120417" y="2244957"/>
                </a:lnTo>
                <a:lnTo>
                  <a:pt x="1099089" y="2248358"/>
                </a:lnTo>
                <a:lnTo>
                  <a:pt x="1077533" y="2251079"/>
                </a:lnTo>
                <a:lnTo>
                  <a:pt x="1056205" y="2253573"/>
                </a:lnTo>
                <a:lnTo>
                  <a:pt x="1034423" y="2255840"/>
                </a:lnTo>
                <a:lnTo>
                  <a:pt x="1013095" y="2257654"/>
                </a:lnTo>
                <a:lnTo>
                  <a:pt x="991312" y="2258787"/>
                </a:lnTo>
                <a:lnTo>
                  <a:pt x="969757" y="2259921"/>
                </a:lnTo>
                <a:lnTo>
                  <a:pt x="947975" y="2260374"/>
                </a:lnTo>
                <a:lnTo>
                  <a:pt x="926420" y="2260601"/>
                </a:lnTo>
                <a:lnTo>
                  <a:pt x="904411" y="2260374"/>
                </a:lnTo>
                <a:lnTo>
                  <a:pt x="882856" y="2259921"/>
                </a:lnTo>
                <a:lnTo>
                  <a:pt x="861074" y="2258787"/>
                </a:lnTo>
                <a:lnTo>
                  <a:pt x="839745" y="2257654"/>
                </a:lnTo>
                <a:lnTo>
                  <a:pt x="817963" y="2255840"/>
                </a:lnTo>
                <a:lnTo>
                  <a:pt x="796408" y="2253573"/>
                </a:lnTo>
                <a:lnTo>
                  <a:pt x="774853" y="2251079"/>
                </a:lnTo>
                <a:lnTo>
                  <a:pt x="753525" y="2248358"/>
                </a:lnTo>
                <a:lnTo>
                  <a:pt x="731969" y="2244957"/>
                </a:lnTo>
                <a:lnTo>
                  <a:pt x="710868" y="2241329"/>
                </a:lnTo>
                <a:lnTo>
                  <a:pt x="689767" y="2237248"/>
                </a:lnTo>
                <a:lnTo>
                  <a:pt x="668892" y="2232714"/>
                </a:lnTo>
                <a:lnTo>
                  <a:pt x="648017" y="2227952"/>
                </a:lnTo>
                <a:lnTo>
                  <a:pt x="626916" y="2222738"/>
                </a:lnTo>
                <a:lnTo>
                  <a:pt x="606722" y="2217070"/>
                </a:lnTo>
                <a:lnTo>
                  <a:pt x="586075" y="2210948"/>
                </a:lnTo>
                <a:lnTo>
                  <a:pt x="565881" y="2204600"/>
                </a:lnTo>
                <a:lnTo>
                  <a:pt x="545687" y="2197798"/>
                </a:lnTo>
                <a:lnTo>
                  <a:pt x="525947" y="2190769"/>
                </a:lnTo>
                <a:lnTo>
                  <a:pt x="506207" y="2183060"/>
                </a:lnTo>
                <a:lnTo>
                  <a:pt x="486694" y="2175352"/>
                </a:lnTo>
                <a:lnTo>
                  <a:pt x="467634" y="2166736"/>
                </a:lnTo>
                <a:lnTo>
                  <a:pt x="448348" y="2158120"/>
                </a:lnTo>
                <a:lnTo>
                  <a:pt x="429516" y="2149051"/>
                </a:lnTo>
                <a:lnTo>
                  <a:pt x="411137" y="2139529"/>
                </a:lnTo>
                <a:lnTo>
                  <a:pt x="392759" y="2129779"/>
                </a:lnTo>
                <a:lnTo>
                  <a:pt x="374834" y="2119350"/>
                </a:lnTo>
                <a:lnTo>
                  <a:pt x="357136" y="2108694"/>
                </a:lnTo>
                <a:lnTo>
                  <a:pt x="339892" y="2097811"/>
                </a:lnTo>
                <a:lnTo>
                  <a:pt x="322420" y="2086475"/>
                </a:lnTo>
                <a:lnTo>
                  <a:pt x="305857" y="2074458"/>
                </a:lnTo>
                <a:lnTo>
                  <a:pt x="289520" y="2062441"/>
                </a:lnTo>
                <a:lnTo>
                  <a:pt x="273184" y="2049745"/>
                </a:lnTo>
                <a:lnTo>
                  <a:pt x="257528" y="2036821"/>
                </a:lnTo>
                <a:lnTo>
                  <a:pt x="242099" y="2023444"/>
                </a:lnTo>
                <a:lnTo>
                  <a:pt x="227124" y="2009841"/>
                </a:lnTo>
                <a:lnTo>
                  <a:pt x="212375" y="1995557"/>
                </a:lnTo>
                <a:lnTo>
                  <a:pt x="198081" y="1980820"/>
                </a:lnTo>
                <a:lnTo>
                  <a:pt x="184240" y="1966309"/>
                </a:lnTo>
                <a:lnTo>
                  <a:pt x="170853" y="1950665"/>
                </a:lnTo>
                <a:lnTo>
                  <a:pt x="157920" y="1935021"/>
                </a:lnTo>
                <a:lnTo>
                  <a:pt x="145214" y="1919150"/>
                </a:lnTo>
                <a:lnTo>
                  <a:pt x="133188" y="1902599"/>
                </a:lnTo>
                <a:lnTo>
                  <a:pt x="121390" y="1885821"/>
                </a:lnTo>
                <a:lnTo>
                  <a:pt x="110045" y="1868590"/>
                </a:lnTo>
                <a:lnTo>
                  <a:pt x="99608" y="1850905"/>
                </a:lnTo>
                <a:lnTo>
                  <a:pt x="94389" y="1842062"/>
                </a:lnTo>
                <a:lnTo>
                  <a:pt x="89170" y="1832993"/>
                </a:lnTo>
                <a:lnTo>
                  <a:pt x="84406" y="1823924"/>
                </a:lnTo>
                <a:lnTo>
                  <a:pt x="79414" y="1814628"/>
                </a:lnTo>
                <a:lnTo>
                  <a:pt x="74876" y="1805333"/>
                </a:lnTo>
                <a:lnTo>
                  <a:pt x="70111" y="1795810"/>
                </a:lnTo>
                <a:lnTo>
                  <a:pt x="65800" y="1786288"/>
                </a:lnTo>
                <a:lnTo>
                  <a:pt x="61716" y="1776765"/>
                </a:lnTo>
                <a:lnTo>
                  <a:pt x="57178" y="1767016"/>
                </a:lnTo>
                <a:lnTo>
                  <a:pt x="53321" y="1757040"/>
                </a:lnTo>
                <a:lnTo>
                  <a:pt x="49464" y="1747064"/>
                </a:lnTo>
                <a:lnTo>
                  <a:pt x="45606" y="1737088"/>
                </a:lnTo>
                <a:lnTo>
                  <a:pt x="41976" y="1726885"/>
                </a:lnTo>
                <a:lnTo>
                  <a:pt x="38572" y="1716909"/>
                </a:lnTo>
                <a:lnTo>
                  <a:pt x="35396" y="1706706"/>
                </a:lnTo>
                <a:lnTo>
                  <a:pt x="31992" y="1696050"/>
                </a:lnTo>
                <a:lnTo>
                  <a:pt x="29043" y="1685621"/>
                </a:lnTo>
                <a:lnTo>
                  <a:pt x="26093" y="1675191"/>
                </a:lnTo>
                <a:lnTo>
                  <a:pt x="23370" y="1664308"/>
                </a:lnTo>
                <a:lnTo>
                  <a:pt x="20648" y="1653425"/>
                </a:lnTo>
                <a:lnTo>
                  <a:pt x="18379" y="1642769"/>
                </a:lnTo>
                <a:lnTo>
                  <a:pt x="15883" y="1631659"/>
                </a:lnTo>
                <a:lnTo>
                  <a:pt x="13614" y="1620550"/>
                </a:lnTo>
                <a:lnTo>
                  <a:pt x="11799" y="1609440"/>
                </a:lnTo>
                <a:lnTo>
                  <a:pt x="9757" y="1598104"/>
                </a:lnTo>
                <a:lnTo>
                  <a:pt x="8168" y="1586767"/>
                </a:lnTo>
                <a:lnTo>
                  <a:pt x="6580" y="1575431"/>
                </a:lnTo>
                <a:lnTo>
                  <a:pt x="5219" y="1563868"/>
                </a:lnTo>
                <a:lnTo>
                  <a:pt x="4084" y="1552078"/>
                </a:lnTo>
                <a:lnTo>
                  <a:pt x="2723" y="1540288"/>
                </a:lnTo>
                <a:lnTo>
                  <a:pt x="2042" y="1528499"/>
                </a:lnTo>
                <a:lnTo>
                  <a:pt x="1134" y="1516709"/>
                </a:lnTo>
                <a:lnTo>
                  <a:pt x="681" y="1504465"/>
                </a:lnTo>
                <a:lnTo>
                  <a:pt x="227" y="1492449"/>
                </a:lnTo>
                <a:lnTo>
                  <a:pt x="0" y="1479979"/>
                </a:lnTo>
                <a:lnTo>
                  <a:pt x="0" y="1467962"/>
                </a:lnTo>
                <a:lnTo>
                  <a:pt x="227" y="1450051"/>
                </a:lnTo>
                <a:lnTo>
                  <a:pt x="908" y="1432593"/>
                </a:lnTo>
                <a:lnTo>
                  <a:pt x="2269" y="1415135"/>
                </a:lnTo>
                <a:lnTo>
                  <a:pt x="4084" y="1397677"/>
                </a:lnTo>
                <a:lnTo>
                  <a:pt x="6580" y="1380446"/>
                </a:lnTo>
                <a:lnTo>
                  <a:pt x="9530" y="1363441"/>
                </a:lnTo>
                <a:lnTo>
                  <a:pt x="12933" y="1346436"/>
                </a:lnTo>
                <a:lnTo>
                  <a:pt x="16790" y="1329659"/>
                </a:lnTo>
                <a:lnTo>
                  <a:pt x="20875" y="1312881"/>
                </a:lnTo>
                <a:lnTo>
                  <a:pt x="25866" y="1296103"/>
                </a:lnTo>
                <a:lnTo>
                  <a:pt x="30858" y="1279779"/>
                </a:lnTo>
                <a:lnTo>
                  <a:pt x="36530" y="1263454"/>
                </a:lnTo>
                <a:lnTo>
                  <a:pt x="42430" y="1246903"/>
                </a:lnTo>
                <a:lnTo>
                  <a:pt x="49010" y="1230579"/>
                </a:lnTo>
                <a:lnTo>
                  <a:pt x="56044" y="1214708"/>
                </a:lnTo>
                <a:lnTo>
                  <a:pt x="63077" y="1198610"/>
                </a:lnTo>
                <a:lnTo>
                  <a:pt x="70565" y="1182739"/>
                </a:lnTo>
                <a:lnTo>
                  <a:pt x="78733" y="1166642"/>
                </a:lnTo>
                <a:lnTo>
                  <a:pt x="87128" y="1150997"/>
                </a:lnTo>
                <a:lnTo>
                  <a:pt x="95750" y="1135580"/>
                </a:lnTo>
                <a:lnTo>
                  <a:pt x="104826" y="1119936"/>
                </a:lnTo>
                <a:lnTo>
                  <a:pt x="113902" y="1104292"/>
                </a:lnTo>
                <a:lnTo>
                  <a:pt x="123659" y="1089101"/>
                </a:lnTo>
                <a:lnTo>
                  <a:pt x="133642" y="1073683"/>
                </a:lnTo>
                <a:lnTo>
                  <a:pt x="143626" y="1058493"/>
                </a:lnTo>
                <a:lnTo>
                  <a:pt x="154290" y="1043529"/>
                </a:lnTo>
                <a:lnTo>
                  <a:pt x="165181" y="1028338"/>
                </a:lnTo>
                <a:lnTo>
                  <a:pt x="175845" y="1013374"/>
                </a:lnTo>
                <a:lnTo>
                  <a:pt x="187190" y="998637"/>
                </a:lnTo>
                <a:lnTo>
                  <a:pt x="198762" y="983673"/>
                </a:lnTo>
                <a:lnTo>
                  <a:pt x="210333" y="968935"/>
                </a:lnTo>
                <a:lnTo>
                  <a:pt x="222132" y="954424"/>
                </a:lnTo>
                <a:lnTo>
                  <a:pt x="234158" y="939687"/>
                </a:lnTo>
                <a:lnTo>
                  <a:pt x="246637" y="925177"/>
                </a:lnTo>
                <a:lnTo>
                  <a:pt x="259116" y="910666"/>
                </a:lnTo>
                <a:lnTo>
                  <a:pt x="271596" y="896382"/>
                </a:lnTo>
                <a:lnTo>
                  <a:pt x="297235" y="867588"/>
                </a:lnTo>
                <a:lnTo>
                  <a:pt x="323328" y="839247"/>
                </a:lnTo>
                <a:lnTo>
                  <a:pt x="349875" y="810906"/>
                </a:lnTo>
                <a:lnTo>
                  <a:pt x="376649" y="783019"/>
                </a:lnTo>
                <a:lnTo>
                  <a:pt x="404103" y="755358"/>
                </a:lnTo>
                <a:lnTo>
                  <a:pt x="431104" y="727697"/>
                </a:lnTo>
                <a:lnTo>
                  <a:pt x="485786" y="673056"/>
                </a:lnTo>
                <a:lnTo>
                  <a:pt x="540015" y="618868"/>
                </a:lnTo>
                <a:lnTo>
                  <a:pt x="566561" y="592114"/>
                </a:lnTo>
                <a:lnTo>
                  <a:pt x="592882" y="565360"/>
                </a:lnTo>
                <a:lnTo>
                  <a:pt x="618975" y="538833"/>
                </a:lnTo>
                <a:lnTo>
                  <a:pt x="644160" y="511853"/>
                </a:lnTo>
                <a:lnTo>
                  <a:pt x="646883" y="509359"/>
                </a:lnTo>
                <a:lnTo>
                  <a:pt x="650060" y="506865"/>
                </a:lnTo>
                <a:lnTo>
                  <a:pt x="653236" y="504597"/>
                </a:lnTo>
                <a:lnTo>
                  <a:pt x="656640" y="503237"/>
                </a:lnTo>
                <a:lnTo>
                  <a:pt x="660497" y="501877"/>
                </a:lnTo>
                <a:lnTo>
                  <a:pt x="664127" y="500743"/>
                </a:lnTo>
                <a:lnTo>
                  <a:pt x="667984" y="500063"/>
                </a:lnTo>
                <a:close/>
                <a:moveTo>
                  <a:pt x="523875" y="300038"/>
                </a:moveTo>
                <a:lnTo>
                  <a:pt x="527049" y="300038"/>
                </a:lnTo>
                <a:lnTo>
                  <a:pt x="529771" y="300038"/>
                </a:lnTo>
                <a:lnTo>
                  <a:pt x="532719" y="300491"/>
                </a:lnTo>
                <a:lnTo>
                  <a:pt x="535441" y="301171"/>
                </a:lnTo>
                <a:lnTo>
                  <a:pt x="538389" y="302303"/>
                </a:lnTo>
                <a:lnTo>
                  <a:pt x="685573" y="367098"/>
                </a:lnTo>
                <a:lnTo>
                  <a:pt x="1180646" y="367098"/>
                </a:lnTo>
                <a:lnTo>
                  <a:pt x="1184955" y="367098"/>
                </a:lnTo>
                <a:lnTo>
                  <a:pt x="1189264" y="368004"/>
                </a:lnTo>
                <a:lnTo>
                  <a:pt x="1193573" y="368910"/>
                </a:lnTo>
                <a:lnTo>
                  <a:pt x="1197428" y="370496"/>
                </a:lnTo>
                <a:lnTo>
                  <a:pt x="1201283" y="372308"/>
                </a:lnTo>
                <a:lnTo>
                  <a:pt x="1204912" y="374347"/>
                </a:lnTo>
                <a:lnTo>
                  <a:pt x="1208087" y="377066"/>
                </a:lnTo>
                <a:lnTo>
                  <a:pt x="1211035" y="379785"/>
                </a:lnTo>
                <a:lnTo>
                  <a:pt x="1213757" y="382956"/>
                </a:lnTo>
                <a:lnTo>
                  <a:pt x="1216478" y="386355"/>
                </a:lnTo>
                <a:lnTo>
                  <a:pt x="1218519" y="389526"/>
                </a:lnTo>
                <a:lnTo>
                  <a:pt x="1220333" y="393378"/>
                </a:lnTo>
                <a:lnTo>
                  <a:pt x="1221921" y="397682"/>
                </a:lnTo>
                <a:lnTo>
                  <a:pt x="1222828" y="401760"/>
                </a:lnTo>
                <a:lnTo>
                  <a:pt x="1223735" y="405838"/>
                </a:lnTo>
                <a:lnTo>
                  <a:pt x="1223962" y="410596"/>
                </a:lnTo>
                <a:lnTo>
                  <a:pt x="1223735" y="414900"/>
                </a:lnTo>
                <a:lnTo>
                  <a:pt x="1222828" y="418978"/>
                </a:lnTo>
                <a:lnTo>
                  <a:pt x="1221921" y="423056"/>
                </a:lnTo>
                <a:lnTo>
                  <a:pt x="1220333" y="427134"/>
                </a:lnTo>
                <a:lnTo>
                  <a:pt x="1218519" y="430759"/>
                </a:lnTo>
                <a:lnTo>
                  <a:pt x="1216478" y="434384"/>
                </a:lnTo>
                <a:lnTo>
                  <a:pt x="1213757" y="437782"/>
                </a:lnTo>
                <a:lnTo>
                  <a:pt x="1211035" y="440954"/>
                </a:lnTo>
                <a:lnTo>
                  <a:pt x="1208087" y="443673"/>
                </a:lnTo>
                <a:lnTo>
                  <a:pt x="1204912" y="446391"/>
                </a:lnTo>
                <a:lnTo>
                  <a:pt x="1201283" y="448430"/>
                </a:lnTo>
                <a:lnTo>
                  <a:pt x="1197428" y="450243"/>
                </a:lnTo>
                <a:lnTo>
                  <a:pt x="1193573" y="451602"/>
                </a:lnTo>
                <a:lnTo>
                  <a:pt x="1189264" y="452735"/>
                </a:lnTo>
                <a:lnTo>
                  <a:pt x="1184955" y="453188"/>
                </a:lnTo>
                <a:lnTo>
                  <a:pt x="1180646" y="453414"/>
                </a:lnTo>
                <a:lnTo>
                  <a:pt x="685573" y="453414"/>
                </a:lnTo>
                <a:lnTo>
                  <a:pt x="538389" y="518209"/>
                </a:lnTo>
                <a:lnTo>
                  <a:pt x="535441" y="519568"/>
                </a:lnTo>
                <a:lnTo>
                  <a:pt x="532719" y="520248"/>
                </a:lnTo>
                <a:lnTo>
                  <a:pt x="529771" y="520474"/>
                </a:lnTo>
                <a:lnTo>
                  <a:pt x="527049" y="520701"/>
                </a:lnTo>
                <a:lnTo>
                  <a:pt x="523875" y="520701"/>
                </a:lnTo>
                <a:lnTo>
                  <a:pt x="521153" y="520248"/>
                </a:lnTo>
                <a:lnTo>
                  <a:pt x="518432" y="519795"/>
                </a:lnTo>
                <a:lnTo>
                  <a:pt x="515710" y="518662"/>
                </a:lnTo>
                <a:lnTo>
                  <a:pt x="512989" y="517756"/>
                </a:lnTo>
                <a:lnTo>
                  <a:pt x="510494" y="516170"/>
                </a:lnTo>
                <a:lnTo>
                  <a:pt x="508226" y="514584"/>
                </a:lnTo>
                <a:lnTo>
                  <a:pt x="506185" y="512771"/>
                </a:lnTo>
                <a:lnTo>
                  <a:pt x="504144" y="510732"/>
                </a:lnTo>
                <a:lnTo>
                  <a:pt x="502330" y="508467"/>
                </a:lnTo>
                <a:lnTo>
                  <a:pt x="500742" y="505748"/>
                </a:lnTo>
                <a:lnTo>
                  <a:pt x="499382" y="503030"/>
                </a:lnTo>
                <a:lnTo>
                  <a:pt x="498021" y="500084"/>
                </a:lnTo>
                <a:lnTo>
                  <a:pt x="497341" y="497366"/>
                </a:lnTo>
                <a:lnTo>
                  <a:pt x="496887" y="494421"/>
                </a:lnTo>
                <a:lnTo>
                  <a:pt x="496887" y="491702"/>
                </a:lnTo>
                <a:lnTo>
                  <a:pt x="496887" y="488757"/>
                </a:lnTo>
                <a:lnTo>
                  <a:pt x="497341" y="486038"/>
                </a:lnTo>
                <a:lnTo>
                  <a:pt x="497794" y="483093"/>
                </a:lnTo>
                <a:lnTo>
                  <a:pt x="498928" y="480374"/>
                </a:lnTo>
                <a:lnTo>
                  <a:pt x="499835" y="477656"/>
                </a:lnTo>
                <a:lnTo>
                  <a:pt x="501423" y="475390"/>
                </a:lnTo>
                <a:lnTo>
                  <a:pt x="503010" y="473125"/>
                </a:lnTo>
                <a:lnTo>
                  <a:pt x="504825" y="470859"/>
                </a:lnTo>
                <a:lnTo>
                  <a:pt x="506866" y="468820"/>
                </a:lnTo>
                <a:lnTo>
                  <a:pt x="509133" y="467008"/>
                </a:lnTo>
                <a:lnTo>
                  <a:pt x="511855" y="465422"/>
                </a:lnTo>
                <a:lnTo>
                  <a:pt x="514349" y="464062"/>
                </a:lnTo>
                <a:lnTo>
                  <a:pt x="635680" y="410822"/>
                </a:lnTo>
                <a:lnTo>
                  <a:pt x="635680" y="410596"/>
                </a:lnTo>
                <a:lnTo>
                  <a:pt x="635680" y="409916"/>
                </a:lnTo>
                <a:lnTo>
                  <a:pt x="514349" y="356676"/>
                </a:lnTo>
                <a:lnTo>
                  <a:pt x="511855" y="355317"/>
                </a:lnTo>
                <a:lnTo>
                  <a:pt x="509133" y="353731"/>
                </a:lnTo>
                <a:lnTo>
                  <a:pt x="506866" y="351918"/>
                </a:lnTo>
                <a:lnTo>
                  <a:pt x="504825" y="349879"/>
                </a:lnTo>
                <a:lnTo>
                  <a:pt x="503010" y="347614"/>
                </a:lnTo>
                <a:lnTo>
                  <a:pt x="501423" y="345348"/>
                </a:lnTo>
                <a:lnTo>
                  <a:pt x="499835" y="343083"/>
                </a:lnTo>
                <a:lnTo>
                  <a:pt x="498928" y="340138"/>
                </a:lnTo>
                <a:lnTo>
                  <a:pt x="497794" y="337646"/>
                </a:lnTo>
                <a:lnTo>
                  <a:pt x="497341" y="334700"/>
                </a:lnTo>
                <a:lnTo>
                  <a:pt x="496887" y="331982"/>
                </a:lnTo>
                <a:lnTo>
                  <a:pt x="496887" y="329037"/>
                </a:lnTo>
                <a:lnTo>
                  <a:pt x="496887" y="326318"/>
                </a:lnTo>
                <a:lnTo>
                  <a:pt x="497341" y="323373"/>
                </a:lnTo>
                <a:lnTo>
                  <a:pt x="498021" y="320428"/>
                </a:lnTo>
                <a:lnTo>
                  <a:pt x="499382" y="317482"/>
                </a:lnTo>
                <a:lnTo>
                  <a:pt x="500742" y="314990"/>
                </a:lnTo>
                <a:lnTo>
                  <a:pt x="502330" y="312272"/>
                </a:lnTo>
                <a:lnTo>
                  <a:pt x="504144" y="310006"/>
                </a:lnTo>
                <a:lnTo>
                  <a:pt x="506185" y="307967"/>
                </a:lnTo>
                <a:lnTo>
                  <a:pt x="508226" y="306155"/>
                </a:lnTo>
                <a:lnTo>
                  <a:pt x="510494" y="304342"/>
                </a:lnTo>
                <a:lnTo>
                  <a:pt x="512989" y="302983"/>
                </a:lnTo>
                <a:lnTo>
                  <a:pt x="515710" y="301850"/>
                </a:lnTo>
                <a:lnTo>
                  <a:pt x="518432" y="300944"/>
                </a:lnTo>
                <a:lnTo>
                  <a:pt x="521153" y="300264"/>
                </a:lnTo>
                <a:lnTo>
                  <a:pt x="523875" y="300038"/>
                </a:lnTo>
                <a:close/>
                <a:moveTo>
                  <a:pt x="689916" y="0"/>
                </a:moveTo>
                <a:lnTo>
                  <a:pt x="702828" y="0"/>
                </a:lnTo>
                <a:lnTo>
                  <a:pt x="715967" y="226"/>
                </a:lnTo>
                <a:lnTo>
                  <a:pt x="729333" y="677"/>
                </a:lnTo>
                <a:lnTo>
                  <a:pt x="742698" y="1807"/>
                </a:lnTo>
                <a:lnTo>
                  <a:pt x="756064" y="2936"/>
                </a:lnTo>
                <a:lnTo>
                  <a:pt x="769429" y="4291"/>
                </a:lnTo>
                <a:lnTo>
                  <a:pt x="782569" y="6098"/>
                </a:lnTo>
                <a:lnTo>
                  <a:pt x="795934" y="8131"/>
                </a:lnTo>
                <a:lnTo>
                  <a:pt x="809073" y="10389"/>
                </a:lnTo>
                <a:lnTo>
                  <a:pt x="822212" y="13100"/>
                </a:lnTo>
                <a:lnTo>
                  <a:pt x="835125" y="15810"/>
                </a:lnTo>
                <a:lnTo>
                  <a:pt x="847811" y="18972"/>
                </a:lnTo>
                <a:lnTo>
                  <a:pt x="860270" y="22360"/>
                </a:lnTo>
                <a:lnTo>
                  <a:pt x="866613" y="23715"/>
                </a:lnTo>
                <a:lnTo>
                  <a:pt x="872729" y="25296"/>
                </a:lnTo>
                <a:lnTo>
                  <a:pt x="879072" y="26425"/>
                </a:lnTo>
                <a:lnTo>
                  <a:pt x="885415" y="27329"/>
                </a:lnTo>
                <a:lnTo>
                  <a:pt x="891532" y="28458"/>
                </a:lnTo>
                <a:lnTo>
                  <a:pt x="897875" y="28910"/>
                </a:lnTo>
                <a:lnTo>
                  <a:pt x="904218" y="29362"/>
                </a:lnTo>
                <a:lnTo>
                  <a:pt x="910334" y="29813"/>
                </a:lnTo>
                <a:lnTo>
                  <a:pt x="916904" y="30039"/>
                </a:lnTo>
                <a:lnTo>
                  <a:pt x="923020" y="29813"/>
                </a:lnTo>
                <a:lnTo>
                  <a:pt x="929590" y="29362"/>
                </a:lnTo>
                <a:lnTo>
                  <a:pt x="935706" y="28910"/>
                </a:lnTo>
                <a:lnTo>
                  <a:pt x="942049" y="28458"/>
                </a:lnTo>
                <a:lnTo>
                  <a:pt x="948392" y="27329"/>
                </a:lnTo>
                <a:lnTo>
                  <a:pt x="954735" y="26425"/>
                </a:lnTo>
                <a:lnTo>
                  <a:pt x="960851" y="25070"/>
                </a:lnTo>
                <a:lnTo>
                  <a:pt x="974897" y="22360"/>
                </a:lnTo>
                <a:lnTo>
                  <a:pt x="988715" y="19424"/>
                </a:lnTo>
                <a:lnTo>
                  <a:pt x="1003213" y="16713"/>
                </a:lnTo>
                <a:lnTo>
                  <a:pt x="1017938" y="14229"/>
                </a:lnTo>
                <a:lnTo>
                  <a:pt x="1032436" y="11744"/>
                </a:lnTo>
                <a:lnTo>
                  <a:pt x="1047161" y="9712"/>
                </a:lnTo>
                <a:lnTo>
                  <a:pt x="1062113" y="7679"/>
                </a:lnTo>
                <a:lnTo>
                  <a:pt x="1077064" y="5872"/>
                </a:lnTo>
                <a:lnTo>
                  <a:pt x="1092015" y="4291"/>
                </a:lnTo>
                <a:lnTo>
                  <a:pt x="1106966" y="2936"/>
                </a:lnTo>
                <a:lnTo>
                  <a:pt x="1121691" y="2032"/>
                </a:lnTo>
                <a:lnTo>
                  <a:pt x="1136416" y="1129"/>
                </a:lnTo>
                <a:lnTo>
                  <a:pt x="1150688" y="677"/>
                </a:lnTo>
                <a:lnTo>
                  <a:pt x="1165186" y="451"/>
                </a:lnTo>
                <a:lnTo>
                  <a:pt x="1179231" y="677"/>
                </a:lnTo>
                <a:lnTo>
                  <a:pt x="1192823" y="1129"/>
                </a:lnTo>
                <a:lnTo>
                  <a:pt x="1205962" y="2258"/>
                </a:lnTo>
                <a:lnTo>
                  <a:pt x="1218875" y="3614"/>
                </a:lnTo>
                <a:lnTo>
                  <a:pt x="1231334" y="4969"/>
                </a:lnTo>
                <a:lnTo>
                  <a:pt x="1243340" y="7453"/>
                </a:lnTo>
                <a:lnTo>
                  <a:pt x="1254667" y="9938"/>
                </a:lnTo>
                <a:lnTo>
                  <a:pt x="1260331" y="11293"/>
                </a:lnTo>
                <a:lnTo>
                  <a:pt x="1265541" y="13100"/>
                </a:lnTo>
                <a:lnTo>
                  <a:pt x="1270751" y="14681"/>
                </a:lnTo>
                <a:lnTo>
                  <a:pt x="1275735" y="16262"/>
                </a:lnTo>
                <a:lnTo>
                  <a:pt x="1280719" y="18520"/>
                </a:lnTo>
                <a:lnTo>
                  <a:pt x="1285249" y="20553"/>
                </a:lnTo>
                <a:lnTo>
                  <a:pt x="1290007" y="22812"/>
                </a:lnTo>
                <a:lnTo>
                  <a:pt x="1294084" y="25070"/>
                </a:lnTo>
                <a:lnTo>
                  <a:pt x="1298162" y="27329"/>
                </a:lnTo>
                <a:lnTo>
                  <a:pt x="1302239" y="30039"/>
                </a:lnTo>
                <a:lnTo>
                  <a:pt x="1305864" y="32749"/>
                </a:lnTo>
                <a:lnTo>
                  <a:pt x="1309489" y="35686"/>
                </a:lnTo>
                <a:lnTo>
                  <a:pt x="1312887" y="38622"/>
                </a:lnTo>
                <a:lnTo>
                  <a:pt x="1315832" y="41784"/>
                </a:lnTo>
                <a:lnTo>
                  <a:pt x="1318777" y="45172"/>
                </a:lnTo>
                <a:lnTo>
                  <a:pt x="1321495" y="48785"/>
                </a:lnTo>
                <a:lnTo>
                  <a:pt x="1323987" y="52399"/>
                </a:lnTo>
                <a:lnTo>
                  <a:pt x="1326252" y="56239"/>
                </a:lnTo>
                <a:lnTo>
                  <a:pt x="1328064" y="60078"/>
                </a:lnTo>
                <a:lnTo>
                  <a:pt x="1329877" y="64144"/>
                </a:lnTo>
                <a:lnTo>
                  <a:pt x="1331462" y="68209"/>
                </a:lnTo>
                <a:lnTo>
                  <a:pt x="1332369" y="72727"/>
                </a:lnTo>
                <a:lnTo>
                  <a:pt x="1333501" y="76792"/>
                </a:lnTo>
                <a:lnTo>
                  <a:pt x="1333954" y="80858"/>
                </a:lnTo>
                <a:lnTo>
                  <a:pt x="1334407" y="84923"/>
                </a:lnTo>
                <a:lnTo>
                  <a:pt x="1335087" y="88989"/>
                </a:lnTo>
                <a:lnTo>
                  <a:pt x="1335087" y="93506"/>
                </a:lnTo>
                <a:lnTo>
                  <a:pt x="1335087" y="97571"/>
                </a:lnTo>
                <a:lnTo>
                  <a:pt x="1335087" y="101637"/>
                </a:lnTo>
                <a:lnTo>
                  <a:pt x="1334407" y="105702"/>
                </a:lnTo>
                <a:lnTo>
                  <a:pt x="1333954" y="109542"/>
                </a:lnTo>
                <a:lnTo>
                  <a:pt x="1333275" y="113607"/>
                </a:lnTo>
                <a:lnTo>
                  <a:pt x="1332369" y="117221"/>
                </a:lnTo>
                <a:lnTo>
                  <a:pt x="1331236" y="121061"/>
                </a:lnTo>
                <a:lnTo>
                  <a:pt x="1329877" y="124674"/>
                </a:lnTo>
                <a:lnTo>
                  <a:pt x="1328291" y="128288"/>
                </a:lnTo>
                <a:lnTo>
                  <a:pt x="1326479" y="131676"/>
                </a:lnTo>
                <a:lnTo>
                  <a:pt x="1324440" y="134838"/>
                </a:lnTo>
                <a:lnTo>
                  <a:pt x="1292498" y="182494"/>
                </a:lnTo>
                <a:lnTo>
                  <a:pt x="1261237" y="228570"/>
                </a:lnTo>
                <a:lnTo>
                  <a:pt x="1231334" y="272613"/>
                </a:lnTo>
                <a:lnTo>
                  <a:pt x="1202338" y="314848"/>
                </a:lnTo>
                <a:lnTo>
                  <a:pt x="1199393" y="318688"/>
                </a:lnTo>
                <a:lnTo>
                  <a:pt x="1196221" y="322076"/>
                </a:lnTo>
                <a:lnTo>
                  <a:pt x="1192823" y="325012"/>
                </a:lnTo>
                <a:lnTo>
                  <a:pt x="1189425" y="327496"/>
                </a:lnTo>
                <a:lnTo>
                  <a:pt x="1185574" y="329529"/>
                </a:lnTo>
                <a:lnTo>
                  <a:pt x="1181723" y="330658"/>
                </a:lnTo>
                <a:lnTo>
                  <a:pt x="1177872" y="331562"/>
                </a:lnTo>
                <a:lnTo>
                  <a:pt x="1174021" y="331788"/>
                </a:lnTo>
                <a:lnTo>
                  <a:pt x="678136" y="331788"/>
                </a:lnTo>
                <a:lnTo>
                  <a:pt x="674058" y="331562"/>
                </a:lnTo>
                <a:lnTo>
                  <a:pt x="670207" y="330658"/>
                </a:lnTo>
                <a:lnTo>
                  <a:pt x="666356" y="329529"/>
                </a:lnTo>
                <a:lnTo>
                  <a:pt x="662505" y="327496"/>
                </a:lnTo>
                <a:lnTo>
                  <a:pt x="659107" y="325012"/>
                </a:lnTo>
                <a:lnTo>
                  <a:pt x="655936" y="322076"/>
                </a:lnTo>
                <a:lnTo>
                  <a:pt x="652538" y="318688"/>
                </a:lnTo>
                <a:lnTo>
                  <a:pt x="649593" y="314848"/>
                </a:lnTo>
                <a:lnTo>
                  <a:pt x="620823" y="272613"/>
                </a:lnTo>
                <a:lnTo>
                  <a:pt x="590693" y="228570"/>
                </a:lnTo>
                <a:lnTo>
                  <a:pt x="559432" y="182494"/>
                </a:lnTo>
                <a:lnTo>
                  <a:pt x="527490" y="134838"/>
                </a:lnTo>
                <a:lnTo>
                  <a:pt x="525451" y="131676"/>
                </a:lnTo>
                <a:lnTo>
                  <a:pt x="523639" y="128288"/>
                </a:lnTo>
                <a:lnTo>
                  <a:pt x="522053" y="124674"/>
                </a:lnTo>
                <a:lnTo>
                  <a:pt x="520694" y="121061"/>
                </a:lnTo>
                <a:lnTo>
                  <a:pt x="519335" y="117221"/>
                </a:lnTo>
                <a:lnTo>
                  <a:pt x="518202" y="113381"/>
                </a:lnTo>
                <a:lnTo>
                  <a:pt x="517296" y="109316"/>
                </a:lnTo>
                <a:lnTo>
                  <a:pt x="516843" y="105250"/>
                </a:lnTo>
                <a:lnTo>
                  <a:pt x="516164" y="101185"/>
                </a:lnTo>
                <a:lnTo>
                  <a:pt x="515937" y="97119"/>
                </a:lnTo>
                <a:lnTo>
                  <a:pt x="515937" y="92828"/>
                </a:lnTo>
                <a:lnTo>
                  <a:pt x="516164" y="88763"/>
                </a:lnTo>
                <a:lnTo>
                  <a:pt x="516843" y="84697"/>
                </a:lnTo>
                <a:lnTo>
                  <a:pt x="517523" y="80632"/>
                </a:lnTo>
                <a:lnTo>
                  <a:pt x="518202" y="76792"/>
                </a:lnTo>
                <a:lnTo>
                  <a:pt x="519562" y="72727"/>
                </a:lnTo>
                <a:lnTo>
                  <a:pt x="521147" y="68661"/>
                </a:lnTo>
                <a:lnTo>
                  <a:pt x="522960" y="64822"/>
                </a:lnTo>
                <a:lnTo>
                  <a:pt x="524772" y="61208"/>
                </a:lnTo>
                <a:lnTo>
                  <a:pt x="527037" y="57820"/>
                </a:lnTo>
                <a:lnTo>
                  <a:pt x="529303" y="54432"/>
                </a:lnTo>
                <a:lnTo>
                  <a:pt x="532021" y="51044"/>
                </a:lnTo>
                <a:lnTo>
                  <a:pt x="534513" y="47656"/>
                </a:lnTo>
                <a:lnTo>
                  <a:pt x="537458" y="44720"/>
                </a:lnTo>
                <a:lnTo>
                  <a:pt x="540629" y="41784"/>
                </a:lnTo>
                <a:lnTo>
                  <a:pt x="543801" y="39073"/>
                </a:lnTo>
                <a:lnTo>
                  <a:pt x="547425" y="36137"/>
                </a:lnTo>
                <a:lnTo>
                  <a:pt x="551050" y="33653"/>
                </a:lnTo>
                <a:lnTo>
                  <a:pt x="554674" y="30943"/>
                </a:lnTo>
                <a:lnTo>
                  <a:pt x="558752" y="28458"/>
                </a:lnTo>
                <a:lnTo>
                  <a:pt x="562830" y="26199"/>
                </a:lnTo>
                <a:lnTo>
                  <a:pt x="566907" y="24167"/>
                </a:lnTo>
                <a:lnTo>
                  <a:pt x="571438" y="21682"/>
                </a:lnTo>
                <a:lnTo>
                  <a:pt x="575969" y="19875"/>
                </a:lnTo>
                <a:lnTo>
                  <a:pt x="585483" y="16036"/>
                </a:lnTo>
                <a:lnTo>
                  <a:pt x="595677" y="12874"/>
                </a:lnTo>
                <a:lnTo>
                  <a:pt x="605871" y="9938"/>
                </a:lnTo>
                <a:lnTo>
                  <a:pt x="616972" y="7453"/>
                </a:lnTo>
                <a:lnTo>
                  <a:pt x="628298" y="5420"/>
                </a:lnTo>
                <a:lnTo>
                  <a:pt x="639852" y="3614"/>
                </a:lnTo>
                <a:lnTo>
                  <a:pt x="652084" y="2258"/>
                </a:lnTo>
                <a:lnTo>
                  <a:pt x="664317" y="903"/>
                </a:lnTo>
                <a:lnTo>
                  <a:pt x="677003" y="451"/>
                </a:lnTo>
                <a:lnTo>
                  <a:pt x="689916" y="0"/>
                </a:lnTo>
                <a:close/>
              </a:path>
            </a:pathLst>
          </a:custGeom>
          <a:solidFill>
            <a:schemeClr val="accent1"/>
          </a:solidFill>
          <a:ln>
            <a:noFill/>
          </a:ln>
        </p:spPr>
        <p:txBody>
          <a:bodyPr/>
          <a:lstStyle/>
          <a:p>
            <a:endParaRPr lang="zh-CN" altLang="en-US"/>
          </a:p>
        </p:txBody>
      </p:sp>
      <p:sp>
        <p:nvSpPr>
          <p:cNvPr id="82" name="矩形 81"/>
          <p:cNvSpPr/>
          <p:nvPr/>
        </p:nvSpPr>
        <p:spPr>
          <a:xfrm>
            <a:off x="8633593" y="330908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83" name="矩形 82"/>
          <p:cNvSpPr/>
          <p:nvPr/>
        </p:nvSpPr>
        <p:spPr>
          <a:xfrm>
            <a:off x="1031963" y="5072965"/>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84" name="矩形 83"/>
          <p:cNvSpPr/>
          <p:nvPr/>
        </p:nvSpPr>
        <p:spPr>
          <a:xfrm>
            <a:off x="8633593" y="5072965"/>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85" name="KSO_Shape"/>
          <p:cNvSpPr/>
          <p:nvPr/>
        </p:nvSpPr>
        <p:spPr bwMode="auto">
          <a:xfrm>
            <a:off x="9411758" y="2358419"/>
            <a:ext cx="970115" cy="549218"/>
          </a:xfrm>
          <a:custGeom>
            <a:avLst/>
            <a:gdLst>
              <a:gd name="T0" fmla="*/ 575015 w 4014"/>
              <a:gd name="T1" fmla="*/ 958785 h 2268"/>
              <a:gd name="T2" fmla="*/ 574566 w 4014"/>
              <a:gd name="T3" fmla="*/ 911654 h 2268"/>
              <a:gd name="T4" fmla="*/ 688941 w 4014"/>
              <a:gd name="T5" fmla="*/ 632008 h 2268"/>
              <a:gd name="T6" fmla="*/ 171338 w 4014"/>
              <a:gd name="T7" fmla="*/ 353709 h 2268"/>
              <a:gd name="T8" fmla="*/ 165059 w 4014"/>
              <a:gd name="T9" fmla="*/ 469517 h 2268"/>
              <a:gd name="T10" fmla="*/ 161471 w 4014"/>
              <a:gd name="T11" fmla="*/ 474455 h 2268"/>
              <a:gd name="T12" fmla="*/ 91949 w 4014"/>
              <a:gd name="T13" fmla="*/ 474455 h 2268"/>
              <a:gd name="T14" fmla="*/ 89257 w 4014"/>
              <a:gd name="T15" fmla="*/ 470415 h 2268"/>
              <a:gd name="T16" fmla="*/ 82081 w 4014"/>
              <a:gd name="T17" fmla="*/ 309271 h 2268"/>
              <a:gd name="T18" fmla="*/ 117515 w 4014"/>
              <a:gd name="T19" fmla="*/ 40847 h 2268"/>
              <a:gd name="T20" fmla="*/ 166853 w 4014"/>
              <a:gd name="T21" fmla="*/ 3142 h 2268"/>
              <a:gd name="T22" fmla="*/ 1796360 w 4014"/>
              <a:gd name="T23" fmla="*/ 243287 h 2268"/>
              <a:gd name="T24" fmla="*/ 1800397 w 4014"/>
              <a:gd name="T25" fmla="*/ 309271 h 2268"/>
              <a:gd name="T26" fmla="*/ 1755993 w 4014"/>
              <a:gd name="T27" fmla="*/ 1001428 h 2268"/>
              <a:gd name="T28" fmla="*/ 575015 w 4014"/>
              <a:gd name="T29" fmla="*/ 958785 h 2268"/>
              <a:gd name="T30" fmla="*/ 1583757 w 4014"/>
              <a:gd name="T31" fmla="*/ 764425 h 2268"/>
              <a:gd name="T32" fmla="*/ 1570750 w 4014"/>
              <a:gd name="T33" fmla="*/ 667469 h 2268"/>
              <a:gd name="T34" fmla="*/ 1465794 w 4014"/>
              <a:gd name="T35" fmla="*/ 531910 h 2268"/>
              <a:gd name="T36" fmla="*/ 1479698 w 4014"/>
              <a:gd name="T37" fmla="*/ 480739 h 2268"/>
              <a:gd name="T38" fmla="*/ 1492706 w 4014"/>
              <a:gd name="T39" fmla="*/ 569615 h 2268"/>
              <a:gd name="T40" fmla="*/ 1575684 w 4014"/>
              <a:gd name="T41" fmla="*/ 497796 h 2268"/>
              <a:gd name="T42" fmla="*/ 1521860 w 4014"/>
              <a:gd name="T43" fmla="*/ 400392 h 2268"/>
              <a:gd name="T44" fmla="*/ 1438882 w 4014"/>
              <a:gd name="T45" fmla="*/ 428670 h 2268"/>
              <a:gd name="T46" fmla="*/ 1376985 w 4014"/>
              <a:gd name="T47" fmla="*/ 552109 h 2268"/>
              <a:gd name="T48" fmla="*/ 1481044 w 4014"/>
              <a:gd name="T49" fmla="*/ 691708 h 2268"/>
              <a:gd name="T50" fmla="*/ 1492706 w 4014"/>
              <a:gd name="T51" fmla="*/ 772504 h 2268"/>
              <a:gd name="T52" fmla="*/ 1459963 w 4014"/>
              <a:gd name="T53" fmla="*/ 772504 h 2268"/>
              <a:gd name="T54" fmla="*/ 1376985 w 4014"/>
              <a:gd name="T55" fmla="*/ 677344 h 2268"/>
              <a:gd name="T56" fmla="*/ 1438882 w 4014"/>
              <a:gd name="T57" fmla="*/ 842528 h 2268"/>
              <a:gd name="T58" fmla="*/ 1521860 w 4014"/>
              <a:gd name="T59" fmla="*/ 870807 h 2268"/>
              <a:gd name="T60" fmla="*/ 178066 w 4014"/>
              <a:gd name="T61" fmla="*/ 240594 h 2268"/>
              <a:gd name="T62" fmla="*/ 727066 w 4014"/>
              <a:gd name="T63" fmla="*/ 264384 h 2268"/>
              <a:gd name="T64" fmla="*/ 199596 w 4014"/>
              <a:gd name="T65" fmla="*/ 96507 h 2268"/>
              <a:gd name="T66" fmla="*/ 1597213 w 4014"/>
              <a:gd name="T67" fmla="*/ 264384 h 2268"/>
              <a:gd name="T68" fmla="*/ 1110110 w 4014"/>
              <a:gd name="T69" fmla="*/ 264384 h 2268"/>
              <a:gd name="T70" fmla="*/ 1024890 w 4014"/>
              <a:gd name="T71" fmla="*/ 912103 h 2268"/>
              <a:gd name="T72" fmla="*/ 1711140 w 4014"/>
              <a:gd name="T73" fmla="*/ 353709 h 2268"/>
              <a:gd name="T74" fmla="*/ 1187257 w 4014"/>
              <a:gd name="T75" fmla="*/ 635599 h 2268"/>
              <a:gd name="T76" fmla="*/ 84324 w 4014"/>
              <a:gd name="T77" fmla="*/ 879335 h 2268"/>
              <a:gd name="T78" fmla="*/ 47096 w 4014"/>
              <a:gd name="T79" fmla="*/ 980780 h 2268"/>
              <a:gd name="T80" fmla="*/ 465125 w 4014"/>
              <a:gd name="T81" fmla="*/ 1018036 h 2268"/>
              <a:gd name="T82" fmla="*/ 502353 w 4014"/>
              <a:gd name="T83" fmla="*/ 916591 h 2268"/>
              <a:gd name="T84" fmla="*/ 84324 w 4014"/>
              <a:gd name="T85" fmla="*/ 879335 h 2268"/>
              <a:gd name="T86" fmla="*/ 0 w 4014"/>
              <a:gd name="T87" fmla="*/ 589815 h 2268"/>
              <a:gd name="T88" fmla="*/ 37228 w 4014"/>
              <a:gd name="T89" fmla="*/ 691259 h 2268"/>
              <a:gd name="T90" fmla="*/ 455257 w 4014"/>
              <a:gd name="T91" fmla="*/ 654003 h 2268"/>
              <a:gd name="T92" fmla="*/ 418029 w 4014"/>
              <a:gd name="T93" fmla="*/ 552558 h 2268"/>
              <a:gd name="T94" fmla="*/ 120206 w 4014"/>
              <a:gd name="T95" fmla="*/ 714600 h 2268"/>
              <a:gd name="T96" fmla="*/ 82978 w 4014"/>
              <a:gd name="T97" fmla="*/ 816494 h 2268"/>
              <a:gd name="T98" fmla="*/ 501007 w 4014"/>
              <a:gd name="T99" fmla="*/ 853301 h 2268"/>
              <a:gd name="T100" fmla="*/ 538235 w 4014"/>
              <a:gd name="T101" fmla="*/ 751856 h 2268"/>
              <a:gd name="T102" fmla="*/ 120206 w 4014"/>
              <a:gd name="T103" fmla="*/ 714600 h 226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014" h="2268">
                <a:moveTo>
                  <a:pt x="1282" y="2136"/>
                </a:moveTo>
                <a:cubicBezTo>
                  <a:pt x="1282" y="2136"/>
                  <a:pt x="1282" y="2136"/>
                  <a:pt x="1282" y="2136"/>
                </a:cubicBezTo>
                <a:cubicBezTo>
                  <a:pt x="1282" y="2131"/>
                  <a:pt x="1282" y="2131"/>
                  <a:pt x="1282" y="2131"/>
                </a:cubicBezTo>
                <a:cubicBezTo>
                  <a:pt x="1281" y="2031"/>
                  <a:pt x="1281" y="2031"/>
                  <a:pt x="1281" y="2031"/>
                </a:cubicBezTo>
                <a:cubicBezTo>
                  <a:pt x="1896" y="2032"/>
                  <a:pt x="1896" y="2032"/>
                  <a:pt x="1896" y="2032"/>
                </a:cubicBezTo>
                <a:cubicBezTo>
                  <a:pt x="1684" y="1938"/>
                  <a:pt x="1534" y="1693"/>
                  <a:pt x="1536" y="1408"/>
                </a:cubicBezTo>
                <a:cubicBezTo>
                  <a:pt x="1538" y="1121"/>
                  <a:pt x="1693" y="878"/>
                  <a:pt x="1908" y="788"/>
                </a:cubicBezTo>
                <a:cubicBezTo>
                  <a:pt x="382" y="788"/>
                  <a:pt x="382" y="788"/>
                  <a:pt x="382" y="788"/>
                </a:cubicBezTo>
                <a:cubicBezTo>
                  <a:pt x="382" y="995"/>
                  <a:pt x="382" y="995"/>
                  <a:pt x="382" y="995"/>
                </a:cubicBezTo>
                <a:cubicBezTo>
                  <a:pt x="382" y="1014"/>
                  <a:pt x="377" y="1031"/>
                  <a:pt x="368" y="1046"/>
                </a:cubicBezTo>
                <a:cubicBezTo>
                  <a:pt x="368" y="1057"/>
                  <a:pt x="368" y="1057"/>
                  <a:pt x="368" y="1057"/>
                </a:cubicBezTo>
                <a:cubicBezTo>
                  <a:pt x="360" y="1057"/>
                  <a:pt x="360" y="1057"/>
                  <a:pt x="360" y="1057"/>
                </a:cubicBezTo>
                <a:cubicBezTo>
                  <a:pt x="342" y="1080"/>
                  <a:pt x="314" y="1094"/>
                  <a:pt x="283" y="1094"/>
                </a:cubicBezTo>
                <a:cubicBezTo>
                  <a:pt x="252" y="1094"/>
                  <a:pt x="223" y="1080"/>
                  <a:pt x="205" y="1057"/>
                </a:cubicBezTo>
                <a:cubicBezTo>
                  <a:pt x="198" y="1057"/>
                  <a:pt x="198" y="1057"/>
                  <a:pt x="198" y="1057"/>
                </a:cubicBezTo>
                <a:cubicBezTo>
                  <a:pt x="199" y="1048"/>
                  <a:pt x="199" y="1048"/>
                  <a:pt x="199" y="1048"/>
                </a:cubicBezTo>
                <a:cubicBezTo>
                  <a:pt x="189" y="1032"/>
                  <a:pt x="183" y="1014"/>
                  <a:pt x="183" y="995"/>
                </a:cubicBezTo>
                <a:cubicBezTo>
                  <a:pt x="183" y="689"/>
                  <a:pt x="183" y="689"/>
                  <a:pt x="183" y="689"/>
                </a:cubicBezTo>
                <a:cubicBezTo>
                  <a:pt x="183" y="686"/>
                  <a:pt x="200" y="512"/>
                  <a:pt x="201" y="507"/>
                </a:cubicBezTo>
                <a:cubicBezTo>
                  <a:pt x="262" y="91"/>
                  <a:pt x="262" y="91"/>
                  <a:pt x="262" y="91"/>
                </a:cubicBezTo>
                <a:cubicBezTo>
                  <a:pt x="270" y="37"/>
                  <a:pt x="319" y="0"/>
                  <a:pt x="372" y="7"/>
                </a:cubicBezTo>
                <a:cubicBezTo>
                  <a:pt x="372" y="7"/>
                  <a:pt x="372" y="7"/>
                  <a:pt x="372" y="7"/>
                </a:cubicBezTo>
                <a:cubicBezTo>
                  <a:pt x="3918" y="432"/>
                  <a:pt x="3918" y="432"/>
                  <a:pt x="3918" y="432"/>
                </a:cubicBezTo>
                <a:cubicBezTo>
                  <a:pt x="3972" y="438"/>
                  <a:pt x="4011" y="488"/>
                  <a:pt x="4005" y="542"/>
                </a:cubicBezTo>
                <a:cubicBezTo>
                  <a:pt x="3994" y="629"/>
                  <a:pt x="3994" y="629"/>
                  <a:pt x="3994" y="629"/>
                </a:cubicBezTo>
                <a:cubicBezTo>
                  <a:pt x="4007" y="646"/>
                  <a:pt x="4014" y="666"/>
                  <a:pt x="4014" y="689"/>
                </a:cubicBezTo>
                <a:cubicBezTo>
                  <a:pt x="4014" y="2131"/>
                  <a:pt x="4014" y="2131"/>
                  <a:pt x="4014" y="2131"/>
                </a:cubicBezTo>
                <a:cubicBezTo>
                  <a:pt x="4014" y="2186"/>
                  <a:pt x="3970" y="2231"/>
                  <a:pt x="3915" y="2231"/>
                </a:cubicBezTo>
                <a:cubicBezTo>
                  <a:pt x="1381" y="2231"/>
                  <a:pt x="1381" y="2231"/>
                  <a:pt x="1381" y="2231"/>
                </a:cubicBezTo>
                <a:cubicBezTo>
                  <a:pt x="1327" y="2231"/>
                  <a:pt x="1284" y="2188"/>
                  <a:pt x="1282" y="2136"/>
                </a:cubicBezTo>
                <a:close/>
                <a:moveTo>
                  <a:pt x="3393" y="1879"/>
                </a:moveTo>
                <a:cubicBezTo>
                  <a:pt x="3485" y="1860"/>
                  <a:pt x="3531" y="1802"/>
                  <a:pt x="3531" y="1703"/>
                </a:cubicBezTo>
                <a:cubicBezTo>
                  <a:pt x="3531" y="1585"/>
                  <a:pt x="3531" y="1585"/>
                  <a:pt x="3531" y="1585"/>
                </a:cubicBezTo>
                <a:cubicBezTo>
                  <a:pt x="3531" y="1549"/>
                  <a:pt x="3522" y="1516"/>
                  <a:pt x="3502" y="1487"/>
                </a:cubicBezTo>
                <a:cubicBezTo>
                  <a:pt x="3483" y="1458"/>
                  <a:pt x="3428" y="1397"/>
                  <a:pt x="3336" y="1306"/>
                </a:cubicBezTo>
                <a:cubicBezTo>
                  <a:pt x="3291" y="1259"/>
                  <a:pt x="3268" y="1219"/>
                  <a:pt x="3268" y="1185"/>
                </a:cubicBezTo>
                <a:cubicBezTo>
                  <a:pt x="3265" y="1125"/>
                  <a:pt x="3265" y="1125"/>
                  <a:pt x="3265" y="1125"/>
                </a:cubicBezTo>
                <a:cubicBezTo>
                  <a:pt x="3265" y="1089"/>
                  <a:pt x="3276" y="1071"/>
                  <a:pt x="3299" y="1071"/>
                </a:cubicBezTo>
                <a:cubicBezTo>
                  <a:pt x="3318" y="1071"/>
                  <a:pt x="3328" y="1080"/>
                  <a:pt x="3328" y="1099"/>
                </a:cubicBezTo>
                <a:cubicBezTo>
                  <a:pt x="3328" y="1269"/>
                  <a:pt x="3328" y="1269"/>
                  <a:pt x="3328" y="1269"/>
                </a:cubicBezTo>
                <a:cubicBezTo>
                  <a:pt x="3513" y="1269"/>
                  <a:pt x="3513" y="1269"/>
                  <a:pt x="3513" y="1269"/>
                </a:cubicBezTo>
                <a:cubicBezTo>
                  <a:pt x="3513" y="1109"/>
                  <a:pt x="3513" y="1109"/>
                  <a:pt x="3513" y="1109"/>
                </a:cubicBezTo>
                <a:cubicBezTo>
                  <a:pt x="3513" y="1027"/>
                  <a:pt x="3473" y="975"/>
                  <a:pt x="3393" y="955"/>
                </a:cubicBezTo>
                <a:cubicBezTo>
                  <a:pt x="3393" y="892"/>
                  <a:pt x="3393" y="892"/>
                  <a:pt x="3393" y="892"/>
                </a:cubicBezTo>
                <a:cubicBezTo>
                  <a:pt x="3208" y="892"/>
                  <a:pt x="3208" y="892"/>
                  <a:pt x="3208" y="892"/>
                </a:cubicBezTo>
                <a:cubicBezTo>
                  <a:pt x="3208" y="955"/>
                  <a:pt x="3208" y="955"/>
                  <a:pt x="3208" y="955"/>
                </a:cubicBezTo>
                <a:cubicBezTo>
                  <a:pt x="3116" y="974"/>
                  <a:pt x="3070" y="1032"/>
                  <a:pt x="3070" y="1126"/>
                </a:cubicBezTo>
                <a:cubicBezTo>
                  <a:pt x="3070" y="1230"/>
                  <a:pt x="3070" y="1230"/>
                  <a:pt x="3070" y="1230"/>
                </a:cubicBezTo>
                <a:cubicBezTo>
                  <a:pt x="3070" y="1272"/>
                  <a:pt x="3093" y="1319"/>
                  <a:pt x="3137" y="1369"/>
                </a:cubicBezTo>
                <a:cubicBezTo>
                  <a:pt x="3230" y="1460"/>
                  <a:pt x="3285" y="1518"/>
                  <a:pt x="3302" y="1541"/>
                </a:cubicBezTo>
                <a:cubicBezTo>
                  <a:pt x="3319" y="1565"/>
                  <a:pt x="3328" y="1588"/>
                  <a:pt x="3328" y="1611"/>
                </a:cubicBezTo>
                <a:cubicBezTo>
                  <a:pt x="3328" y="1721"/>
                  <a:pt x="3328" y="1721"/>
                  <a:pt x="3328" y="1721"/>
                </a:cubicBezTo>
                <a:cubicBezTo>
                  <a:pt x="3328" y="1742"/>
                  <a:pt x="3316" y="1753"/>
                  <a:pt x="3292" y="1753"/>
                </a:cubicBezTo>
                <a:cubicBezTo>
                  <a:pt x="3268" y="1753"/>
                  <a:pt x="3255" y="1742"/>
                  <a:pt x="3255" y="1721"/>
                </a:cubicBezTo>
                <a:cubicBezTo>
                  <a:pt x="3255" y="1509"/>
                  <a:pt x="3255" y="1509"/>
                  <a:pt x="3255" y="1509"/>
                </a:cubicBezTo>
                <a:cubicBezTo>
                  <a:pt x="3070" y="1509"/>
                  <a:pt x="3070" y="1509"/>
                  <a:pt x="3070" y="1509"/>
                </a:cubicBezTo>
                <a:cubicBezTo>
                  <a:pt x="3070" y="1719"/>
                  <a:pt x="3070" y="1719"/>
                  <a:pt x="3070" y="1719"/>
                </a:cubicBezTo>
                <a:cubicBezTo>
                  <a:pt x="3070" y="1801"/>
                  <a:pt x="3116" y="1854"/>
                  <a:pt x="3208" y="1877"/>
                </a:cubicBezTo>
                <a:cubicBezTo>
                  <a:pt x="3208" y="1940"/>
                  <a:pt x="3208" y="1940"/>
                  <a:pt x="3208" y="1940"/>
                </a:cubicBezTo>
                <a:cubicBezTo>
                  <a:pt x="3393" y="1940"/>
                  <a:pt x="3393" y="1940"/>
                  <a:pt x="3393" y="1940"/>
                </a:cubicBezTo>
                <a:cubicBezTo>
                  <a:pt x="3393" y="1879"/>
                  <a:pt x="3393" y="1879"/>
                  <a:pt x="3393" y="1879"/>
                </a:cubicBezTo>
                <a:close/>
                <a:moveTo>
                  <a:pt x="397" y="536"/>
                </a:moveTo>
                <a:cubicBezTo>
                  <a:pt x="394" y="557"/>
                  <a:pt x="385" y="575"/>
                  <a:pt x="372" y="589"/>
                </a:cubicBezTo>
                <a:cubicBezTo>
                  <a:pt x="1621" y="589"/>
                  <a:pt x="1621" y="589"/>
                  <a:pt x="1621" y="589"/>
                </a:cubicBezTo>
                <a:cubicBezTo>
                  <a:pt x="1689" y="497"/>
                  <a:pt x="1777" y="426"/>
                  <a:pt x="1876" y="387"/>
                </a:cubicBezTo>
                <a:cubicBezTo>
                  <a:pt x="445" y="215"/>
                  <a:pt x="445" y="215"/>
                  <a:pt x="445" y="215"/>
                </a:cubicBezTo>
                <a:cubicBezTo>
                  <a:pt x="397" y="536"/>
                  <a:pt x="397" y="536"/>
                  <a:pt x="397" y="536"/>
                </a:cubicBezTo>
                <a:close/>
                <a:moveTo>
                  <a:pt x="3561" y="589"/>
                </a:moveTo>
                <a:cubicBezTo>
                  <a:pt x="2334" y="442"/>
                  <a:pt x="2334" y="442"/>
                  <a:pt x="2334" y="442"/>
                </a:cubicBezTo>
                <a:cubicBezTo>
                  <a:pt x="2388" y="481"/>
                  <a:pt x="2436" y="531"/>
                  <a:pt x="2475" y="589"/>
                </a:cubicBezTo>
                <a:cubicBezTo>
                  <a:pt x="3561" y="589"/>
                  <a:pt x="3561" y="589"/>
                  <a:pt x="3561" y="589"/>
                </a:cubicBezTo>
                <a:close/>
                <a:moveTo>
                  <a:pt x="2285" y="2032"/>
                </a:moveTo>
                <a:cubicBezTo>
                  <a:pt x="3815" y="2032"/>
                  <a:pt x="3815" y="2032"/>
                  <a:pt x="3815" y="2032"/>
                </a:cubicBezTo>
                <a:cubicBezTo>
                  <a:pt x="3815" y="788"/>
                  <a:pt x="3815" y="788"/>
                  <a:pt x="3815" y="788"/>
                </a:cubicBezTo>
                <a:cubicBezTo>
                  <a:pt x="2277" y="788"/>
                  <a:pt x="2277" y="788"/>
                  <a:pt x="2277" y="788"/>
                </a:cubicBezTo>
                <a:cubicBezTo>
                  <a:pt x="2494" y="879"/>
                  <a:pt x="2649" y="1126"/>
                  <a:pt x="2647" y="1416"/>
                </a:cubicBezTo>
                <a:cubicBezTo>
                  <a:pt x="2645" y="1698"/>
                  <a:pt x="2494" y="1939"/>
                  <a:pt x="2285" y="2032"/>
                </a:cubicBezTo>
                <a:close/>
                <a:moveTo>
                  <a:pt x="188" y="1959"/>
                </a:moveTo>
                <a:cubicBezTo>
                  <a:pt x="142" y="1959"/>
                  <a:pt x="105" y="1996"/>
                  <a:pt x="105" y="2042"/>
                </a:cubicBezTo>
                <a:cubicBezTo>
                  <a:pt x="105" y="2185"/>
                  <a:pt x="105" y="2185"/>
                  <a:pt x="105" y="2185"/>
                </a:cubicBezTo>
                <a:cubicBezTo>
                  <a:pt x="105" y="2231"/>
                  <a:pt x="142" y="2268"/>
                  <a:pt x="188" y="2268"/>
                </a:cubicBezTo>
                <a:cubicBezTo>
                  <a:pt x="1037" y="2268"/>
                  <a:pt x="1037" y="2268"/>
                  <a:pt x="1037" y="2268"/>
                </a:cubicBezTo>
                <a:cubicBezTo>
                  <a:pt x="1082" y="2268"/>
                  <a:pt x="1120" y="2231"/>
                  <a:pt x="1120" y="2185"/>
                </a:cubicBezTo>
                <a:cubicBezTo>
                  <a:pt x="1120" y="2042"/>
                  <a:pt x="1120" y="2042"/>
                  <a:pt x="1120" y="2042"/>
                </a:cubicBezTo>
                <a:cubicBezTo>
                  <a:pt x="1120" y="1996"/>
                  <a:pt x="1082" y="1959"/>
                  <a:pt x="1037" y="1959"/>
                </a:cubicBezTo>
                <a:cubicBezTo>
                  <a:pt x="188" y="1959"/>
                  <a:pt x="188" y="1959"/>
                  <a:pt x="188" y="1959"/>
                </a:cubicBezTo>
                <a:close/>
                <a:moveTo>
                  <a:pt x="83" y="1231"/>
                </a:moveTo>
                <a:cubicBezTo>
                  <a:pt x="38" y="1231"/>
                  <a:pt x="0" y="1269"/>
                  <a:pt x="0" y="1314"/>
                </a:cubicBezTo>
                <a:cubicBezTo>
                  <a:pt x="0" y="1457"/>
                  <a:pt x="0" y="1457"/>
                  <a:pt x="0" y="1457"/>
                </a:cubicBezTo>
                <a:cubicBezTo>
                  <a:pt x="0" y="1503"/>
                  <a:pt x="38" y="1540"/>
                  <a:pt x="83" y="1540"/>
                </a:cubicBezTo>
                <a:cubicBezTo>
                  <a:pt x="932" y="1540"/>
                  <a:pt x="932" y="1540"/>
                  <a:pt x="932" y="1540"/>
                </a:cubicBezTo>
                <a:cubicBezTo>
                  <a:pt x="978" y="1540"/>
                  <a:pt x="1015" y="1503"/>
                  <a:pt x="1015" y="1457"/>
                </a:cubicBezTo>
                <a:cubicBezTo>
                  <a:pt x="1015" y="1314"/>
                  <a:pt x="1015" y="1314"/>
                  <a:pt x="1015" y="1314"/>
                </a:cubicBezTo>
                <a:cubicBezTo>
                  <a:pt x="1015" y="1269"/>
                  <a:pt x="978" y="1231"/>
                  <a:pt x="932" y="1231"/>
                </a:cubicBezTo>
                <a:cubicBezTo>
                  <a:pt x="83" y="1231"/>
                  <a:pt x="83" y="1231"/>
                  <a:pt x="83" y="1231"/>
                </a:cubicBezTo>
                <a:close/>
                <a:moveTo>
                  <a:pt x="268" y="1592"/>
                </a:moveTo>
                <a:cubicBezTo>
                  <a:pt x="222" y="1592"/>
                  <a:pt x="185" y="1630"/>
                  <a:pt x="185" y="1675"/>
                </a:cubicBezTo>
                <a:cubicBezTo>
                  <a:pt x="185" y="1819"/>
                  <a:pt x="185" y="1819"/>
                  <a:pt x="185" y="1819"/>
                </a:cubicBezTo>
                <a:cubicBezTo>
                  <a:pt x="185" y="1864"/>
                  <a:pt x="222" y="1901"/>
                  <a:pt x="268" y="1901"/>
                </a:cubicBezTo>
                <a:cubicBezTo>
                  <a:pt x="1117" y="1901"/>
                  <a:pt x="1117" y="1901"/>
                  <a:pt x="1117" y="1901"/>
                </a:cubicBezTo>
                <a:cubicBezTo>
                  <a:pt x="1162" y="1901"/>
                  <a:pt x="1200" y="1864"/>
                  <a:pt x="1200" y="1819"/>
                </a:cubicBezTo>
                <a:cubicBezTo>
                  <a:pt x="1200" y="1675"/>
                  <a:pt x="1200" y="1675"/>
                  <a:pt x="1200" y="1675"/>
                </a:cubicBezTo>
                <a:cubicBezTo>
                  <a:pt x="1200" y="1630"/>
                  <a:pt x="1162" y="1592"/>
                  <a:pt x="1117" y="1592"/>
                </a:cubicBezTo>
                <a:lnTo>
                  <a:pt x="268" y="1592"/>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KSO_Shape"/>
          <p:cNvSpPr/>
          <p:nvPr/>
        </p:nvSpPr>
        <p:spPr bwMode="auto">
          <a:xfrm>
            <a:off x="8575250" y="2011682"/>
            <a:ext cx="2651791" cy="2324410"/>
          </a:xfrm>
          <a:custGeom>
            <a:avLst/>
            <a:gdLst>
              <a:gd name="T0" fmla="*/ 272525 w 3323"/>
              <a:gd name="T1" fmla="*/ 106820 h 2908"/>
              <a:gd name="T2" fmla="*/ 1551711 w 3323"/>
              <a:gd name="T3" fmla="*/ 979270 h 2908"/>
              <a:gd name="T4" fmla="*/ 1658446 w 3323"/>
              <a:gd name="T5" fmla="*/ 978728 h 2908"/>
              <a:gd name="T6" fmla="*/ 1551711 w 3323"/>
              <a:gd name="T7" fmla="*/ 0 h 2908"/>
              <a:gd name="T8" fmla="*/ 165790 w 3323"/>
              <a:gd name="T9" fmla="*/ 106820 h 2908"/>
              <a:gd name="T10" fmla="*/ 249227 w 3323"/>
              <a:gd name="T11" fmla="*/ 690803 h 2908"/>
              <a:gd name="T12" fmla="*/ 1462856 w 3323"/>
              <a:gd name="T13" fmla="*/ 960292 h 2908"/>
              <a:gd name="T14" fmla="*/ 1515953 w 3323"/>
              <a:gd name="T15" fmla="*/ 142607 h 2908"/>
              <a:gd name="T16" fmla="*/ 307742 w 3323"/>
              <a:gd name="T17" fmla="*/ 666402 h 2908"/>
              <a:gd name="T18" fmla="*/ 307742 w 3323"/>
              <a:gd name="T19" fmla="*/ 1029697 h 2908"/>
              <a:gd name="T20" fmla="*/ 1232050 w 3323"/>
              <a:gd name="T21" fmla="*/ 1031324 h 2908"/>
              <a:gd name="T22" fmla="*/ 1320363 w 3323"/>
              <a:gd name="T23" fmla="*/ 676163 h 2908"/>
              <a:gd name="T24" fmla="*/ 1409760 w 3323"/>
              <a:gd name="T25" fmla="*/ 978728 h 2908"/>
              <a:gd name="T26" fmla="*/ 698920 w 3323"/>
              <a:gd name="T27" fmla="*/ 854015 h 2908"/>
              <a:gd name="T28" fmla="*/ 556427 w 3323"/>
              <a:gd name="T29" fmla="*/ 711408 h 2908"/>
              <a:gd name="T30" fmla="*/ 698920 w 3323"/>
              <a:gd name="T31" fmla="*/ 854015 h 2908"/>
              <a:gd name="T32" fmla="*/ 556427 w 3323"/>
              <a:gd name="T33" fmla="*/ 640375 h 2908"/>
              <a:gd name="T34" fmla="*/ 698920 w 3323"/>
              <a:gd name="T35" fmla="*/ 498311 h 2908"/>
              <a:gd name="T36" fmla="*/ 698920 w 3323"/>
              <a:gd name="T37" fmla="*/ 426736 h 2908"/>
              <a:gd name="T38" fmla="*/ 556427 w 3323"/>
              <a:gd name="T39" fmla="*/ 284672 h 2908"/>
              <a:gd name="T40" fmla="*/ 698920 w 3323"/>
              <a:gd name="T41" fmla="*/ 426736 h 2908"/>
              <a:gd name="T42" fmla="*/ 1232050 w 3323"/>
              <a:gd name="T43" fmla="*/ 1173931 h 2908"/>
              <a:gd name="T44" fmla="*/ 306658 w 3323"/>
              <a:gd name="T45" fmla="*/ 1067111 h 2908"/>
              <a:gd name="T46" fmla="*/ 1747301 w 3323"/>
              <a:gd name="T47" fmla="*/ 1102899 h 2908"/>
              <a:gd name="T48" fmla="*/ 1693663 w 3323"/>
              <a:gd name="T49" fmla="*/ 1209176 h 2908"/>
              <a:gd name="T50" fmla="*/ 1658446 w 3323"/>
              <a:gd name="T51" fmla="*/ 1120250 h 2908"/>
              <a:gd name="T52" fmla="*/ 1551711 w 3323"/>
              <a:gd name="T53" fmla="*/ 1120250 h 2908"/>
              <a:gd name="T54" fmla="*/ 1515953 w 3323"/>
              <a:gd name="T55" fmla="*/ 1209176 h 2908"/>
              <a:gd name="T56" fmla="*/ 1462856 w 3323"/>
              <a:gd name="T57" fmla="*/ 1031324 h 2908"/>
              <a:gd name="T58" fmla="*/ 1409760 w 3323"/>
              <a:gd name="T59" fmla="*/ 1209176 h 2908"/>
              <a:gd name="T60" fmla="*/ 1374001 w 3323"/>
              <a:gd name="T61" fmla="*/ 800334 h 2908"/>
              <a:gd name="T62" fmla="*/ 1267267 w 3323"/>
              <a:gd name="T63" fmla="*/ 800334 h 2908"/>
              <a:gd name="T64" fmla="*/ 1123149 w 3323"/>
              <a:gd name="T65" fmla="*/ 1209176 h 2908"/>
              <a:gd name="T66" fmla="*/ 1800397 w 3323"/>
              <a:gd name="T67" fmla="*/ 1529635 h 2908"/>
              <a:gd name="T68" fmla="*/ 1747301 w 3323"/>
              <a:gd name="T69" fmla="*/ 1102899 h 2908"/>
              <a:gd name="T70" fmla="*/ 352169 w 3323"/>
              <a:gd name="T71" fmla="*/ 854015 h 2908"/>
              <a:gd name="T72" fmla="*/ 59056 w 3323"/>
              <a:gd name="T73" fmla="*/ 1055182 h 2908"/>
              <a:gd name="T74" fmla="*/ 387928 w 3323"/>
              <a:gd name="T75" fmla="*/ 1526381 h 2908"/>
              <a:gd name="T76" fmla="*/ 731428 w 3323"/>
              <a:gd name="T77" fmla="*/ 1286173 h 2908"/>
              <a:gd name="T78" fmla="*/ 287695 w 3323"/>
              <a:gd name="T79" fmla="*/ 1209176 h 290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323" h="2908">
                <a:moveTo>
                  <a:pt x="503" y="1245"/>
                </a:moveTo>
                <a:cubicBezTo>
                  <a:pt x="503" y="197"/>
                  <a:pt x="503" y="197"/>
                  <a:pt x="503" y="197"/>
                </a:cubicBezTo>
                <a:cubicBezTo>
                  <a:pt x="2864" y="197"/>
                  <a:pt x="2864" y="197"/>
                  <a:pt x="2864" y="197"/>
                </a:cubicBezTo>
                <a:cubicBezTo>
                  <a:pt x="2864" y="1806"/>
                  <a:pt x="2864" y="1806"/>
                  <a:pt x="2864" y="1806"/>
                </a:cubicBezTo>
                <a:cubicBezTo>
                  <a:pt x="2891" y="1784"/>
                  <a:pt x="2925" y="1771"/>
                  <a:pt x="2962" y="1771"/>
                </a:cubicBezTo>
                <a:cubicBezTo>
                  <a:pt x="2999" y="1771"/>
                  <a:pt x="3033" y="1784"/>
                  <a:pt x="3061" y="1805"/>
                </a:cubicBezTo>
                <a:cubicBezTo>
                  <a:pt x="3061" y="197"/>
                  <a:pt x="3061" y="197"/>
                  <a:pt x="3061" y="197"/>
                </a:cubicBezTo>
                <a:cubicBezTo>
                  <a:pt x="3061" y="88"/>
                  <a:pt x="2972" y="0"/>
                  <a:pt x="2864" y="0"/>
                </a:cubicBezTo>
                <a:cubicBezTo>
                  <a:pt x="503" y="0"/>
                  <a:pt x="503" y="0"/>
                  <a:pt x="503" y="0"/>
                </a:cubicBezTo>
                <a:cubicBezTo>
                  <a:pt x="394" y="0"/>
                  <a:pt x="306" y="88"/>
                  <a:pt x="306" y="197"/>
                </a:cubicBezTo>
                <a:cubicBezTo>
                  <a:pt x="306" y="1476"/>
                  <a:pt x="306" y="1476"/>
                  <a:pt x="306" y="1476"/>
                </a:cubicBezTo>
                <a:cubicBezTo>
                  <a:pt x="374" y="1385"/>
                  <a:pt x="433" y="1308"/>
                  <a:pt x="460" y="1274"/>
                </a:cubicBezTo>
                <a:cubicBezTo>
                  <a:pt x="470" y="1261"/>
                  <a:pt x="485" y="1252"/>
                  <a:pt x="503" y="1245"/>
                </a:cubicBezTo>
                <a:close/>
                <a:moveTo>
                  <a:pt x="2700" y="1771"/>
                </a:moveTo>
                <a:cubicBezTo>
                  <a:pt x="2737" y="1771"/>
                  <a:pt x="2771" y="1784"/>
                  <a:pt x="2798" y="1806"/>
                </a:cubicBezTo>
                <a:cubicBezTo>
                  <a:pt x="2798" y="263"/>
                  <a:pt x="2798" y="263"/>
                  <a:pt x="2798" y="263"/>
                </a:cubicBezTo>
                <a:cubicBezTo>
                  <a:pt x="568" y="263"/>
                  <a:pt x="568" y="263"/>
                  <a:pt x="568" y="263"/>
                </a:cubicBezTo>
                <a:cubicBezTo>
                  <a:pt x="568" y="1229"/>
                  <a:pt x="568" y="1229"/>
                  <a:pt x="568" y="1229"/>
                </a:cubicBezTo>
                <a:cubicBezTo>
                  <a:pt x="721" y="1217"/>
                  <a:pt x="946" y="1330"/>
                  <a:pt x="804" y="1589"/>
                </a:cubicBezTo>
                <a:cubicBezTo>
                  <a:pt x="859" y="1556"/>
                  <a:pt x="717" y="1727"/>
                  <a:pt x="568" y="1899"/>
                </a:cubicBezTo>
                <a:cubicBezTo>
                  <a:pt x="568" y="1902"/>
                  <a:pt x="568" y="1902"/>
                  <a:pt x="568" y="1902"/>
                </a:cubicBezTo>
                <a:cubicBezTo>
                  <a:pt x="2274" y="1902"/>
                  <a:pt x="2274" y="1902"/>
                  <a:pt x="2274" y="1902"/>
                </a:cubicBezTo>
                <a:cubicBezTo>
                  <a:pt x="2274" y="1411"/>
                  <a:pt x="2274" y="1411"/>
                  <a:pt x="2274" y="1411"/>
                </a:cubicBezTo>
                <a:cubicBezTo>
                  <a:pt x="2274" y="1320"/>
                  <a:pt x="2347" y="1247"/>
                  <a:pt x="2437" y="1247"/>
                </a:cubicBezTo>
                <a:cubicBezTo>
                  <a:pt x="2528" y="1247"/>
                  <a:pt x="2602" y="1320"/>
                  <a:pt x="2602" y="1411"/>
                </a:cubicBezTo>
                <a:cubicBezTo>
                  <a:pt x="2602" y="1805"/>
                  <a:pt x="2602" y="1805"/>
                  <a:pt x="2602" y="1805"/>
                </a:cubicBezTo>
                <a:cubicBezTo>
                  <a:pt x="2629" y="1784"/>
                  <a:pt x="2663" y="1771"/>
                  <a:pt x="2700" y="1771"/>
                </a:cubicBezTo>
                <a:close/>
                <a:moveTo>
                  <a:pt x="1290" y="1575"/>
                </a:moveTo>
                <a:cubicBezTo>
                  <a:pt x="1027" y="1575"/>
                  <a:pt x="1027" y="1575"/>
                  <a:pt x="1027" y="1575"/>
                </a:cubicBezTo>
                <a:cubicBezTo>
                  <a:pt x="1027" y="1312"/>
                  <a:pt x="1027" y="1312"/>
                  <a:pt x="1027" y="1312"/>
                </a:cubicBezTo>
                <a:cubicBezTo>
                  <a:pt x="1290" y="1312"/>
                  <a:pt x="1290" y="1312"/>
                  <a:pt x="1290" y="1312"/>
                </a:cubicBezTo>
                <a:lnTo>
                  <a:pt x="1290" y="1575"/>
                </a:lnTo>
                <a:close/>
                <a:moveTo>
                  <a:pt x="1290" y="1181"/>
                </a:moveTo>
                <a:cubicBezTo>
                  <a:pt x="1027" y="1181"/>
                  <a:pt x="1027" y="1181"/>
                  <a:pt x="1027" y="1181"/>
                </a:cubicBezTo>
                <a:cubicBezTo>
                  <a:pt x="1027" y="919"/>
                  <a:pt x="1027" y="919"/>
                  <a:pt x="1027" y="919"/>
                </a:cubicBezTo>
                <a:cubicBezTo>
                  <a:pt x="1290" y="919"/>
                  <a:pt x="1290" y="919"/>
                  <a:pt x="1290" y="919"/>
                </a:cubicBezTo>
                <a:lnTo>
                  <a:pt x="1290" y="1181"/>
                </a:lnTo>
                <a:close/>
                <a:moveTo>
                  <a:pt x="1290" y="787"/>
                </a:moveTo>
                <a:cubicBezTo>
                  <a:pt x="1027" y="787"/>
                  <a:pt x="1027" y="787"/>
                  <a:pt x="1027" y="787"/>
                </a:cubicBezTo>
                <a:cubicBezTo>
                  <a:pt x="1027" y="525"/>
                  <a:pt x="1027" y="525"/>
                  <a:pt x="1027" y="525"/>
                </a:cubicBezTo>
                <a:cubicBezTo>
                  <a:pt x="1290" y="525"/>
                  <a:pt x="1290" y="525"/>
                  <a:pt x="1290" y="525"/>
                </a:cubicBezTo>
                <a:lnTo>
                  <a:pt x="1290" y="787"/>
                </a:lnTo>
                <a:close/>
                <a:moveTo>
                  <a:pt x="566" y="2165"/>
                </a:moveTo>
                <a:cubicBezTo>
                  <a:pt x="2274" y="2165"/>
                  <a:pt x="2274" y="2165"/>
                  <a:pt x="2274" y="2165"/>
                </a:cubicBezTo>
                <a:cubicBezTo>
                  <a:pt x="2274" y="1968"/>
                  <a:pt x="2274" y="1968"/>
                  <a:pt x="2274" y="1968"/>
                </a:cubicBezTo>
                <a:cubicBezTo>
                  <a:pt x="566" y="1968"/>
                  <a:pt x="566" y="1968"/>
                  <a:pt x="566" y="1968"/>
                </a:cubicBezTo>
                <a:cubicBezTo>
                  <a:pt x="566" y="2105"/>
                  <a:pt x="566" y="2062"/>
                  <a:pt x="566" y="2165"/>
                </a:cubicBezTo>
                <a:close/>
                <a:moveTo>
                  <a:pt x="3225" y="2034"/>
                </a:moveTo>
                <a:cubicBezTo>
                  <a:pt x="3170" y="2034"/>
                  <a:pt x="3126" y="2078"/>
                  <a:pt x="3126" y="2132"/>
                </a:cubicBezTo>
                <a:cubicBezTo>
                  <a:pt x="3126" y="2230"/>
                  <a:pt x="3126" y="2230"/>
                  <a:pt x="3126" y="2230"/>
                </a:cubicBezTo>
                <a:cubicBezTo>
                  <a:pt x="3061" y="2230"/>
                  <a:pt x="3061" y="2230"/>
                  <a:pt x="3061" y="2230"/>
                </a:cubicBezTo>
                <a:cubicBezTo>
                  <a:pt x="3061" y="2066"/>
                  <a:pt x="3061" y="2066"/>
                  <a:pt x="3061" y="2066"/>
                </a:cubicBezTo>
                <a:cubicBezTo>
                  <a:pt x="3061" y="2012"/>
                  <a:pt x="3017" y="1968"/>
                  <a:pt x="2962" y="1968"/>
                </a:cubicBezTo>
                <a:cubicBezTo>
                  <a:pt x="2908" y="1968"/>
                  <a:pt x="2864" y="2012"/>
                  <a:pt x="2864" y="2066"/>
                </a:cubicBezTo>
                <a:cubicBezTo>
                  <a:pt x="2864" y="2230"/>
                  <a:pt x="2864" y="2230"/>
                  <a:pt x="2864" y="2230"/>
                </a:cubicBezTo>
                <a:cubicBezTo>
                  <a:pt x="2798" y="2230"/>
                  <a:pt x="2798" y="2230"/>
                  <a:pt x="2798" y="2230"/>
                </a:cubicBezTo>
                <a:cubicBezTo>
                  <a:pt x="2798" y="2001"/>
                  <a:pt x="2798" y="2001"/>
                  <a:pt x="2798" y="2001"/>
                </a:cubicBezTo>
                <a:cubicBezTo>
                  <a:pt x="2798" y="1947"/>
                  <a:pt x="2754" y="1902"/>
                  <a:pt x="2700" y="1902"/>
                </a:cubicBezTo>
                <a:cubicBezTo>
                  <a:pt x="2646" y="1902"/>
                  <a:pt x="2602" y="1947"/>
                  <a:pt x="2602" y="2001"/>
                </a:cubicBezTo>
                <a:cubicBezTo>
                  <a:pt x="2602" y="2230"/>
                  <a:pt x="2602" y="2230"/>
                  <a:pt x="2602" y="2230"/>
                </a:cubicBezTo>
                <a:cubicBezTo>
                  <a:pt x="2536" y="2230"/>
                  <a:pt x="2536" y="2230"/>
                  <a:pt x="2536" y="2230"/>
                </a:cubicBezTo>
                <a:cubicBezTo>
                  <a:pt x="2536" y="1476"/>
                  <a:pt x="2536" y="1476"/>
                  <a:pt x="2536" y="1476"/>
                </a:cubicBezTo>
                <a:cubicBezTo>
                  <a:pt x="2536" y="1422"/>
                  <a:pt x="2492" y="1378"/>
                  <a:pt x="2437" y="1378"/>
                </a:cubicBezTo>
                <a:cubicBezTo>
                  <a:pt x="2383" y="1378"/>
                  <a:pt x="2339" y="1422"/>
                  <a:pt x="2339" y="1476"/>
                </a:cubicBezTo>
                <a:cubicBezTo>
                  <a:pt x="2339" y="2230"/>
                  <a:pt x="2339" y="2230"/>
                  <a:pt x="2339" y="2230"/>
                </a:cubicBezTo>
                <a:cubicBezTo>
                  <a:pt x="2073" y="2230"/>
                  <a:pt x="2073" y="2230"/>
                  <a:pt x="2073" y="2230"/>
                </a:cubicBezTo>
                <a:cubicBezTo>
                  <a:pt x="2208" y="2821"/>
                  <a:pt x="2208" y="2821"/>
                  <a:pt x="2208" y="2821"/>
                </a:cubicBezTo>
                <a:cubicBezTo>
                  <a:pt x="3323" y="2821"/>
                  <a:pt x="3323" y="2821"/>
                  <a:pt x="3323" y="2821"/>
                </a:cubicBezTo>
                <a:cubicBezTo>
                  <a:pt x="3323" y="2132"/>
                  <a:pt x="3323" y="2132"/>
                  <a:pt x="3323" y="2132"/>
                </a:cubicBezTo>
                <a:cubicBezTo>
                  <a:pt x="3323" y="2078"/>
                  <a:pt x="3279" y="2034"/>
                  <a:pt x="3225" y="2034"/>
                </a:cubicBezTo>
                <a:close/>
                <a:moveTo>
                  <a:pt x="356" y="1963"/>
                </a:moveTo>
                <a:cubicBezTo>
                  <a:pt x="356" y="1963"/>
                  <a:pt x="732" y="1525"/>
                  <a:pt x="650" y="1575"/>
                </a:cubicBezTo>
                <a:cubicBezTo>
                  <a:pt x="765" y="1421"/>
                  <a:pt x="585" y="1318"/>
                  <a:pt x="513" y="1405"/>
                </a:cubicBezTo>
                <a:cubicBezTo>
                  <a:pt x="442" y="1492"/>
                  <a:pt x="109" y="1946"/>
                  <a:pt x="109" y="1946"/>
                </a:cubicBezTo>
                <a:cubicBezTo>
                  <a:pt x="109" y="1946"/>
                  <a:pt x="0" y="2094"/>
                  <a:pt x="109" y="2225"/>
                </a:cubicBezTo>
                <a:cubicBezTo>
                  <a:pt x="131" y="2247"/>
                  <a:pt x="716" y="2815"/>
                  <a:pt x="716" y="2815"/>
                </a:cubicBezTo>
                <a:cubicBezTo>
                  <a:pt x="716" y="2815"/>
                  <a:pt x="781" y="2908"/>
                  <a:pt x="880" y="2821"/>
                </a:cubicBezTo>
                <a:cubicBezTo>
                  <a:pt x="978" y="2733"/>
                  <a:pt x="1350" y="2372"/>
                  <a:pt x="1350" y="2372"/>
                </a:cubicBezTo>
                <a:cubicBezTo>
                  <a:pt x="1350" y="2230"/>
                  <a:pt x="1350" y="2230"/>
                  <a:pt x="1350" y="2230"/>
                </a:cubicBezTo>
                <a:cubicBezTo>
                  <a:pt x="1350" y="2230"/>
                  <a:pt x="761" y="2230"/>
                  <a:pt x="531" y="2230"/>
                </a:cubicBezTo>
                <a:cubicBezTo>
                  <a:pt x="236" y="2230"/>
                  <a:pt x="356" y="1963"/>
                  <a:pt x="356" y="1963"/>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12" name="矩形 11"/>
          <p:cNvSpPr/>
          <p:nvPr/>
        </p:nvSpPr>
        <p:spPr>
          <a:xfrm>
            <a:off x="8637923" y="4336092"/>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3" name="矩形 12"/>
          <p:cNvSpPr/>
          <p:nvPr/>
        </p:nvSpPr>
        <p:spPr>
          <a:xfrm>
            <a:off x="909726" y="2273404"/>
            <a:ext cx="5462939"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4" name="矩形 13"/>
          <p:cNvSpPr/>
          <p:nvPr/>
        </p:nvSpPr>
        <p:spPr>
          <a:xfrm>
            <a:off x="909726" y="2011682"/>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909726" y="4085966"/>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909726" y="4347688"/>
            <a:ext cx="5462939"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7" name="矩形 16"/>
          <p:cNvSpPr/>
          <p:nvPr/>
        </p:nvSpPr>
        <p:spPr>
          <a:xfrm>
            <a:off x="909726" y="6160250"/>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530491" y="2271446"/>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781469" y="3598735"/>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530491" y="3660472"/>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781469" y="4987761"/>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530491" y="5049498"/>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781469" y="6376787"/>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34" name="KSO_Shape"/>
          <p:cNvSpPr/>
          <p:nvPr/>
        </p:nvSpPr>
        <p:spPr bwMode="auto">
          <a:xfrm>
            <a:off x="5781469" y="2492698"/>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7" name="KSO_Shape"/>
          <p:cNvSpPr/>
          <p:nvPr/>
        </p:nvSpPr>
        <p:spPr bwMode="auto">
          <a:xfrm>
            <a:off x="5781469" y="3881724"/>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8" name="KSO_Shape"/>
          <p:cNvSpPr/>
          <p:nvPr/>
        </p:nvSpPr>
        <p:spPr bwMode="auto">
          <a:xfrm>
            <a:off x="5781469" y="5270750"/>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1" name="Rectangle 41"/>
          <p:cNvSpPr>
            <a:spLocks noChangeArrowheads="1"/>
          </p:cNvSpPr>
          <p:nvPr/>
        </p:nvSpPr>
        <p:spPr bwMode="auto">
          <a:xfrm>
            <a:off x="1151856" y="575730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52" name="Rectangle 42"/>
          <p:cNvSpPr>
            <a:spLocks noChangeArrowheads="1"/>
          </p:cNvSpPr>
          <p:nvPr/>
        </p:nvSpPr>
        <p:spPr bwMode="auto">
          <a:xfrm>
            <a:off x="1337910" y="4114338"/>
            <a:ext cx="238889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defRPr/>
            </a:pPr>
            <a:r>
              <a:rPr lang="en-US" altLang="zh-CN" sz="9600" dirty="0">
                <a:latin typeface="+mn-lt"/>
              </a:rPr>
              <a:t>93</a:t>
            </a:r>
            <a:r>
              <a:rPr lang="en-US" altLang="zh-CN" sz="5400" dirty="0">
                <a:latin typeface="+mn-lt"/>
              </a:rPr>
              <a:t>%</a:t>
            </a:r>
            <a:endParaRPr lang="zh-CN" altLang="en-US" sz="7200" dirty="0">
              <a:latin typeface="+mn-lt"/>
            </a:endParaRPr>
          </a:p>
        </p:txBody>
      </p:sp>
      <p:sp>
        <p:nvSpPr>
          <p:cNvPr id="15" name="KSO_Shape"/>
          <p:cNvSpPr/>
          <p:nvPr/>
        </p:nvSpPr>
        <p:spPr bwMode="auto">
          <a:xfrm>
            <a:off x="1057096" y="2125417"/>
            <a:ext cx="2831540" cy="1944324"/>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矩形: 圆角 28"/>
          <p:cNvSpPr/>
          <p:nvPr/>
        </p:nvSpPr>
        <p:spPr bwMode="auto">
          <a:xfrm>
            <a:off x="715963" y="2401214"/>
            <a:ext cx="3313112" cy="2859230"/>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0" name="KSO_Shape"/>
          <p:cNvSpPr/>
          <p:nvPr/>
        </p:nvSpPr>
        <p:spPr bwMode="auto">
          <a:xfrm>
            <a:off x="1637552" y="2700730"/>
            <a:ext cx="1465326" cy="1370864"/>
          </a:xfrm>
          <a:custGeom>
            <a:avLst/>
            <a:gdLst>
              <a:gd name="T0" fmla="*/ 1264650 w 2063750"/>
              <a:gd name="T1" fmla="*/ 933236 h 1925638"/>
              <a:gd name="T2" fmla="*/ 1205010 w 2063750"/>
              <a:gd name="T3" fmla="*/ 981200 h 1925638"/>
              <a:gd name="T4" fmla="*/ 1169637 w 2063750"/>
              <a:gd name="T5" fmla="*/ 913641 h 1925638"/>
              <a:gd name="T6" fmla="*/ 1863628 w 2063750"/>
              <a:gd name="T7" fmla="*/ 619424 h 1925638"/>
              <a:gd name="T8" fmla="*/ 1873035 w 2063750"/>
              <a:gd name="T9" fmla="*/ 667280 h 1925638"/>
              <a:gd name="T10" fmla="*/ 1691374 w 2063750"/>
              <a:gd name="T11" fmla="*/ 669322 h 1925638"/>
              <a:gd name="T12" fmla="*/ 1696077 w 2063750"/>
              <a:gd name="T13" fmla="*/ 621175 h 1925638"/>
              <a:gd name="T14" fmla="*/ 742063 w 2063750"/>
              <a:gd name="T15" fmla="*/ 629637 h 1925638"/>
              <a:gd name="T16" fmla="*/ 727975 w 2063750"/>
              <a:gd name="T17" fmla="*/ 676034 h 1925638"/>
              <a:gd name="T18" fmla="*/ 550987 w 2063750"/>
              <a:gd name="T19" fmla="*/ 656483 h 1925638"/>
              <a:gd name="T20" fmla="*/ 577990 w 2063750"/>
              <a:gd name="T21" fmla="*/ 615922 h 1925638"/>
              <a:gd name="T22" fmla="*/ 1273128 w 2063750"/>
              <a:gd name="T23" fmla="*/ 560052 h 1925638"/>
              <a:gd name="T24" fmla="*/ 1196826 w 2063750"/>
              <a:gd name="T25" fmla="*/ 846374 h 1925638"/>
              <a:gd name="T26" fmla="*/ 1157651 w 2063750"/>
              <a:gd name="T27" fmla="*/ 551279 h 1925638"/>
              <a:gd name="T28" fmla="*/ 1196634 w 2063750"/>
              <a:gd name="T29" fmla="*/ 394965 h 1925638"/>
              <a:gd name="T30" fmla="*/ 1004375 w 2063750"/>
              <a:gd name="T31" fmla="*/ 453667 h 1925638"/>
              <a:gd name="T32" fmla="*/ 916159 w 2063750"/>
              <a:gd name="T33" fmla="*/ 617446 h 1925638"/>
              <a:gd name="T34" fmla="*/ 942243 w 2063750"/>
              <a:gd name="T35" fmla="*/ 775648 h 1925638"/>
              <a:gd name="T36" fmla="*/ 1065042 w 2063750"/>
              <a:gd name="T37" fmla="*/ 952636 h 1925638"/>
              <a:gd name="T38" fmla="*/ 1352258 w 2063750"/>
              <a:gd name="T39" fmla="*/ 1009577 h 1925638"/>
              <a:gd name="T40" fmla="*/ 1456007 w 2063750"/>
              <a:gd name="T41" fmla="*/ 831122 h 1925638"/>
              <a:gd name="T42" fmla="*/ 1514915 w 2063750"/>
              <a:gd name="T43" fmla="*/ 694346 h 1925638"/>
              <a:gd name="T44" fmla="*/ 1484729 w 2063750"/>
              <a:gd name="T45" fmla="*/ 506499 h 1925638"/>
              <a:gd name="T46" fmla="*/ 1323829 w 2063750"/>
              <a:gd name="T47" fmla="*/ 407879 h 1925638"/>
              <a:gd name="T48" fmla="*/ 1277230 w 2063750"/>
              <a:gd name="T49" fmla="*/ 330686 h 1925638"/>
              <a:gd name="T50" fmla="*/ 1483556 w 2063750"/>
              <a:gd name="T51" fmla="*/ 408467 h 1925638"/>
              <a:gd name="T52" fmla="*/ 1585840 w 2063750"/>
              <a:gd name="T53" fmla="*/ 598074 h 1925638"/>
              <a:gd name="T54" fmla="*/ 1556532 w 2063750"/>
              <a:gd name="T55" fmla="*/ 799717 h 1925638"/>
              <a:gd name="T56" fmla="*/ 1444577 w 2063750"/>
              <a:gd name="T57" fmla="*/ 953809 h 1925638"/>
              <a:gd name="T58" fmla="*/ 1379514 w 2063750"/>
              <a:gd name="T59" fmla="*/ 1234993 h 1925638"/>
              <a:gd name="T60" fmla="*/ 1224769 w 2063750"/>
              <a:gd name="T61" fmla="*/ 1299859 h 1925638"/>
              <a:gd name="T62" fmla="*/ 973458 w 2063750"/>
              <a:gd name="T63" fmla="*/ 1301550 h 1925638"/>
              <a:gd name="T64" fmla="*/ 884643 w 2063750"/>
              <a:gd name="T65" fmla="*/ 1352828 h 1925638"/>
              <a:gd name="T66" fmla="*/ 1171315 w 2063750"/>
              <a:gd name="T67" fmla="*/ 1381250 h 1925638"/>
              <a:gd name="T68" fmla="*/ 1609826 w 2063750"/>
              <a:gd name="T69" fmla="*/ 1205732 h 1925638"/>
              <a:gd name="T70" fmla="*/ 1769285 w 2063750"/>
              <a:gd name="T71" fmla="*/ 1202215 h 1925638"/>
              <a:gd name="T72" fmla="*/ 1698033 w 2063750"/>
              <a:gd name="T73" fmla="*/ 1343539 h 1925638"/>
              <a:gd name="T74" fmla="*/ 1830840 w 2063750"/>
              <a:gd name="T75" fmla="*/ 1309461 h 1925638"/>
              <a:gd name="T76" fmla="*/ 1902362 w 2063750"/>
              <a:gd name="T77" fmla="*/ 1344330 h 1925638"/>
              <a:gd name="T78" fmla="*/ 1805632 w 2063750"/>
              <a:gd name="T79" fmla="*/ 1426962 h 1925638"/>
              <a:gd name="T80" fmla="*/ 1115916 w 2063750"/>
              <a:gd name="T81" fmla="*/ 1759833 h 1925638"/>
              <a:gd name="T82" fmla="*/ 544327 w 2063750"/>
              <a:gd name="T83" fmla="*/ 1713829 h 1925638"/>
              <a:gd name="T84" fmla="*/ 50124 w 2063750"/>
              <a:gd name="T85" fmla="*/ 1388576 h 1925638"/>
              <a:gd name="T86" fmla="*/ 277587 w 2063750"/>
              <a:gd name="T87" fmla="*/ 1364841 h 1925638"/>
              <a:gd name="T88" fmla="*/ 557812 w 2063750"/>
              <a:gd name="T89" fmla="*/ 1209541 h 1925638"/>
              <a:gd name="T90" fmla="*/ 1023426 w 2063750"/>
              <a:gd name="T91" fmla="*/ 1057126 h 1925638"/>
              <a:gd name="T92" fmla="*/ 919090 w 2063750"/>
              <a:gd name="T93" fmla="*/ 864876 h 1925638"/>
              <a:gd name="T94" fmla="*/ 854320 w 2063750"/>
              <a:gd name="T95" fmla="*/ 707847 h 1925638"/>
              <a:gd name="T96" fmla="*/ 887730 w 2063750"/>
              <a:gd name="T97" fmla="*/ 478909 h 1925638"/>
              <a:gd name="T98" fmla="*/ 1065042 w 2063750"/>
              <a:gd name="T99" fmla="*/ 350938 h 1925638"/>
              <a:gd name="T100" fmla="*/ 1690144 w 2063750"/>
              <a:gd name="T101" fmla="*/ 203159 h 1925638"/>
              <a:gd name="T102" fmla="*/ 1700127 w 2063750"/>
              <a:gd name="T103" fmla="*/ 250943 h 1925638"/>
              <a:gd name="T104" fmla="*/ 1558014 w 2063750"/>
              <a:gd name="T105" fmla="*/ 348271 h 1925638"/>
              <a:gd name="T106" fmla="*/ 1655497 w 2063750"/>
              <a:gd name="T107" fmla="*/ 206383 h 1925638"/>
              <a:gd name="T108" fmla="*/ 904489 w 2063750"/>
              <a:gd name="T109" fmla="*/ 306056 h 1925638"/>
              <a:gd name="T110" fmla="*/ 895180 w 2063750"/>
              <a:gd name="T111" fmla="*/ 353841 h 1925638"/>
              <a:gd name="T112" fmla="*/ 757001 w 2063750"/>
              <a:gd name="T113" fmla="*/ 243028 h 1925638"/>
              <a:gd name="T114" fmla="*/ 779982 w 2063750"/>
              <a:gd name="T115" fmla="*/ 199933 h 1925638"/>
              <a:gd name="T116" fmla="*/ 1248509 w 2063750"/>
              <a:gd name="T117" fmla="*/ 28478 h 1925638"/>
              <a:gd name="T118" fmla="*/ 1217149 w 2063750"/>
              <a:gd name="T119" fmla="*/ 197882 h 1925638"/>
              <a:gd name="T120" fmla="*/ 1185497 w 2063750"/>
              <a:gd name="T121" fmla="*/ 28478 h 19256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063750" h="1925638">
                <a:moveTo>
                  <a:pt x="1310496" y="957198"/>
                </a:moveTo>
                <a:lnTo>
                  <a:pt x="1315880" y="957198"/>
                </a:lnTo>
                <a:lnTo>
                  <a:pt x="1321581" y="957198"/>
                </a:lnTo>
                <a:lnTo>
                  <a:pt x="1326965" y="958465"/>
                </a:lnTo>
                <a:lnTo>
                  <a:pt x="1332032" y="959732"/>
                </a:lnTo>
                <a:lnTo>
                  <a:pt x="1337099" y="961316"/>
                </a:lnTo>
                <a:lnTo>
                  <a:pt x="1341850" y="963533"/>
                </a:lnTo>
                <a:lnTo>
                  <a:pt x="1346284" y="966383"/>
                </a:lnTo>
                <a:lnTo>
                  <a:pt x="1350718" y="969234"/>
                </a:lnTo>
                <a:lnTo>
                  <a:pt x="1354202" y="973035"/>
                </a:lnTo>
                <a:lnTo>
                  <a:pt x="1357685" y="976519"/>
                </a:lnTo>
                <a:lnTo>
                  <a:pt x="1360536" y="980637"/>
                </a:lnTo>
                <a:lnTo>
                  <a:pt x="1363386" y="985072"/>
                </a:lnTo>
                <a:lnTo>
                  <a:pt x="1365603" y="989506"/>
                </a:lnTo>
                <a:lnTo>
                  <a:pt x="1367503" y="994574"/>
                </a:lnTo>
                <a:lnTo>
                  <a:pt x="1369087" y="999959"/>
                </a:lnTo>
                <a:lnTo>
                  <a:pt x="1369720" y="1005344"/>
                </a:lnTo>
                <a:lnTo>
                  <a:pt x="1370037" y="1010728"/>
                </a:lnTo>
                <a:lnTo>
                  <a:pt x="1369720" y="1016113"/>
                </a:lnTo>
                <a:lnTo>
                  <a:pt x="1369087" y="1021181"/>
                </a:lnTo>
                <a:lnTo>
                  <a:pt x="1367503" y="1026566"/>
                </a:lnTo>
                <a:lnTo>
                  <a:pt x="1365603" y="1031634"/>
                </a:lnTo>
                <a:lnTo>
                  <a:pt x="1363386" y="1036385"/>
                </a:lnTo>
                <a:lnTo>
                  <a:pt x="1360536" y="1040503"/>
                </a:lnTo>
                <a:lnTo>
                  <a:pt x="1357685" y="1044620"/>
                </a:lnTo>
                <a:lnTo>
                  <a:pt x="1354202" y="1048738"/>
                </a:lnTo>
                <a:lnTo>
                  <a:pt x="1350718" y="1051906"/>
                </a:lnTo>
                <a:lnTo>
                  <a:pt x="1346284" y="1055073"/>
                </a:lnTo>
                <a:lnTo>
                  <a:pt x="1341850" y="1057290"/>
                </a:lnTo>
                <a:lnTo>
                  <a:pt x="1337099" y="1059507"/>
                </a:lnTo>
                <a:lnTo>
                  <a:pt x="1332032" y="1061408"/>
                </a:lnTo>
                <a:lnTo>
                  <a:pt x="1326965" y="1062675"/>
                </a:lnTo>
                <a:lnTo>
                  <a:pt x="1321581" y="1063308"/>
                </a:lnTo>
                <a:lnTo>
                  <a:pt x="1315880" y="1063625"/>
                </a:lnTo>
                <a:lnTo>
                  <a:pt x="1310496" y="1063308"/>
                </a:lnTo>
                <a:lnTo>
                  <a:pt x="1305428" y="1062675"/>
                </a:lnTo>
                <a:lnTo>
                  <a:pt x="1300361" y="1061408"/>
                </a:lnTo>
                <a:lnTo>
                  <a:pt x="1295294" y="1059507"/>
                </a:lnTo>
                <a:lnTo>
                  <a:pt x="1290543" y="1057290"/>
                </a:lnTo>
                <a:lnTo>
                  <a:pt x="1286109" y="1055073"/>
                </a:lnTo>
                <a:lnTo>
                  <a:pt x="1281992" y="1051906"/>
                </a:lnTo>
                <a:lnTo>
                  <a:pt x="1278191" y="1048738"/>
                </a:lnTo>
                <a:lnTo>
                  <a:pt x="1275024" y="1044620"/>
                </a:lnTo>
                <a:lnTo>
                  <a:pt x="1271857" y="1040503"/>
                </a:lnTo>
                <a:lnTo>
                  <a:pt x="1269324" y="1036385"/>
                </a:lnTo>
                <a:lnTo>
                  <a:pt x="1267107" y="1031634"/>
                </a:lnTo>
                <a:lnTo>
                  <a:pt x="1265206" y="1026566"/>
                </a:lnTo>
                <a:lnTo>
                  <a:pt x="1263940" y="1021181"/>
                </a:lnTo>
                <a:lnTo>
                  <a:pt x="1263306" y="1016113"/>
                </a:lnTo>
                <a:lnTo>
                  <a:pt x="1262989" y="1010728"/>
                </a:lnTo>
                <a:lnTo>
                  <a:pt x="1263306" y="1005344"/>
                </a:lnTo>
                <a:lnTo>
                  <a:pt x="1263940" y="999959"/>
                </a:lnTo>
                <a:lnTo>
                  <a:pt x="1265206" y="994574"/>
                </a:lnTo>
                <a:lnTo>
                  <a:pt x="1267107" y="989506"/>
                </a:lnTo>
                <a:lnTo>
                  <a:pt x="1269324" y="985072"/>
                </a:lnTo>
                <a:lnTo>
                  <a:pt x="1271857" y="980637"/>
                </a:lnTo>
                <a:lnTo>
                  <a:pt x="1275024" y="976519"/>
                </a:lnTo>
                <a:lnTo>
                  <a:pt x="1278191" y="973035"/>
                </a:lnTo>
                <a:lnTo>
                  <a:pt x="1281992" y="969234"/>
                </a:lnTo>
                <a:lnTo>
                  <a:pt x="1286109" y="966383"/>
                </a:lnTo>
                <a:lnTo>
                  <a:pt x="1290543" y="963533"/>
                </a:lnTo>
                <a:lnTo>
                  <a:pt x="1295294" y="961316"/>
                </a:lnTo>
                <a:lnTo>
                  <a:pt x="1300361" y="959732"/>
                </a:lnTo>
                <a:lnTo>
                  <a:pt x="1305428" y="958465"/>
                </a:lnTo>
                <a:lnTo>
                  <a:pt x="1310496" y="957198"/>
                </a:lnTo>
                <a:close/>
                <a:moveTo>
                  <a:pt x="1856524" y="666750"/>
                </a:moveTo>
                <a:lnTo>
                  <a:pt x="2002690" y="666750"/>
                </a:lnTo>
                <a:lnTo>
                  <a:pt x="2005874" y="667066"/>
                </a:lnTo>
                <a:lnTo>
                  <a:pt x="2009695" y="667382"/>
                </a:lnTo>
                <a:lnTo>
                  <a:pt x="2012561" y="668330"/>
                </a:lnTo>
                <a:lnTo>
                  <a:pt x="2016064" y="669595"/>
                </a:lnTo>
                <a:lnTo>
                  <a:pt x="2018930" y="670859"/>
                </a:lnTo>
                <a:lnTo>
                  <a:pt x="2021796" y="672755"/>
                </a:lnTo>
                <a:lnTo>
                  <a:pt x="2024344" y="674335"/>
                </a:lnTo>
                <a:lnTo>
                  <a:pt x="2026891" y="676863"/>
                </a:lnTo>
                <a:lnTo>
                  <a:pt x="2029121" y="679076"/>
                </a:lnTo>
                <a:lnTo>
                  <a:pt x="2031031" y="681920"/>
                </a:lnTo>
                <a:lnTo>
                  <a:pt x="2032623" y="684764"/>
                </a:lnTo>
                <a:lnTo>
                  <a:pt x="2034216" y="687292"/>
                </a:lnTo>
                <a:lnTo>
                  <a:pt x="2035489" y="690769"/>
                </a:lnTo>
                <a:lnTo>
                  <a:pt x="2036126" y="693929"/>
                </a:lnTo>
                <a:lnTo>
                  <a:pt x="2036763" y="697405"/>
                </a:lnTo>
                <a:lnTo>
                  <a:pt x="2036763" y="700566"/>
                </a:lnTo>
                <a:lnTo>
                  <a:pt x="2036763" y="704358"/>
                </a:lnTo>
                <a:lnTo>
                  <a:pt x="2036126" y="707834"/>
                </a:lnTo>
                <a:lnTo>
                  <a:pt x="2035489" y="710995"/>
                </a:lnTo>
                <a:lnTo>
                  <a:pt x="2034216" y="714155"/>
                </a:lnTo>
                <a:lnTo>
                  <a:pt x="2032623" y="716999"/>
                </a:lnTo>
                <a:lnTo>
                  <a:pt x="2031031" y="720160"/>
                </a:lnTo>
                <a:lnTo>
                  <a:pt x="2029121" y="722688"/>
                </a:lnTo>
                <a:lnTo>
                  <a:pt x="2026891" y="724900"/>
                </a:lnTo>
                <a:lnTo>
                  <a:pt x="2024344" y="727112"/>
                </a:lnTo>
                <a:lnTo>
                  <a:pt x="2021796" y="729009"/>
                </a:lnTo>
                <a:lnTo>
                  <a:pt x="2018930" y="730905"/>
                </a:lnTo>
                <a:lnTo>
                  <a:pt x="2016064" y="732169"/>
                </a:lnTo>
                <a:lnTo>
                  <a:pt x="2012561" y="733433"/>
                </a:lnTo>
                <a:lnTo>
                  <a:pt x="2009695" y="734381"/>
                </a:lnTo>
                <a:lnTo>
                  <a:pt x="2005874" y="734697"/>
                </a:lnTo>
                <a:lnTo>
                  <a:pt x="2002690" y="735013"/>
                </a:lnTo>
                <a:lnTo>
                  <a:pt x="1856524" y="735013"/>
                </a:lnTo>
                <a:lnTo>
                  <a:pt x="1853339" y="734697"/>
                </a:lnTo>
                <a:lnTo>
                  <a:pt x="1849518" y="734381"/>
                </a:lnTo>
                <a:lnTo>
                  <a:pt x="1846652" y="733433"/>
                </a:lnTo>
                <a:lnTo>
                  <a:pt x="1843149" y="732169"/>
                </a:lnTo>
                <a:lnTo>
                  <a:pt x="1840283" y="730905"/>
                </a:lnTo>
                <a:lnTo>
                  <a:pt x="1837417" y="729009"/>
                </a:lnTo>
                <a:lnTo>
                  <a:pt x="1834870" y="727112"/>
                </a:lnTo>
                <a:lnTo>
                  <a:pt x="1832322" y="724900"/>
                </a:lnTo>
                <a:lnTo>
                  <a:pt x="1830093" y="722688"/>
                </a:lnTo>
                <a:lnTo>
                  <a:pt x="1828182" y="720160"/>
                </a:lnTo>
                <a:lnTo>
                  <a:pt x="1826590" y="716999"/>
                </a:lnTo>
                <a:lnTo>
                  <a:pt x="1824998" y="714155"/>
                </a:lnTo>
                <a:lnTo>
                  <a:pt x="1823724" y="710995"/>
                </a:lnTo>
                <a:lnTo>
                  <a:pt x="1823087" y="707834"/>
                </a:lnTo>
                <a:lnTo>
                  <a:pt x="1822450" y="704358"/>
                </a:lnTo>
                <a:lnTo>
                  <a:pt x="1822450" y="700566"/>
                </a:lnTo>
                <a:lnTo>
                  <a:pt x="1822450" y="697405"/>
                </a:lnTo>
                <a:lnTo>
                  <a:pt x="1823087" y="693929"/>
                </a:lnTo>
                <a:lnTo>
                  <a:pt x="1823724" y="690769"/>
                </a:lnTo>
                <a:lnTo>
                  <a:pt x="1824998" y="687292"/>
                </a:lnTo>
                <a:lnTo>
                  <a:pt x="1826590" y="684764"/>
                </a:lnTo>
                <a:lnTo>
                  <a:pt x="1828182" y="681920"/>
                </a:lnTo>
                <a:lnTo>
                  <a:pt x="1830093" y="679076"/>
                </a:lnTo>
                <a:lnTo>
                  <a:pt x="1832322" y="676863"/>
                </a:lnTo>
                <a:lnTo>
                  <a:pt x="1834870" y="674335"/>
                </a:lnTo>
                <a:lnTo>
                  <a:pt x="1837417" y="672755"/>
                </a:lnTo>
                <a:lnTo>
                  <a:pt x="1840283" y="670859"/>
                </a:lnTo>
                <a:lnTo>
                  <a:pt x="1843149" y="669595"/>
                </a:lnTo>
                <a:lnTo>
                  <a:pt x="1846652" y="668330"/>
                </a:lnTo>
                <a:lnTo>
                  <a:pt x="1849518" y="667382"/>
                </a:lnTo>
                <a:lnTo>
                  <a:pt x="1853339" y="667066"/>
                </a:lnTo>
                <a:lnTo>
                  <a:pt x="1856524" y="666750"/>
                </a:lnTo>
                <a:close/>
                <a:moveTo>
                  <a:pt x="629654" y="666750"/>
                </a:moveTo>
                <a:lnTo>
                  <a:pt x="775285" y="666750"/>
                </a:lnTo>
                <a:lnTo>
                  <a:pt x="778783" y="667066"/>
                </a:lnTo>
                <a:lnTo>
                  <a:pt x="781962" y="667382"/>
                </a:lnTo>
                <a:lnTo>
                  <a:pt x="785460" y="668330"/>
                </a:lnTo>
                <a:lnTo>
                  <a:pt x="788640" y="669595"/>
                </a:lnTo>
                <a:lnTo>
                  <a:pt x="791819" y="670859"/>
                </a:lnTo>
                <a:lnTo>
                  <a:pt x="794363" y="672755"/>
                </a:lnTo>
                <a:lnTo>
                  <a:pt x="797225" y="674335"/>
                </a:lnTo>
                <a:lnTo>
                  <a:pt x="799451" y="676863"/>
                </a:lnTo>
                <a:lnTo>
                  <a:pt x="801677" y="679076"/>
                </a:lnTo>
                <a:lnTo>
                  <a:pt x="803902" y="681920"/>
                </a:lnTo>
                <a:lnTo>
                  <a:pt x="805492" y="684764"/>
                </a:lnTo>
                <a:lnTo>
                  <a:pt x="806764" y="687292"/>
                </a:lnTo>
                <a:lnTo>
                  <a:pt x="808036" y="690769"/>
                </a:lnTo>
                <a:lnTo>
                  <a:pt x="808990" y="693929"/>
                </a:lnTo>
                <a:lnTo>
                  <a:pt x="809626" y="697405"/>
                </a:lnTo>
                <a:lnTo>
                  <a:pt x="809626" y="700566"/>
                </a:lnTo>
                <a:lnTo>
                  <a:pt x="809626" y="704358"/>
                </a:lnTo>
                <a:lnTo>
                  <a:pt x="808990" y="707834"/>
                </a:lnTo>
                <a:lnTo>
                  <a:pt x="808036" y="710995"/>
                </a:lnTo>
                <a:lnTo>
                  <a:pt x="806764" y="714155"/>
                </a:lnTo>
                <a:lnTo>
                  <a:pt x="805492" y="716999"/>
                </a:lnTo>
                <a:lnTo>
                  <a:pt x="803902" y="720160"/>
                </a:lnTo>
                <a:lnTo>
                  <a:pt x="801677" y="722688"/>
                </a:lnTo>
                <a:lnTo>
                  <a:pt x="799451" y="724900"/>
                </a:lnTo>
                <a:lnTo>
                  <a:pt x="797225" y="727112"/>
                </a:lnTo>
                <a:lnTo>
                  <a:pt x="794363" y="729009"/>
                </a:lnTo>
                <a:lnTo>
                  <a:pt x="791819" y="730905"/>
                </a:lnTo>
                <a:lnTo>
                  <a:pt x="788640" y="732169"/>
                </a:lnTo>
                <a:lnTo>
                  <a:pt x="785460" y="733433"/>
                </a:lnTo>
                <a:lnTo>
                  <a:pt x="781962" y="734381"/>
                </a:lnTo>
                <a:lnTo>
                  <a:pt x="778783" y="734697"/>
                </a:lnTo>
                <a:lnTo>
                  <a:pt x="775285" y="735013"/>
                </a:lnTo>
                <a:lnTo>
                  <a:pt x="629654" y="735013"/>
                </a:lnTo>
                <a:lnTo>
                  <a:pt x="626156" y="734697"/>
                </a:lnTo>
                <a:lnTo>
                  <a:pt x="622976" y="734381"/>
                </a:lnTo>
                <a:lnTo>
                  <a:pt x="619479" y="733433"/>
                </a:lnTo>
                <a:lnTo>
                  <a:pt x="616299" y="732169"/>
                </a:lnTo>
                <a:lnTo>
                  <a:pt x="613119" y="730905"/>
                </a:lnTo>
                <a:lnTo>
                  <a:pt x="610576" y="729009"/>
                </a:lnTo>
                <a:lnTo>
                  <a:pt x="607714" y="727112"/>
                </a:lnTo>
                <a:lnTo>
                  <a:pt x="605488" y="724900"/>
                </a:lnTo>
                <a:lnTo>
                  <a:pt x="603262" y="722688"/>
                </a:lnTo>
                <a:lnTo>
                  <a:pt x="601036" y="720160"/>
                </a:lnTo>
                <a:lnTo>
                  <a:pt x="599447" y="716999"/>
                </a:lnTo>
                <a:lnTo>
                  <a:pt x="598175" y="714155"/>
                </a:lnTo>
                <a:lnTo>
                  <a:pt x="596903" y="710995"/>
                </a:lnTo>
                <a:lnTo>
                  <a:pt x="596267" y="707834"/>
                </a:lnTo>
                <a:lnTo>
                  <a:pt x="595313" y="704358"/>
                </a:lnTo>
                <a:lnTo>
                  <a:pt x="595313" y="700566"/>
                </a:lnTo>
                <a:lnTo>
                  <a:pt x="595313" y="697405"/>
                </a:lnTo>
                <a:lnTo>
                  <a:pt x="596267" y="693929"/>
                </a:lnTo>
                <a:lnTo>
                  <a:pt x="596903" y="690769"/>
                </a:lnTo>
                <a:lnTo>
                  <a:pt x="598175" y="687292"/>
                </a:lnTo>
                <a:lnTo>
                  <a:pt x="599447" y="684764"/>
                </a:lnTo>
                <a:lnTo>
                  <a:pt x="601036" y="681920"/>
                </a:lnTo>
                <a:lnTo>
                  <a:pt x="603262" y="679076"/>
                </a:lnTo>
                <a:lnTo>
                  <a:pt x="605488" y="676863"/>
                </a:lnTo>
                <a:lnTo>
                  <a:pt x="607714" y="674335"/>
                </a:lnTo>
                <a:lnTo>
                  <a:pt x="610576" y="672755"/>
                </a:lnTo>
                <a:lnTo>
                  <a:pt x="613119" y="670859"/>
                </a:lnTo>
                <a:lnTo>
                  <a:pt x="616299" y="669595"/>
                </a:lnTo>
                <a:lnTo>
                  <a:pt x="619479" y="668330"/>
                </a:lnTo>
                <a:lnTo>
                  <a:pt x="622976" y="667382"/>
                </a:lnTo>
                <a:lnTo>
                  <a:pt x="626156" y="667066"/>
                </a:lnTo>
                <a:lnTo>
                  <a:pt x="629654" y="666750"/>
                </a:lnTo>
                <a:close/>
                <a:moveTo>
                  <a:pt x="1315880" y="528637"/>
                </a:moveTo>
                <a:lnTo>
                  <a:pt x="1321897" y="528954"/>
                </a:lnTo>
                <a:lnTo>
                  <a:pt x="1327598" y="529904"/>
                </a:lnTo>
                <a:lnTo>
                  <a:pt x="1333615" y="531805"/>
                </a:lnTo>
                <a:lnTo>
                  <a:pt x="1339316" y="534655"/>
                </a:lnTo>
                <a:lnTo>
                  <a:pt x="1345017" y="537823"/>
                </a:lnTo>
                <a:lnTo>
                  <a:pt x="1350084" y="541941"/>
                </a:lnTo>
                <a:lnTo>
                  <a:pt x="1354835" y="546375"/>
                </a:lnTo>
                <a:lnTo>
                  <a:pt x="1359586" y="551760"/>
                </a:lnTo>
                <a:lnTo>
                  <a:pt x="1364020" y="557778"/>
                </a:lnTo>
                <a:lnTo>
                  <a:pt x="1367503" y="564430"/>
                </a:lnTo>
                <a:lnTo>
                  <a:pt x="1370987" y="571398"/>
                </a:lnTo>
                <a:lnTo>
                  <a:pt x="1373837" y="579634"/>
                </a:lnTo>
                <a:lnTo>
                  <a:pt x="1375104" y="583751"/>
                </a:lnTo>
                <a:lnTo>
                  <a:pt x="1376371" y="588186"/>
                </a:lnTo>
                <a:lnTo>
                  <a:pt x="1377955" y="597055"/>
                </a:lnTo>
                <a:lnTo>
                  <a:pt x="1379222" y="606557"/>
                </a:lnTo>
                <a:lnTo>
                  <a:pt x="1379538" y="616377"/>
                </a:lnTo>
                <a:lnTo>
                  <a:pt x="1379222" y="627463"/>
                </a:lnTo>
                <a:lnTo>
                  <a:pt x="1378905" y="637915"/>
                </a:lnTo>
                <a:lnTo>
                  <a:pt x="1378588" y="647101"/>
                </a:lnTo>
                <a:lnTo>
                  <a:pt x="1377955" y="655970"/>
                </a:lnTo>
                <a:lnTo>
                  <a:pt x="1376054" y="673074"/>
                </a:lnTo>
                <a:lnTo>
                  <a:pt x="1373204" y="690179"/>
                </a:lnTo>
                <a:lnTo>
                  <a:pt x="1370037" y="706967"/>
                </a:lnTo>
                <a:lnTo>
                  <a:pt x="1366237" y="725021"/>
                </a:lnTo>
                <a:lnTo>
                  <a:pt x="1361803" y="745293"/>
                </a:lnTo>
                <a:lnTo>
                  <a:pt x="1357369" y="769366"/>
                </a:lnTo>
                <a:lnTo>
                  <a:pt x="1352301" y="797873"/>
                </a:lnTo>
                <a:lnTo>
                  <a:pt x="1346917" y="830815"/>
                </a:lnTo>
                <a:lnTo>
                  <a:pt x="1344384" y="849503"/>
                </a:lnTo>
                <a:lnTo>
                  <a:pt x="1341533" y="870092"/>
                </a:lnTo>
                <a:lnTo>
                  <a:pt x="1338683" y="892264"/>
                </a:lnTo>
                <a:lnTo>
                  <a:pt x="1335832" y="916654"/>
                </a:lnTo>
                <a:lnTo>
                  <a:pt x="1296561" y="916654"/>
                </a:lnTo>
                <a:lnTo>
                  <a:pt x="1293710" y="892264"/>
                </a:lnTo>
                <a:lnTo>
                  <a:pt x="1290860" y="870092"/>
                </a:lnTo>
                <a:lnTo>
                  <a:pt x="1288326" y="849820"/>
                </a:lnTo>
                <a:lnTo>
                  <a:pt x="1285792" y="831132"/>
                </a:lnTo>
                <a:lnTo>
                  <a:pt x="1280092" y="797873"/>
                </a:lnTo>
                <a:lnTo>
                  <a:pt x="1275341" y="769366"/>
                </a:lnTo>
                <a:lnTo>
                  <a:pt x="1270590" y="745293"/>
                </a:lnTo>
                <a:lnTo>
                  <a:pt x="1266473" y="725021"/>
                </a:lnTo>
                <a:lnTo>
                  <a:pt x="1262356" y="706967"/>
                </a:lnTo>
                <a:lnTo>
                  <a:pt x="1258872" y="690179"/>
                </a:lnTo>
                <a:lnTo>
                  <a:pt x="1256339" y="673074"/>
                </a:lnTo>
                <a:lnTo>
                  <a:pt x="1254438" y="655970"/>
                </a:lnTo>
                <a:lnTo>
                  <a:pt x="1253805" y="647101"/>
                </a:lnTo>
                <a:lnTo>
                  <a:pt x="1252855" y="637915"/>
                </a:lnTo>
                <a:lnTo>
                  <a:pt x="1252538" y="627463"/>
                </a:lnTo>
                <a:lnTo>
                  <a:pt x="1252538" y="616377"/>
                </a:lnTo>
                <a:lnTo>
                  <a:pt x="1252855" y="606557"/>
                </a:lnTo>
                <a:lnTo>
                  <a:pt x="1254122" y="597055"/>
                </a:lnTo>
                <a:lnTo>
                  <a:pt x="1255705" y="588186"/>
                </a:lnTo>
                <a:lnTo>
                  <a:pt x="1256972" y="583751"/>
                </a:lnTo>
                <a:lnTo>
                  <a:pt x="1258239" y="579634"/>
                </a:lnTo>
                <a:lnTo>
                  <a:pt x="1261406" y="571398"/>
                </a:lnTo>
                <a:lnTo>
                  <a:pt x="1264573" y="564430"/>
                </a:lnTo>
                <a:lnTo>
                  <a:pt x="1268374" y="557778"/>
                </a:lnTo>
                <a:lnTo>
                  <a:pt x="1272807" y="551760"/>
                </a:lnTo>
                <a:lnTo>
                  <a:pt x="1277241" y="546375"/>
                </a:lnTo>
                <a:lnTo>
                  <a:pt x="1281992" y="541941"/>
                </a:lnTo>
                <a:lnTo>
                  <a:pt x="1287376" y="537823"/>
                </a:lnTo>
                <a:lnTo>
                  <a:pt x="1293077" y="534655"/>
                </a:lnTo>
                <a:lnTo>
                  <a:pt x="1298778" y="531805"/>
                </a:lnTo>
                <a:lnTo>
                  <a:pt x="1304162" y="529904"/>
                </a:lnTo>
                <a:lnTo>
                  <a:pt x="1310179" y="528954"/>
                </a:lnTo>
                <a:lnTo>
                  <a:pt x="1315880" y="528637"/>
                </a:lnTo>
                <a:close/>
                <a:moveTo>
                  <a:pt x="1316038" y="427125"/>
                </a:moveTo>
                <a:lnTo>
                  <a:pt x="1306196" y="427443"/>
                </a:lnTo>
                <a:lnTo>
                  <a:pt x="1296353" y="427761"/>
                </a:lnTo>
                <a:lnTo>
                  <a:pt x="1283971" y="428715"/>
                </a:lnTo>
                <a:lnTo>
                  <a:pt x="1269048" y="430622"/>
                </a:lnTo>
                <a:lnTo>
                  <a:pt x="1252221" y="432529"/>
                </a:lnTo>
                <a:lnTo>
                  <a:pt x="1233806" y="435390"/>
                </a:lnTo>
                <a:lnTo>
                  <a:pt x="1224281" y="437615"/>
                </a:lnTo>
                <a:lnTo>
                  <a:pt x="1214121" y="439523"/>
                </a:lnTo>
                <a:lnTo>
                  <a:pt x="1204278" y="441748"/>
                </a:lnTo>
                <a:lnTo>
                  <a:pt x="1193483" y="444609"/>
                </a:lnTo>
                <a:lnTo>
                  <a:pt x="1183323" y="447470"/>
                </a:lnTo>
                <a:lnTo>
                  <a:pt x="1172528" y="450967"/>
                </a:lnTo>
                <a:lnTo>
                  <a:pt x="1161733" y="454463"/>
                </a:lnTo>
                <a:lnTo>
                  <a:pt x="1150938" y="458914"/>
                </a:lnTo>
                <a:lnTo>
                  <a:pt x="1140143" y="463364"/>
                </a:lnTo>
                <a:lnTo>
                  <a:pt x="1129348" y="467814"/>
                </a:lnTo>
                <a:lnTo>
                  <a:pt x="1118871" y="473218"/>
                </a:lnTo>
                <a:lnTo>
                  <a:pt x="1108393" y="478940"/>
                </a:lnTo>
                <a:lnTo>
                  <a:pt x="1097916" y="484980"/>
                </a:lnTo>
                <a:lnTo>
                  <a:pt x="1088073" y="491338"/>
                </a:lnTo>
                <a:lnTo>
                  <a:pt x="1078231" y="498331"/>
                </a:lnTo>
                <a:lnTo>
                  <a:pt x="1069023" y="505960"/>
                </a:lnTo>
                <a:lnTo>
                  <a:pt x="1059498" y="514225"/>
                </a:lnTo>
                <a:lnTo>
                  <a:pt x="1050926" y="522808"/>
                </a:lnTo>
                <a:lnTo>
                  <a:pt x="1043623" y="530755"/>
                </a:lnTo>
                <a:lnTo>
                  <a:pt x="1036638" y="539656"/>
                </a:lnTo>
                <a:lnTo>
                  <a:pt x="1029971" y="548557"/>
                </a:lnTo>
                <a:lnTo>
                  <a:pt x="1023938" y="557775"/>
                </a:lnTo>
                <a:lnTo>
                  <a:pt x="1018541" y="567312"/>
                </a:lnTo>
                <a:lnTo>
                  <a:pt x="1013461" y="577166"/>
                </a:lnTo>
                <a:lnTo>
                  <a:pt x="1009333" y="587656"/>
                </a:lnTo>
                <a:lnTo>
                  <a:pt x="1005206" y="598464"/>
                </a:lnTo>
                <a:lnTo>
                  <a:pt x="1001713" y="608954"/>
                </a:lnTo>
                <a:lnTo>
                  <a:pt x="998856" y="620398"/>
                </a:lnTo>
                <a:lnTo>
                  <a:pt x="996633" y="632160"/>
                </a:lnTo>
                <a:lnTo>
                  <a:pt x="994728" y="643922"/>
                </a:lnTo>
                <a:lnTo>
                  <a:pt x="993458" y="656319"/>
                </a:lnTo>
                <a:lnTo>
                  <a:pt x="992506" y="668716"/>
                </a:lnTo>
                <a:lnTo>
                  <a:pt x="992506" y="681750"/>
                </a:lnTo>
                <a:lnTo>
                  <a:pt x="992506" y="694783"/>
                </a:lnTo>
                <a:lnTo>
                  <a:pt x="993141" y="707498"/>
                </a:lnTo>
                <a:lnTo>
                  <a:pt x="994093" y="719260"/>
                </a:lnTo>
                <a:lnTo>
                  <a:pt x="994728" y="730704"/>
                </a:lnTo>
                <a:lnTo>
                  <a:pt x="996316" y="741829"/>
                </a:lnTo>
                <a:lnTo>
                  <a:pt x="997586" y="752002"/>
                </a:lnTo>
                <a:lnTo>
                  <a:pt x="998856" y="762174"/>
                </a:lnTo>
                <a:lnTo>
                  <a:pt x="1000443" y="771393"/>
                </a:lnTo>
                <a:lnTo>
                  <a:pt x="1002031" y="780611"/>
                </a:lnTo>
                <a:lnTo>
                  <a:pt x="1003936" y="789194"/>
                </a:lnTo>
                <a:lnTo>
                  <a:pt x="1005841" y="797777"/>
                </a:lnTo>
                <a:lnTo>
                  <a:pt x="1008063" y="805724"/>
                </a:lnTo>
                <a:lnTo>
                  <a:pt x="1010603" y="813035"/>
                </a:lnTo>
                <a:lnTo>
                  <a:pt x="1012826" y="820347"/>
                </a:lnTo>
                <a:lnTo>
                  <a:pt x="1015683" y="827022"/>
                </a:lnTo>
                <a:lnTo>
                  <a:pt x="1018223" y="833698"/>
                </a:lnTo>
                <a:lnTo>
                  <a:pt x="1020763" y="840055"/>
                </a:lnTo>
                <a:lnTo>
                  <a:pt x="1023621" y="846095"/>
                </a:lnTo>
                <a:lnTo>
                  <a:pt x="1026478" y="851817"/>
                </a:lnTo>
                <a:lnTo>
                  <a:pt x="1032828" y="862943"/>
                </a:lnTo>
                <a:lnTo>
                  <a:pt x="1039496" y="872797"/>
                </a:lnTo>
                <a:lnTo>
                  <a:pt x="1046481" y="882652"/>
                </a:lnTo>
                <a:lnTo>
                  <a:pt x="1053466" y="891552"/>
                </a:lnTo>
                <a:lnTo>
                  <a:pt x="1061086" y="900135"/>
                </a:lnTo>
                <a:lnTo>
                  <a:pt x="1076643" y="917301"/>
                </a:lnTo>
                <a:lnTo>
                  <a:pt x="1091883" y="934467"/>
                </a:lnTo>
                <a:lnTo>
                  <a:pt x="1099821" y="943367"/>
                </a:lnTo>
                <a:lnTo>
                  <a:pt x="1107441" y="952904"/>
                </a:lnTo>
                <a:lnTo>
                  <a:pt x="1115061" y="962758"/>
                </a:lnTo>
                <a:lnTo>
                  <a:pt x="1122681" y="973566"/>
                </a:lnTo>
                <a:lnTo>
                  <a:pt x="1129983" y="985010"/>
                </a:lnTo>
                <a:lnTo>
                  <a:pt x="1136968" y="996772"/>
                </a:lnTo>
                <a:lnTo>
                  <a:pt x="1143953" y="1009805"/>
                </a:lnTo>
                <a:lnTo>
                  <a:pt x="1150938" y="1024427"/>
                </a:lnTo>
                <a:lnTo>
                  <a:pt x="1153796" y="1031739"/>
                </a:lnTo>
                <a:lnTo>
                  <a:pt x="1157288" y="1039686"/>
                </a:lnTo>
                <a:lnTo>
                  <a:pt x="1160146" y="1047633"/>
                </a:lnTo>
                <a:lnTo>
                  <a:pt x="1162686" y="1056216"/>
                </a:lnTo>
                <a:lnTo>
                  <a:pt x="1165543" y="1064799"/>
                </a:lnTo>
                <a:lnTo>
                  <a:pt x="1168083" y="1074017"/>
                </a:lnTo>
                <a:lnTo>
                  <a:pt x="1170941" y="1083554"/>
                </a:lnTo>
                <a:lnTo>
                  <a:pt x="1173163" y="1093408"/>
                </a:lnTo>
                <a:lnTo>
                  <a:pt x="1175386" y="1103580"/>
                </a:lnTo>
                <a:lnTo>
                  <a:pt x="1177608" y="1114388"/>
                </a:lnTo>
                <a:lnTo>
                  <a:pt x="1179513" y="1125196"/>
                </a:lnTo>
                <a:lnTo>
                  <a:pt x="1181418" y="1136958"/>
                </a:lnTo>
                <a:lnTo>
                  <a:pt x="1181680" y="1141412"/>
                </a:lnTo>
                <a:lnTo>
                  <a:pt x="1456680" y="1141412"/>
                </a:lnTo>
                <a:lnTo>
                  <a:pt x="1456691" y="1136958"/>
                </a:lnTo>
                <a:lnTo>
                  <a:pt x="1458596" y="1125196"/>
                </a:lnTo>
                <a:lnTo>
                  <a:pt x="1460818" y="1114388"/>
                </a:lnTo>
                <a:lnTo>
                  <a:pt x="1462723" y="1103580"/>
                </a:lnTo>
                <a:lnTo>
                  <a:pt x="1464946" y="1093408"/>
                </a:lnTo>
                <a:lnTo>
                  <a:pt x="1467486" y="1083554"/>
                </a:lnTo>
                <a:lnTo>
                  <a:pt x="1470026" y="1074017"/>
                </a:lnTo>
                <a:lnTo>
                  <a:pt x="1472883" y="1064799"/>
                </a:lnTo>
                <a:lnTo>
                  <a:pt x="1475423" y="1056216"/>
                </a:lnTo>
                <a:lnTo>
                  <a:pt x="1478281" y="1047633"/>
                </a:lnTo>
                <a:lnTo>
                  <a:pt x="1481456" y="1039686"/>
                </a:lnTo>
                <a:lnTo>
                  <a:pt x="1484313" y="1031739"/>
                </a:lnTo>
                <a:lnTo>
                  <a:pt x="1487806" y="1024427"/>
                </a:lnTo>
                <a:lnTo>
                  <a:pt x="1494156" y="1009805"/>
                </a:lnTo>
                <a:lnTo>
                  <a:pt x="1501141" y="996772"/>
                </a:lnTo>
                <a:lnTo>
                  <a:pt x="1508443" y="985010"/>
                </a:lnTo>
                <a:lnTo>
                  <a:pt x="1515746" y="973566"/>
                </a:lnTo>
                <a:lnTo>
                  <a:pt x="1523048" y="962758"/>
                </a:lnTo>
                <a:lnTo>
                  <a:pt x="1530986" y="952904"/>
                </a:lnTo>
                <a:lnTo>
                  <a:pt x="1538606" y="943367"/>
                </a:lnTo>
                <a:lnTo>
                  <a:pt x="1546543" y="934467"/>
                </a:lnTo>
                <a:lnTo>
                  <a:pt x="1561466" y="917301"/>
                </a:lnTo>
                <a:lnTo>
                  <a:pt x="1577341" y="900135"/>
                </a:lnTo>
                <a:lnTo>
                  <a:pt x="1584643" y="891552"/>
                </a:lnTo>
                <a:lnTo>
                  <a:pt x="1591946" y="882652"/>
                </a:lnTo>
                <a:lnTo>
                  <a:pt x="1598613" y="872797"/>
                </a:lnTo>
                <a:lnTo>
                  <a:pt x="1605281" y="862943"/>
                </a:lnTo>
                <a:lnTo>
                  <a:pt x="1611631" y="851817"/>
                </a:lnTo>
                <a:lnTo>
                  <a:pt x="1614806" y="846095"/>
                </a:lnTo>
                <a:lnTo>
                  <a:pt x="1617346" y="840055"/>
                </a:lnTo>
                <a:lnTo>
                  <a:pt x="1620203" y="833698"/>
                </a:lnTo>
                <a:lnTo>
                  <a:pt x="1623061" y="827022"/>
                </a:lnTo>
                <a:lnTo>
                  <a:pt x="1625283" y="820347"/>
                </a:lnTo>
                <a:lnTo>
                  <a:pt x="1628141" y="813035"/>
                </a:lnTo>
                <a:lnTo>
                  <a:pt x="1630046" y="805724"/>
                </a:lnTo>
                <a:lnTo>
                  <a:pt x="1632268" y="797777"/>
                </a:lnTo>
                <a:lnTo>
                  <a:pt x="1634491" y="789194"/>
                </a:lnTo>
                <a:lnTo>
                  <a:pt x="1636396" y="780611"/>
                </a:lnTo>
                <a:lnTo>
                  <a:pt x="1637983" y="771393"/>
                </a:lnTo>
                <a:lnTo>
                  <a:pt x="1639571" y="762174"/>
                </a:lnTo>
                <a:lnTo>
                  <a:pt x="1641158" y="752002"/>
                </a:lnTo>
                <a:lnTo>
                  <a:pt x="1642428" y="741829"/>
                </a:lnTo>
                <a:lnTo>
                  <a:pt x="1643381" y="730704"/>
                </a:lnTo>
                <a:lnTo>
                  <a:pt x="1644333" y="719260"/>
                </a:lnTo>
                <a:lnTo>
                  <a:pt x="1644968" y="707498"/>
                </a:lnTo>
                <a:lnTo>
                  <a:pt x="1645603" y="694783"/>
                </a:lnTo>
                <a:lnTo>
                  <a:pt x="1645921" y="681750"/>
                </a:lnTo>
                <a:lnTo>
                  <a:pt x="1645603" y="668716"/>
                </a:lnTo>
                <a:lnTo>
                  <a:pt x="1644968" y="656319"/>
                </a:lnTo>
                <a:lnTo>
                  <a:pt x="1643698" y="643922"/>
                </a:lnTo>
                <a:lnTo>
                  <a:pt x="1641793" y="632160"/>
                </a:lnTo>
                <a:lnTo>
                  <a:pt x="1639253" y="620398"/>
                </a:lnTo>
                <a:lnTo>
                  <a:pt x="1636396" y="608954"/>
                </a:lnTo>
                <a:lnTo>
                  <a:pt x="1632903" y="598464"/>
                </a:lnTo>
                <a:lnTo>
                  <a:pt x="1629411" y="587656"/>
                </a:lnTo>
                <a:lnTo>
                  <a:pt x="1624648" y="577166"/>
                </a:lnTo>
                <a:lnTo>
                  <a:pt x="1619568" y="567312"/>
                </a:lnTo>
                <a:lnTo>
                  <a:pt x="1614488" y="557775"/>
                </a:lnTo>
                <a:lnTo>
                  <a:pt x="1608456" y="548557"/>
                </a:lnTo>
                <a:lnTo>
                  <a:pt x="1602106" y="539656"/>
                </a:lnTo>
                <a:lnTo>
                  <a:pt x="1595121" y="530755"/>
                </a:lnTo>
                <a:lnTo>
                  <a:pt x="1587183" y="522808"/>
                </a:lnTo>
                <a:lnTo>
                  <a:pt x="1578611" y="514225"/>
                </a:lnTo>
                <a:lnTo>
                  <a:pt x="1569721" y="505960"/>
                </a:lnTo>
                <a:lnTo>
                  <a:pt x="1559878" y="498331"/>
                </a:lnTo>
                <a:lnTo>
                  <a:pt x="1550353" y="491338"/>
                </a:lnTo>
                <a:lnTo>
                  <a:pt x="1540193" y="484980"/>
                </a:lnTo>
                <a:lnTo>
                  <a:pt x="1529716" y="478622"/>
                </a:lnTo>
                <a:lnTo>
                  <a:pt x="1519556" y="473218"/>
                </a:lnTo>
                <a:lnTo>
                  <a:pt x="1508761" y="467814"/>
                </a:lnTo>
                <a:lnTo>
                  <a:pt x="1497966" y="463046"/>
                </a:lnTo>
                <a:lnTo>
                  <a:pt x="1487488" y="458596"/>
                </a:lnTo>
                <a:lnTo>
                  <a:pt x="1476376" y="454463"/>
                </a:lnTo>
                <a:lnTo>
                  <a:pt x="1465581" y="450967"/>
                </a:lnTo>
                <a:lnTo>
                  <a:pt x="1455103" y="447470"/>
                </a:lnTo>
                <a:lnTo>
                  <a:pt x="1444308" y="444609"/>
                </a:lnTo>
                <a:lnTo>
                  <a:pt x="1434148" y="441748"/>
                </a:lnTo>
                <a:lnTo>
                  <a:pt x="1423988" y="439523"/>
                </a:lnTo>
                <a:lnTo>
                  <a:pt x="1413828" y="437615"/>
                </a:lnTo>
                <a:lnTo>
                  <a:pt x="1404303" y="435390"/>
                </a:lnTo>
                <a:lnTo>
                  <a:pt x="1385888" y="432529"/>
                </a:lnTo>
                <a:lnTo>
                  <a:pt x="1369061" y="430304"/>
                </a:lnTo>
                <a:lnTo>
                  <a:pt x="1354456" y="428715"/>
                </a:lnTo>
                <a:lnTo>
                  <a:pt x="1342073" y="427761"/>
                </a:lnTo>
                <a:lnTo>
                  <a:pt x="1332866" y="427443"/>
                </a:lnTo>
                <a:lnTo>
                  <a:pt x="1323023" y="427125"/>
                </a:lnTo>
                <a:lnTo>
                  <a:pt x="1316038" y="427125"/>
                </a:lnTo>
                <a:close/>
                <a:moveTo>
                  <a:pt x="1309371" y="354012"/>
                </a:moveTo>
                <a:lnTo>
                  <a:pt x="1315403" y="354012"/>
                </a:lnTo>
                <a:lnTo>
                  <a:pt x="1322071" y="354012"/>
                </a:lnTo>
                <a:lnTo>
                  <a:pt x="1328103" y="354012"/>
                </a:lnTo>
                <a:lnTo>
                  <a:pt x="1337628" y="354330"/>
                </a:lnTo>
                <a:lnTo>
                  <a:pt x="1350011" y="354966"/>
                </a:lnTo>
                <a:lnTo>
                  <a:pt x="1365568" y="356237"/>
                </a:lnTo>
                <a:lnTo>
                  <a:pt x="1383666" y="358145"/>
                </a:lnTo>
                <a:lnTo>
                  <a:pt x="1403351" y="361006"/>
                </a:lnTo>
                <a:lnTo>
                  <a:pt x="1413828" y="362913"/>
                </a:lnTo>
                <a:lnTo>
                  <a:pt x="1424941" y="364820"/>
                </a:lnTo>
                <a:lnTo>
                  <a:pt x="1436371" y="367363"/>
                </a:lnTo>
                <a:lnTo>
                  <a:pt x="1448118" y="369906"/>
                </a:lnTo>
                <a:lnTo>
                  <a:pt x="1460183" y="373085"/>
                </a:lnTo>
                <a:lnTo>
                  <a:pt x="1471931" y="376264"/>
                </a:lnTo>
                <a:lnTo>
                  <a:pt x="1484313" y="380079"/>
                </a:lnTo>
                <a:lnTo>
                  <a:pt x="1497013" y="383893"/>
                </a:lnTo>
                <a:lnTo>
                  <a:pt x="1509396" y="388661"/>
                </a:lnTo>
                <a:lnTo>
                  <a:pt x="1522096" y="393748"/>
                </a:lnTo>
                <a:lnTo>
                  <a:pt x="1534478" y="399152"/>
                </a:lnTo>
                <a:lnTo>
                  <a:pt x="1547178" y="405191"/>
                </a:lnTo>
                <a:lnTo>
                  <a:pt x="1559561" y="411549"/>
                </a:lnTo>
                <a:lnTo>
                  <a:pt x="1571943" y="418542"/>
                </a:lnTo>
                <a:lnTo>
                  <a:pt x="1584008" y="425854"/>
                </a:lnTo>
                <a:lnTo>
                  <a:pt x="1595756" y="433801"/>
                </a:lnTo>
                <a:lnTo>
                  <a:pt x="1607186" y="442384"/>
                </a:lnTo>
                <a:lnTo>
                  <a:pt x="1618616" y="451602"/>
                </a:lnTo>
                <a:lnTo>
                  <a:pt x="1629728" y="461139"/>
                </a:lnTo>
                <a:lnTo>
                  <a:pt x="1640206" y="471629"/>
                </a:lnTo>
                <a:lnTo>
                  <a:pt x="1650366" y="483073"/>
                </a:lnTo>
                <a:lnTo>
                  <a:pt x="1659891" y="494199"/>
                </a:lnTo>
                <a:lnTo>
                  <a:pt x="1668463" y="506278"/>
                </a:lnTo>
                <a:lnTo>
                  <a:pt x="1672591" y="512318"/>
                </a:lnTo>
                <a:lnTo>
                  <a:pt x="1676401" y="518676"/>
                </a:lnTo>
                <a:lnTo>
                  <a:pt x="1680211" y="525033"/>
                </a:lnTo>
                <a:lnTo>
                  <a:pt x="1683703" y="531391"/>
                </a:lnTo>
                <a:lnTo>
                  <a:pt x="1690371" y="544424"/>
                </a:lnTo>
                <a:lnTo>
                  <a:pt x="1696403" y="558093"/>
                </a:lnTo>
                <a:lnTo>
                  <a:pt x="1701801" y="572398"/>
                </a:lnTo>
                <a:lnTo>
                  <a:pt x="1706563" y="586703"/>
                </a:lnTo>
                <a:lnTo>
                  <a:pt x="1710056" y="601325"/>
                </a:lnTo>
                <a:lnTo>
                  <a:pt x="1713548" y="616266"/>
                </a:lnTo>
                <a:lnTo>
                  <a:pt x="1715771" y="631842"/>
                </a:lnTo>
                <a:lnTo>
                  <a:pt x="1717993" y="647736"/>
                </a:lnTo>
                <a:lnTo>
                  <a:pt x="1718946" y="663948"/>
                </a:lnTo>
                <a:lnTo>
                  <a:pt x="1719263" y="680478"/>
                </a:lnTo>
                <a:lnTo>
                  <a:pt x="1718946" y="697644"/>
                </a:lnTo>
                <a:lnTo>
                  <a:pt x="1718311" y="712584"/>
                </a:lnTo>
                <a:lnTo>
                  <a:pt x="1717041" y="727207"/>
                </a:lnTo>
                <a:lnTo>
                  <a:pt x="1716088" y="740876"/>
                </a:lnTo>
                <a:lnTo>
                  <a:pt x="1714501" y="753909"/>
                </a:lnTo>
                <a:lnTo>
                  <a:pt x="1712913" y="766624"/>
                </a:lnTo>
                <a:lnTo>
                  <a:pt x="1711326" y="778704"/>
                </a:lnTo>
                <a:lnTo>
                  <a:pt x="1709103" y="790148"/>
                </a:lnTo>
                <a:lnTo>
                  <a:pt x="1706881" y="801274"/>
                </a:lnTo>
                <a:lnTo>
                  <a:pt x="1704658" y="812082"/>
                </a:lnTo>
                <a:lnTo>
                  <a:pt x="1701801" y="821936"/>
                </a:lnTo>
                <a:lnTo>
                  <a:pt x="1698943" y="831790"/>
                </a:lnTo>
                <a:lnTo>
                  <a:pt x="1696086" y="841009"/>
                </a:lnTo>
                <a:lnTo>
                  <a:pt x="1692911" y="849910"/>
                </a:lnTo>
                <a:lnTo>
                  <a:pt x="1689736" y="858175"/>
                </a:lnTo>
                <a:lnTo>
                  <a:pt x="1686243" y="866122"/>
                </a:lnTo>
                <a:lnTo>
                  <a:pt x="1682751" y="874069"/>
                </a:lnTo>
                <a:lnTo>
                  <a:pt x="1679258" y="881698"/>
                </a:lnTo>
                <a:lnTo>
                  <a:pt x="1675448" y="888691"/>
                </a:lnTo>
                <a:lnTo>
                  <a:pt x="1671321" y="895367"/>
                </a:lnTo>
                <a:lnTo>
                  <a:pt x="1667828" y="902042"/>
                </a:lnTo>
                <a:lnTo>
                  <a:pt x="1659573" y="914440"/>
                </a:lnTo>
                <a:lnTo>
                  <a:pt x="1651001" y="925884"/>
                </a:lnTo>
                <a:lnTo>
                  <a:pt x="1642428" y="936692"/>
                </a:lnTo>
                <a:lnTo>
                  <a:pt x="1633856" y="947182"/>
                </a:lnTo>
                <a:lnTo>
                  <a:pt x="1624648" y="957036"/>
                </a:lnTo>
                <a:lnTo>
                  <a:pt x="1615758" y="966891"/>
                </a:lnTo>
                <a:lnTo>
                  <a:pt x="1602423" y="981831"/>
                </a:lnTo>
                <a:lnTo>
                  <a:pt x="1595756" y="989460"/>
                </a:lnTo>
                <a:lnTo>
                  <a:pt x="1589406" y="997407"/>
                </a:lnTo>
                <a:lnTo>
                  <a:pt x="1583056" y="1005672"/>
                </a:lnTo>
                <a:lnTo>
                  <a:pt x="1576706" y="1014255"/>
                </a:lnTo>
                <a:lnTo>
                  <a:pt x="1570991" y="1023474"/>
                </a:lnTo>
                <a:lnTo>
                  <a:pt x="1564958" y="1033010"/>
                </a:lnTo>
                <a:lnTo>
                  <a:pt x="1559561" y="1043818"/>
                </a:lnTo>
                <a:lnTo>
                  <a:pt x="1554163" y="1054626"/>
                </a:lnTo>
                <a:lnTo>
                  <a:pt x="1549083" y="1067024"/>
                </a:lnTo>
                <a:lnTo>
                  <a:pt x="1544638" y="1080057"/>
                </a:lnTo>
                <a:lnTo>
                  <a:pt x="1540193" y="1094680"/>
                </a:lnTo>
                <a:lnTo>
                  <a:pt x="1536383" y="1110256"/>
                </a:lnTo>
                <a:lnTo>
                  <a:pt x="1532891" y="1127104"/>
                </a:lnTo>
                <a:lnTo>
                  <a:pt x="1529716" y="1144905"/>
                </a:lnTo>
                <a:lnTo>
                  <a:pt x="1529716" y="1286999"/>
                </a:lnTo>
                <a:lnTo>
                  <a:pt x="1526858" y="1293992"/>
                </a:lnTo>
                <a:lnTo>
                  <a:pt x="1525906" y="1296535"/>
                </a:lnTo>
                <a:lnTo>
                  <a:pt x="1523366" y="1300986"/>
                </a:lnTo>
                <a:lnTo>
                  <a:pt x="1520508" y="1306072"/>
                </a:lnTo>
                <a:lnTo>
                  <a:pt x="1516063" y="1312747"/>
                </a:lnTo>
                <a:lnTo>
                  <a:pt x="1510348" y="1320694"/>
                </a:lnTo>
                <a:lnTo>
                  <a:pt x="1503046" y="1328641"/>
                </a:lnTo>
                <a:lnTo>
                  <a:pt x="1499236" y="1333410"/>
                </a:lnTo>
                <a:lnTo>
                  <a:pt x="1494473" y="1337542"/>
                </a:lnTo>
                <a:lnTo>
                  <a:pt x="1489393" y="1342310"/>
                </a:lnTo>
                <a:lnTo>
                  <a:pt x="1483996" y="1346761"/>
                </a:lnTo>
                <a:lnTo>
                  <a:pt x="1478281" y="1351211"/>
                </a:lnTo>
                <a:lnTo>
                  <a:pt x="1471931" y="1355979"/>
                </a:lnTo>
                <a:lnTo>
                  <a:pt x="1465263" y="1360748"/>
                </a:lnTo>
                <a:lnTo>
                  <a:pt x="1457961" y="1365516"/>
                </a:lnTo>
                <a:lnTo>
                  <a:pt x="1450341" y="1369648"/>
                </a:lnTo>
                <a:lnTo>
                  <a:pt x="1442086" y="1374417"/>
                </a:lnTo>
                <a:lnTo>
                  <a:pt x="1432878" y="1378867"/>
                </a:lnTo>
                <a:lnTo>
                  <a:pt x="1423671" y="1382682"/>
                </a:lnTo>
                <a:lnTo>
                  <a:pt x="1413511" y="1386814"/>
                </a:lnTo>
                <a:lnTo>
                  <a:pt x="1403351" y="1390311"/>
                </a:lnTo>
                <a:lnTo>
                  <a:pt x="1392238" y="1394125"/>
                </a:lnTo>
                <a:lnTo>
                  <a:pt x="1380173" y="1397622"/>
                </a:lnTo>
                <a:lnTo>
                  <a:pt x="1367791" y="1400483"/>
                </a:lnTo>
                <a:lnTo>
                  <a:pt x="1354773" y="1403662"/>
                </a:lnTo>
                <a:lnTo>
                  <a:pt x="1341121" y="1405887"/>
                </a:lnTo>
                <a:lnTo>
                  <a:pt x="1326833" y="1407794"/>
                </a:lnTo>
                <a:lnTo>
                  <a:pt x="1324611" y="1408112"/>
                </a:lnTo>
                <a:lnTo>
                  <a:pt x="1311276" y="1407794"/>
                </a:lnTo>
                <a:lnTo>
                  <a:pt x="1296988" y="1405887"/>
                </a:lnTo>
                <a:lnTo>
                  <a:pt x="1283336" y="1403662"/>
                </a:lnTo>
                <a:lnTo>
                  <a:pt x="1270318" y="1400483"/>
                </a:lnTo>
                <a:lnTo>
                  <a:pt x="1257936" y="1397622"/>
                </a:lnTo>
                <a:lnTo>
                  <a:pt x="1246188" y="1394125"/>
                </a:lnTo>
                <a:lnTo>
                  <a:pt x="1235076" y="1390311"/>
                </a:lnTo>
                <a:lnTo>
                  <a:pt x="1224598" y="1386814"/>
                </a:lnTo>
                <a:lnTo>
                  <a:pt x="1214438" y="1382682"/>
                </a:lnTo>
                <a:lnTo>
                  <a:pt x="1205231" y="1378867"/>
                </a:lnTo>
                <a:lnTo>
                  <a:pt x="1196658" y="1374417"/>
                </a:lnTo>
                <a:lnTo>
                  <a:pt x="1192940" y="1372348"/>
                </a:lnTo>
                <a:lnTo>
                  <a:pt x="1177471" y="1376937"/>
                </a:lnTo>
                <a:lnTo>
                  <a:pt x="1156831" y="1382967"/>
                </a:lnTo>
                <a:lnTo>
                  <a:pt x="1135872" y="1388679"/>
                </a:lnTo>
                <a:lnTo>
                  <a:pt x="1094591" y="1399787"/>
                </a:lnTo>
                <a:lnTo>
                  <a:pt x="1054580" y="1409625"/>
                </a:lnTo>
                <a:lnTo>
                  <a:pt x="1017744" y="1419462"/>
                </a:lnTo>
                <a:lnTo>
                  <a:pt x="985672" y="1428031"/>
                </a:lnTo>
                <a:lnTo>
                  <a:pt x="971700" y="1432157"/>
                </a:lnTo>
                <a:lnTo>
                  <a:pt x="959633" y="1436282"/>
                </a:lnTo>
                <a:lnTo>
                  <a:pt x="949471" y="1439773"/>
                </a:lnTo>
                <a:lnTo>
                  <a:pt x="941215" y="1443581"/>
                </a:lnTo>
                <a:lnTo>
                  <a:pt x="938357" y="1445168"/>
                </a:lnTo>
                <a:lnTo>
                  <a:pt x="935499" y="1446755"/>
                </a:lnTo>
                <a:lnTo>
                  <a:pt x="933594" y="1448024"/>
                </a:lnTo>
                <a:lnTo>
                  <a:pt x="932324" y="1449928"/>
                </a:lnTo>
                <a:lnTo>
                  <a:pt x="932006" y="1451198"/>
                </a:lnTo>
                <a:lnTo>
                  <a:pt x="932006" y="1452784"/>
                </a:lnTo>
                <a:lnTo>
                  <a:pt x="932641" y="1454054"/>
                </a:lnTo>
                <a:lnTo>
                  <a:pt x="934229" y="1455641"/>
                </a:lnTo>
                <a:lnTo>
                  <a:pt x="938675" y="1457862"/>
                </a:lnTo>
                <a:lnTo>
                  <a:pt x="944390" y="1460401"/>
                </a:lnTo>
                <a:lnTo>
                  <a:pt x="950741" y="1462940"/>
                </a:lnTo>
                <a:lnTo>
                  <a:pt x="958363" y="1465161"/>
                </a:lnTo>
                <a:lnTo>
                  <a:pt x="966619" y="1467065"/>
                </a:lnTo>
                <a:lnTo>
                  <a:pt x="976145" y="1469604"/>
                </a:lnTo>
                <a:lnTo>
                  <a:pt x="985672" y="1471508"/>
                </a:lnTo>
                <a:lnTo>
                  <a:pt x="996468" y="1473412"/>
                </a:lnTo>
                <a:lnTo>
                  <a:pt x="1019014" y="1477538"/>
                </a:lnTo>
                <a:lnTo>
                  <a:pt x="1043783" y="1481029"/>
                </a:lnTo>
                <a:lnTo>
                  <a:pt x="1069505" y="1484202"/>
                </a:lnTo>
                <a:lnTo>
                  <a:pt x="1095861" y="1486741"/>
                </a:lnTo>
                <a:lnTo>
                  <a:pt x="1122218" y="1489597"/>
                </a:lnTo>
                <a:lnTo>
                  <a:pt x="1147939" y="1491819"/>
                </a:lnTo>
                <a:lnTo>
                  <a:pt x="1172708" y="1493723"/>
                </a:lnTo>
                <a:lnTo>
                  <a:pt x="1195889" y="1495309"/>
                </a:lnTo>
                <a:lnTo>
                  <a:pt x="1233995" y="1497214"/>
                </a:lnTo>
                <a:lnTo>
                  <a:pt x="1247967" y="1497848"/>
                </a:lnTo>
                <a:lnTo>
                  <a:pt x="1257811" y="1497848"/>
                </a:lnTo>
                <a:lnTo>
                  <a:pt x="1260034" y="1497848"/>
                </a:lnTo>
                <a:lnTo>
                  <a:pt x="1262574" y="1497531"/>
                </a:lnTo>
                <a:lnTo>
                  <a:pt x="1268925" y="1495944"/>
                </a:lnTo>
                <a:lnTo>
                  <a:pt x="1276864" y="1493723"/>
                </a:lnTo>
                <a:lnTo>
                  <a:pt x="1286391" y="1490549"/>
                </a:lnTo>
                <a:lnTo>
                  <a:pt x="1297187" y="1486106"/>
                </a:lnTo>
                <a:lnTo>
                  <a:pt x="1309254" y="1481663"/>
                </a:lnTo>
                <a:lnTo>
                  <a:pt x="1337516" y="1470239"/>
                </a:lnTo>
                <a:lnTo>
                  <a:pt x="1369588" y="1456593"/>
                </a:lnTo>
                <a:lnTo>
                  <a:pt x="1404836" y="1440725"/>
                </a:lnTo>
                <a:lnTo>
                  <a:pt x="1483271" y="1406768"/>
                </a:lnTo>
                <a:lnTo>
                  <a:pt x="1524870" y="1388679"/>
                </a:lnTo>
                <a:lnTo>
                  <a:pt x="1566786" y="1370908"/>
                </a:lnTo>
                <a:lnTo>
                  <a:pt x="1608703" y="1354088"/>
                </a:lnTo>
                <a:lnTo>
                  <a:pt x="1629343" y="1346154"/>
                </a:lnTo>
                <a:lnTo>
                  <a:pt x="1649666" y="1337903"/>
                </a:lnTo>
                <a:lnTo>
                  <a:pt x="1669672" y="1330604"/>
                </a:lnTo>
                <a:lnTo>
                  <a:pt x="1689043" y="1323622"/>
                </a:lnTo>
                <a:lnTo>
                  <a:pt x="1708095" y="1317275"/>
                </a:lnTo>
                <a:lnTo>
                  <a:pt x="1726513" y="1311246"/>
                </a:lnTo>
                <a:lnTo>
                  <a:pt x="1743978" y="1305851"/>
                </a:lnTo>
                <a:lnTo>
                  <a:pt x="1760491" y="1301725"/>
                </a:lnTo>
                <a:lnTo>
                  <a:pt x="1776368" y="1297599"/>
                </a:lnTo>
                <a:lnTo>
                  <a:pt x="1790976" y="1294743"/>
                </a:lnTo>
                <a:lnTo>
                  <a:pt x="1804630" y="1292204"/>
                </a:lnTo>
                <a:lnTo>
                  <a:pt x="1817650" y="1290618"/>
                </a:lnTo>
                <a:lnTo>
                  <a:pt x="1829717" y="1289031"/>
                </a:lnTo>
                <a:lnTo>
                  <a:pt x="1840831" y="1288396"/>
                </a:lnTo>
                <a:lnTo>
                  <a:pt x="1851310" y="1287762"/>
                </a:lnTo>
                <a:lnTo>
                  <a:pt x="1860836" y="1287127"/>
                </a:lnTo>
                <a:lnTo>
                  <a:pt x="1869728" y="1287762"/>
                </a:lnTo>
                <a:lnTo>
                  <a:pt x="1877984" y="1288396"/>
                </a:lnTo>
                <a:lnTo>
                  <a:pt x="1885605" y="1289348"/>
                </a:lnTo>
                <a:lnTo>
                  <a:pt x="1892274" y="1290618"/>
                </a:lnTo>
                <a:lnTo>
                  <a:pt x="1898307" y="1292204"/>
                </a:lnTo>
                <a:lnTo>
                  <a:pt x="1904023" y="1294426"/>
                </a:lnTo>
                <a:lnTo>
                  <a:pt x="1908469" y="1296647"/>
                </a:lnTo>
                <a:lnTo>
                  <a:pt x="1912914" y="1298869"/>
                </a:lnTo>
                <a:lnTo>
                  <a:pt x="1916725" y="1302042"/>
                </a:lnTo>
                <a:lnTo>
                  <a:pt x="1919901" y="1304899"/>
                </a:lnTo>
                <a:lnTo>
                  <a:pt x="1922441" y="1308389"/>
                </a:lnTo>
                <a:lnTo>
                  <a:pt x="1924664" y="1311880"/>
                </a:lnTo>
                <a:lnTo>
                  <a:pt x="1926252" y="1315688"/>
                </a:lnTo>
                <a:lnTo>
                  <a:pt x="1927522" y="1319497"/>
                </a:lnTo>
                <a:lnTo>
                  <a:pt x="1928157" y="1323622"/>
                </a:lnTo>
                <a:lnTo>
                  <a:pt x="1928474" y="1328065"/>
                </a:lnTo>
                <a:lnTo>
                  <a:pt x="1928474" y="1332825"/>
                </a:lnTo>
                <a:lnTo>
                  <a:pt x="1928157" y="1336951"/>
                </a:lnTo>
                <a:lnTo>
                  <a:pt x="1927522" y="1342029"/>
                </a:lnTo>
                <a:lnTo>
                  <a:pt x="1926252" y="1346789"/>
                </a:lnTo>
                <a:lnTo>
                  <a:pt x="1924981" y="1351549"/>
                </a:lnTo>
                <a:lnTo>
                  <a:pt x="1923711" y="1356627"/>
                </a:lnTo>
                <a:lnTo>
                  <a:pt x="1921488" y="1361704"/>
                </a:lnTo>
                <a:lnTo>
                  <a:pt x="1919583" y="1366782"/>
                </a:lnTo>
                <a:lnTo>
                  <a:pt x="1917728" y="1370490"/>
                </a:lnTo>
                <a:lnTo>
                  <a:pt x="1673225" y="1539875"/>
                </a:lnTo>
                <a:lnTo>
                  <a:pt x="1839536" y="1455101"/>
                </a:lnTo>
                <a:lnTo>
                  <a:pt x="1835829" y="1457509"/>
                </a:lnTo>
                <a:lnTo>
                  <a:pt x="1835750" y="1457545"/>
                </a:lnTo>
                <a:lnTo>
                  <a:pt x="1831940" y="1459449"/>
                </a:lnTo>
                <a:lnTo>
                  <a:pt x="1834797" y="1458179"/>
                </a:lnTo>
                <a:lnTo>
                  <a:pt x="1835829" y="1457509"/>
                </a:lnTo>
                <a:lnTo>
                  <a:pt x="1846229" y="1452784"/>
                </a:lnTo>
                <a:lnTo>
                  <a:pt x="1861789" y="1446437"/>
                </a:lnTo>
                <a:lnTo>
                  <a:pt x="1871633" y="1442629"/>
                </a:lnTo>
                <a:lnTo>
                  <a:pt x="1882112" y="1438821"/>
                </a:lnTo>
                <a:lnTo>
                  <a:pt x="1893226" y="1435013"/>
                </a:lnTo>
                <a:lnTo>
                  <a:pt x="1905293" y="1431204"/>
                </a:lnTo>
                <a:lnTo>
                  <a:pt x="1917995" y="1427714"/>
                </a:lnTo>
                <a:lnTo>
                  <a:pt x="1930697" y="1424857"/>
                </a:lnTo>
                <a:lnTo>
                  <a:pt x="1944034" y="1422001"/>
                </a:lnTo>
                <a:lnTo>
                  <a:pt x="1957054" y="1420097"/>
                </a:lnTo>
                <a:lnTo>
                  <a:pt x="1970391" y="1418828"/>
                </a:lnTo>
                <a:lnTo>
                  <a:pt x="1977059" y="1418510"/>
                </a:lnTo>
                <a:lnTo>
                  <a:pt x="1983410" y="1418193"/>
                </a:lnTo>
                <a:lnTo>
                  <a:pt x="1989761" y="1418510"/>
                </a:lnTo>
                <a:lnTo>
                  <a:pt x="1995795" y="1418828"/>
                </a:lnTo>
                <a:lnTo>
                  <a:pt x="2001828" y="1419780"/>
                </a:lnTo>
                <a:lnTo>
                  <a:pt x="2007862" y="1420732"/>
                </a:lnTo>
                <a:lnTo>
                  <a:pt x="2013577" y="1421684"/>
                </a:lnTo>
                <a:lnTo>
                  <a:pt x="2018658" y="1423588"/>
                </a:lnTo>
                <a:lnTo>
                  <a:pt x="2023739" y="1425175"/>
                </a:lnTo>
                <a:lnTo>
                  <a:pt x="2028820" y="1427079"/>
                </a:lnTo>
                <a:lnTo>
                  <a:pt x="2033265" y="1429618"/>
                </a:lnTo>
                <a:lnTo>
                  <a:pt x="2037394" y="1431839"/>
                </a:lnTo>
                <a:lnTo>
                  <a:pt x="2041839" y="1434378"/>
                </a:lnTo>
                <a:lnTo>
                  <a:pt x="2045650" y="1437234"/>
                </a:lnTo>
                <a:lnTo>
                  <a:pt x="2048825" y="1439773"/>
                </a:lnTo>
                <a:lnTo>
                  <a:pt x="2052001" y="1442946"/>
                </a:lnTo>
                <a:lnTo>
                  <a:pt x="2054859" y="1445803"/>
                </a:lnTo>
                <a:lnTo>
                  <a:pt x="2057082" y="1449294"/>
                </a:lnTo>
                <a:lnTo>
                  <a:pt x="2059305" y="1452467"/>
                </a:lnTo>
                <a:lnTo>
                  <a:pt x="2060892" y="1455958"/>
                </a:lnTo>
                <a:lnTo>
                  <a:pt x="2062162" y="1459131"/>
                </a:lnTo>
                <a:lnTo>
                  <a:pt x="2063115" y="1462622"/>
                </a:lnTo>
                <a:lnTo>
                  <a:pt x="2063433" y="1465796"/>
                </a:lnTo>
                <a:lnTo>
                  <a:pt x="2063750" y="1469287"/>
                </a:lnTo>
                <a:lnTo>
                  <a:pt x="2063433" y="1472778"/>
                </a:lnTo>
                <a:lnTo>
                  <a:pt x="2062480" y="1476268"/>
                </a:lnTo>
                <a:lnTo>
                  <a:pt x="2061210" y="1479442"/>
                </a:lnTo>
                <a:lnTo>
                  <a:pt x="2059622" y="1482933"/>
                </a:lnTo>
                <a:lnTo>
                  <a:pt x="2057082" y="1485789"/>
                </a:lnTo>
                <a:lnTo>
                  <a:pt x="2054541" y="1489280"/>
                </a:lnTo>
                <a:lnTo>
                  <a:pt x="2051048" y="1492136"/>
                </a:lnTo>
                <a:lnTo>
                  <a:pt x="2047555" y="1495309"/>
                </a:lnTo>
                <a:lnTo>
                  <a:pt x="2043110" y="1497848"/>
                </a:lnTo>
                <a:lnTo>
                  <a:pt x="2038029" y="1500704"/>
                </a:lnTo>
                <a:lnTo>
                  <a:pt x="2017071" y="1511494"/>
                </a:lnTo>
                <a:lnTo>
                  <a:pt x="1995795" y="1522919"/>
                </a:lnTo>
                <a:lnTo>
                  <a:pt x="1975154" y="1534344"/>
                </a:lnTo>
                <a:lnTo>
                  <a:pt x="1956101" y="1545451"/>
                </a:lnTo>
                <a:lnTo>
                  <a:pt x="1926252" y="1562271"/>
                </a:lnTo>
                <a:lnTo>
                  <a:pt x="1914502" y="1569252"/>
                </a:lnTo>
                <a:lnTo>
                  <a:pt x="1983410" y="1527997"/>
                </a:lnTo>
                <a:lnTo>
                  <a:pt x="1511215" y="1778704"/>
                </a:lnTo>
                <a:lnTo>
                  <a:pt x="1498196" y="1785369"/>
                </a:lnTo>
                <a:lnTo>
                  <a:pt x="1482953" y="1792985"/>
                </a:lnTo>
                <a:lnTo>
                  <a:pt x="1462948" y="1802823"/>
                </a:lnTo>
                <a:lnTo>
                  <a:pt x="1438814" y="1814248"/>
                </a:lnTo>
                <a:lnTo>
                  <a:pt x="1410870" y="1827259"/>
                </a:lnTo>
                <a:lnTo>
                  <a:pt x="1380385" y="1841223"/>
                </a:lnTo>
                <a:lnTo>
                  <a:pt x="1347678" y="1855186"/>
                </a:lnTo>
                <a:lnTo>
                  <a:pt x="1313382" y="1869150"/>
                </a:lnTo>
                <a:lnTo>
                  <a:pt x="1295917" y="1876131"/>
                </a:lnTo>
                <a:lnTo>
                  <a:pt x="1278769" y="1882796"/>
                </a:lnTo>
                <a:lnTo>
                  <a:pt x="1260987" y="1889143"/>
                </a:lnTo>
                <a:lnTo>
                  <a:pt x="1243204" y="1895172"/>
                </a:lnTo>
                <a:lnTo>
                  <a:pt x="1225739" y="1900885"/>
                </a:lnTo>
                <a:lnTo>
                  <a:pt x="1208909" y="1905962"/>
                </a:lnTo>
                <a:lnTo>
                  <a:pt x="1191761" y="1910723"/>
                </a:lnTo>
                <a:lnTo>
                  <a:pt x="1175248" y="1914848"/>
                </a:lnTo>
                <a:lnTo>
                  <a:pt x="1159371" y="1918656"/>
                </a:lnTo>
                <a:lnTo>
                  <a:pt x="1144129" y="1921513"/>
                </a:lnTo>
                <a:lnTo>
                  <a:pt x="1129204" y="1923417"/>
                </a:lnTo>
                <a:lnTo>
                  <a:pt x="1115232" y="1925004"/>
                </a:lnTo>
                <a:lnTo>
                  <a:pt x="1108563" y="1925321"/>
                </a:lnTo>
                <a:lnTo>
                  <a:pt x="1102212" y="1925638"/>
                </a:lnTo>
                <a:lnTo>
                  <a:pt x="1095861" y="1925638"/>
                </a:lnTo>
                <a:lnTo>
                  <a:pt x="1089828" y="1925321"/>
                </a:lnTo>
                <a:lnTo>
                  <a:pt x="1076808" y="1924051"/>
                </a:lnTo>
                <a:lnTo>
                  <a:pt x="1061884" y="1922465"/>
                </a:lnTo>
                <a:lnTo>
                  <a:pt x="1025683" y="1918656"/>
                </a:lnTo>
                <a:lnTo>
                  <a:pt x="983131" y="1912944"/>
                </a:lnTo>
                <a:lnTo>
                  <a:pt x="934546" y="1906280"/>
                </a:lnTo>
                <a:lnTo>
                  <a:pt x="824992" y="1890412"/>
                </a:lnTo>
                <a:lnTo>
                  <a:pt x="707181" y="1872958"/>
                </a:lnTo>
                <a:lnTo>
                  <a:pt x="589688" y="1856138"/>
                </a:lnTo>
                <a:lnTo>
                  <a:pt x="534117" y="1848522"/>
                </a:lnTo>
                <a:lnTo>
                  <a:pt x="482357" y="1841540"/>
                </a:lnTo>
                <a:lnTo>
                  <a:pt x="435677" y="1835828"/>
                </a:lnTo>
                <a:lnTo>
                  <a:pt x="394713" y="1831385"/>
                </a:lnTo>
                <a:lnTo>
                  <a:pt x="376613" y="1829798"/>
                </a:lnTo>
                <a:lnTo>
                  <a:pt x="361053" y="1828529"/>
                </a:lnTo>
                <a:lnTo>
                  <a:pt x="347399" y="1827577"/>
                </a:lnTo>
                <a:lnTo>
                  <a:pt x="335967" y="1827259"/>
                </a:lnTo>
                <a:lnTo>
                  <a:pt x="314056" y="1827577"/>
                </a:lnTo>
                <a:lnTo>
                  <a:pt x="289922" y="1827894"/>
                </a:lnTo>
                <a:lnTo>
                  <a:pt x="237209" y="1829481"/>
                </a:lnTo>
                <a:lnTo>
                  <a:pt x="181321" y="1831385"/>
                </a:lnTo>
                <a:lnTo>
                  <a:pt x="126702" y="1833606"/>
                </a:lnTo>
                <a:lnTo>
                  <a:pt x="37153" y="1837732"/>
                </a:lnTo>
                <a:lnTo>
                  <a:pt x="0" y="1839636"/>
                </a:lnTo>
                <a:lnTo>
                  <a:pt x="19053" y="1500704"/>
                </a:lnTo>
                <a:lnTo>
                  <a:pt x="28580" y="1501657"/>
                </a:lnTo>
                <a:lnTo>
                  <a:pt x="54301" y="1503878"/>
                </a:lnTo>
                <a:lnTo>
                  <a:pt x="72084" y="1505147"/>
                </a:lnTo>
                <a:lnTo>
                  <a:pt x="92089" y="1506099"/>
                </a:lnTo>
                <a:lnTo>
                  <a:pt x="114318" y="1507369"/>
                </a:lnTo>
                <a:lnTo>
                  <a:pt x="137499" y="1507686"/>
                </a:lnTo>
                <a:lnTo>
                  <a:pt x="161632" y="1507369"/>
                </a:lnTo>
                <a:lnTo>
                  <a:pt x="173699" y="1506734"/>
                </a:lnTo>
                <a:lnTo>
                  <a:pt x="186084" y="1505782"/>
                </a:lnTo>
                <a:lnTo>
                  <a:pt x="198151" y="1504830"/>
                </a:lnTo>
                <a:lnTo>
                  <a:pt x="210217" y="1503878"/>
                </a:lnTo>
                <a:lnTo>
                  <a:pt x="221649" y="1502291"/>
                </a:lnTo>
                <a:lnTo>
                  <a:pt x="233399" y="1500704"/>
                </a:lnTo>
                <a:lnTo>
                  <a:pt x="244513" y="1498483"/>
                </a:lnTo>
                <a:lnTo>
                  <a:pt x="255627" y="1496262"/>
                </a:lnTo>
                <a:lnTo>
                  <a:pt x="265471" y="1493088"/>
                </a:lnTo>
                <a:lnTo>
                  <a:pt x="275315" y="1490232"/>
                </a:lnTo>
                <a:lnTo>
                  <a:pt x="284524" y="1486424"/>
                </a:lnTo>
                <a:lnTo>
                  <a:pt x="292780" y="1482615"/>
                </a:lnTo>
                <a:lnTo>
                  <a:pt x="300719" y="1478172"/>
                </a:lnTo>
                <a:lnTo>
                  <a:pt x="304212" y="1475634"/>
                </a:lnTo>
                <a:lnTo>
                  <a:pt x="307705" y="1473095"/>
                </a:lnTo>
                <a:lnTo>
                  <a:pt x="321677" y="1462622"/>
                </a:lnTo>
                <a:lnTo>
                  <a:pt x="337872" y="1450880"/>
                </a:lnTo>
                <a:lnTo>
                  <a:pt x="355972" y="1438821"/>
                </a:lnTo>
                <a:lnTo>
                  <a:pt x="375978" y="1426127"/>
                </a:lnTo>
                <a:lnTo>
                  <a:pt x="396936" y="1413433"/>
                </a:lnTo>
                <a:lnTo>
                  <a:pt x="418847" y="1400421"/>
                </a:lnTo>
                <a:lnTo>
                  <a:pt x="441075" y="1387727"/>
                </a:lnTo>
                <a:lnTo>
                  <a:pt x="463621" y="1375351"/>
                </a:lnTo>
                <a:lnTo>
                  <a:pt x="485850" y="1363291"/>
                </a:lnTo>
                <a:lnTo>
                  <a:pt x="508078" y="1352184"/>
                </a:lnTo>
                <a:lnTo>
                  <a:pt x="529037" y="1341711"/>
                </a:lnTo>
                <a:lnTo>
                  <a:pt x="549042" y="1332191"/>
                </a:lnTo>
                <a:lnTo>
                  <a:pt x="567142" y="1323940"/>
                </a:lnTo>
                <a:lnTo>
                  <a:pt x="583972" y="1317275"/>
                </a:lnTo>
                <a:lnTo>
                  <a:pt x="597945" y="1311880"/>
                </a:lnTo>
                <a:lnTo>
                  <a:pt x="604296" y="1309976"/>
                </a:lnTo>
                <a:lnTo>
                  <a:pt x="609694" y="1308389"/>
                </a:lnTo>
                <a:lnTo>
                  <a:pt x="616680" y="1307120"/>
                </a:lnTo>
                <a:lnTo>
                  <a:pt x="626524" y="1304899"/>
                </a:lnTo>
                <a:lnTo>
                  <a:pt x="655103" y="1299821"/>
                </a:lnTo>
                <a:lnTo>
                  <a:pt x="693844" y="1293474"/>
                </a:lnTo>
                <a:lnTo>
                  <a:pt x="740842" y="1286492"/>
                </a:lnTo>
                <a:lnTo>
                  <a:pt x="794507" y="1279193"/>
                </a:lnTo>
                <a:lnTo>
                  <a:pt x="853254" y="1271894"/>
                </a:lnTo>
                <a:lnTo>
                  <a:pt x="884056" y="1268403"/>
                </a:lnTo>
                <a:lnTo>
                  <a:pt x="915176" y="1264912"/>
                </a:lnTo>
                <a:lnTo>
                  <a:pt x="946931" y="1261421"/>
                </a:lnTo>
                <a:lnTo>
                  <a:pt x="979003" y="1258565"/>
                </a:lnTo>
                <a:lnTo>
                  <a:pt x="1010758" y="1256026"/>
                </a:lnTo>
                <a:lnTo>
                  <a:pt x="1042195" y="1253488"/>
                </a:lnTo>
                <a:lnTo>
                  <a:pt x="1073633" y="1251583"/>
                </a:lnTo>
                <a:lnTo>
                  <a:pt x="1103800" y="1249997"/>
                </a:lnTo>
                <a:lnTo>
                  <a:pt x="1108711" y="1249733"/>
                </a:lnTo>
                <a:lnTo>
                  <a:pt x="1108711" y="1144905"/>
                </a:lnTo>
                <a:lnTo>
                  <a:pt x="1105218" y="1127104"/>
                </a:lnTo>
                <a:lnTo>
                  <a:pt x="1102043" y="1110256"/>
                </a:lnTo>
                <a:lnTo>
                  <a:pt x="1097916" y="1094680"/>
                </a:lnTo>
                <a:lnTo>
                  <a:pt x="1093788" y="1080057"/>
                </a:lnTo>
                <a:lnTo>
                  <a:pt x="1089026" y="1067024"/>
                </a:lnTo>
                <a:lnTo>
                  <a:pt x="1083946" y="1054626"/>
                </a:lnTo>
                <a:lnTo>
                  <a:pt x="1078866" y="1043818"/>
                </a:lnTo>
                <a:lnTo>
                  <a:pt x="1073468" y="1033010"/>
                </a:lnTo>
                <a:lnTo>
                  <a:pt x="1067753" y="1023474"/>
                </a:lnTo>
                <a:lnTo>
                  <a:pt x="1061721" y="1014255"/>
                </a:lnTo>
                <a:lnTo>
                  <a:pt x="1055371" y="1005672"/>
                </a:lnTo>
                <a:lnTo>
                  <a:pt x="1049021" y="997407"/>
                </a:lnTo>
                <a:lnTo>
                  <a:pt x="1042671" y="989460"/>
                </a:lnTo>
                <a:lnTo>
                  <a:pt x="1036003" y="981831"/>
                </a:lnTo>
                <a:lnTo>
                  <a:pt x="1022668" y="966891"/>
                </a:lnTo>
                <a:lnTo>
                  <a:pt x="1013461" y="957036"/>
                </a:lnTo>
                <a:lnTo>
                  <a:pt x="1004888" y="947182"/>
                </a:lnTo>
                <a:lnTo>
                  <a:pt x="995681" y="936692"/>
                </a:lnTo>
                <a:lnTo>
                  <a:pt x="987108" y="925884"/>
                </a:lnTo>
                <a:lnTo>
                  <a:pt x="978853" y="914440"/>
                </a:lnTo>
                <a:lnTo>
                  <a:pt x="970916" y="902042"/>
                </a:lnTo>
                <a:lnTo>
                  <a:pt x="966788" y="895367"/>
                </a:lnTo>
                <a:lnTo>
                  <a:pt x="962978" y="888691"/>
                </a:lnTo>
                <a:lnTo>
                  <a:pt x="959168" y="881698"/>
                </a:lnTo>
                <a:lnTo>
                  <a:pt x="955676" y="874069"/>
                </a:lnTo>
                <a:lnTo>
                  <a:pt x="952183" y="866122"/>
                </a:lnTo>
                <a:lnTo>
                  <a:pt x="948691" y="858175"/>
                </a:lnTo>
                <a:lnTo>
                  <a:pt x="945516" y="849910"/>
                </a:lnTo>
                <a:lnTo>
                  <a:pt x="942341" y="841009"/>
                </a:lnTo>
                <a:lnTo>
                  <a:pt x="939483" y="831790"/>
                </a:lnTo>
                <a:lnTo>
                  <a:pt x="936626" y="821936"/>
                </a:lnTo>
                <a:lnTo>
                  <a:pt x="934086" y="812082"/>
                </a:lnTo>
                <a:lnTo>
                  <a:pt x="931863" y="801274"/>
                </a:lnTo>
                <a:lnTo>
                  <a:pt x="929323" y="790148"/>
                </a:lnTo>
                <a:lnTo>
                  <a:pt x="927418" y="778704"/>
                </a:lnTo>
                <a:lnTo>
                  <a:pt x="925513" y="766624"/>
                </a:lnTo>
                <a:lnTo>
                  <a:pt x="923608" y="753909"/>
                </a:lnTo>
                <a:lnTo>
                  <a:pt x="922338" y="740876"/>
                </a:lnTo>
                <a:lnTo>
                  <a:pt x="921068" y="727207"/>
                </a:lnTo>
                <a:lnTo>
                  <a:pt x="920433" y="712584"/>
                </a:lnTo>
                <a:lnTo>
                  <a:pt x="919481" y="697644"/>
                </a:lnTo>
                <a:lnTo>
                  <a:pt x="919163" y="680478"/>
                </a:lnTo>
                <a:lnTo>
                  <a:pt x="919481" y="663948"/>
                </a:lnTo>
                <a:lnTo>
                  <a:pt x="920751" y="647736"/>
                </a:lnTo>
                <a:lnTo>
                  <a:pt x="922338" y="631842"/>
                </a:lnTo>
                <a:lnTo>
                  <a:pt x="924561" y="616266"/>
                </a:lnTo>
                <a:lnTo>
                  <a:pt x="928053" y="601325"/>
                </a:lnTo>
                <a:lnTo>
                  <a:pt x="932181" y="586703"/>
                </a:lnTo>
                <a:lnTo>
                  <a:pt x="936308" y="572398"/>
                </a:lnTo>
                <a:lnTo>
                  <a:pt x="941706" y="558093"/>
                </a:lnTo>
                <a:lnTo>
                  <a:pt x="947738" y="544424"/>
                </a:lnTo>
                <a:lnTo>
                  <a:pt x="954406" y="531391"/>
                </a:lnTo>
                <a:lnTo>
                  <a:pt x="958216" y="525033"/>
                </a:lnTo>
                <a:lnTo>
                  <a:pt x="961708" y="518676"/>
                </a:lnTo>
                <a:lnTo>
                  <a:pt x="965836" y="512318"/>
                </a:lnTo>
                <a:lnTo>
                  <a:pt x="969646" y="506278"/>
                </a:lnTo>
                <a:lnTo>
                  <a:pt x="978853" y="494199"/>
                </a:lnTo>
                <a:lnTo>
                  <a:pt x="988061" y="483073"/>
                </a:lnTo>
                <a:lnTo>
                  <a:pt x="998221" y="471629"/>
                </a:lnTo>
                <a:lnTo>
                  <a:pt x="1008698" y="461139"/>
                </a:lnTo>
                <a:lnTo>
                  <a:pt x="1019811" y="451602"/>
                </a:lnTo>
                <a:lnTo>
                  <a:pt x="1030923" y="442384"/>
                </a:lnTo>
                <a:lnTo>
                  <a:pt x="1042671" y="433801"/>
                </a:lnTo>
                <a:lnTo>
                  <a:pt x="1054736" y="425854"/>
                </a:lnTo>
                <a:lnTo>
                  <a:pt x="1066483" y="418542"/>
                </a:lnTo>
                <a:lnTo>
                  <a:pt x="1078866" y="411549"/>
                </a:lnTo>
                <a:lnTo>
                  <a:pt x="1091248" y="405191"/>
                </a:lnTo>
                <a:lnTo>
                  <a:pt x="1103631" y="399152"/>
                </a:lnTo>
                <a:lnTo>
                  <a:pt x="1116331" y="393748"/>
                </a:lnTo>
                <a:lnTo>
                  <a:pt x="1128713" y="388661"/>
                </a:lnTo>
                <a:lnTo>
                  <a:pt x="1141413" y="383893"/>
                </a:lnTo>
                <a:lnTo>
                  <a:pt x="1153796" y="380079"/>
                </a:lnTo>
                <a:lnTo>
                  <a:pt x="1166178" y="376264"/>
                </a:lnTo>
                <a:lnTo>
                  <a:pt x="1178243" y="373085"/>
                </a:lnTo>
                <a:lnTo>
                  <a:pt x="1190308" y="369906"/>
                </a:lnTo>
                <a:lnTo>
                  <a:pt x="1201738" y="367363"/>
                </a:lnTo>
                <a:lnTo>
                  <a:pt x="1213168" y="364820"/>
                </a:lnTo>
                <a:lnTo>
                  <a:pt x="1224281" y="362595"/>
                </a:lnTo>
                <a:lnTo>
                  <a:pt x="1235076" y="361006"/>
                </a:lnTo>
                <a:lnTo>
                  <a:pt x="1254761" y="358145"/>
                </a:lnTo>
                <a:lnTo>
                  <a:pt x="1272223" y="356237"/>
                </a:lnTo>
                <a:lnTo>
                  <a:pt x="1287781" y="354966"/>
                </a:lnTo>
                <a:lnTo>
                  <a:pt x="1300163" y="354330"/>
                </a:lnTo>
                <a:lnTo>
                  <a:pt x="1309371" y="354012"/>
                </a:lnTo>
                <a:close/>
                <a:moveTo>
                  <a:pt x="1815403" y="215900"/>
                </a:moveTo>
                <a:lnTo>
                  <a:pt x="1818266" y="216218"/>
                </a:lnTo>
                <a:lnTo>
                  <a:pt x="1821764" y="216535"/>
                </a:lnTo>
                <a:lnTo>
                  <a:pt x="1824945" y="217170"/>
                </a:lnTo>
                <a:lnTo>
                  <a:pt x="1828126" y="218758"/>
                </a:lnTo>
                <a:lnTo>
                  <a:pt x="1830989" y="220028"/>
                </a:lnTo>
                <a:lnTo>
                  <a:pt x="1834170" y="221615"/>
                </a:lnTo>
                <a:lnTo>
                  <a:pt x="1836715" y="223520"/>
                </a:lnTo>
                <a:lnTo>
                  <a:pt x="1839577" y="226060"/>
                </a:lnTo>
                <a:lnTo>
                  <a:pt x="1841804" y="228600"/>
                </a:lnTo>
                <a:lnTo>
                  <a:pt x="1843713" y="231458"/>
                </a:lnTo>
                <a:lnTo>
                  <a:pt x="1845621" y="234315"/>
                </a:lnTo>
                <a:lnTo>
                  <a:pt x="1847212" y="237490"/>
                </a:lnTo>
                <a:lnTo>
                  <a:pt x="1848166" y="240348"/>
                </a:lnTo>
                <a:lnTo>
                  <a:pt x="1848802" y="243523"/>
                </a:lnTo>
                <a:lnTo>
                  <a:pt x="1849438" y="247015"/>
                </a:lnTo>
                <a:lnTo>
                  <a:pt x="1849438" y="250508"/>
                </a:lnTo>
                <a:lnTo>
                  <a:pt x="1849438" y="253365"/>
                </a:lnTo>
                <a:lnTo>
                  <a:pt x="1848802" y="256858"/>
                </a:lnTo>
                <a:lnTo>
                  <a:pt x="1848166" y="260033"/>
                </a:lnTo>
                <a:lnTo>
                  <a:pt x="1847212" y="263208"/>
                </a:lnTo>
                <a:lnTo>
                  <a:pt x="1845621" y="266065"/>
                </a:lnTo>
                <a:lnTo>
                  <a:pt x="1843713" y="268923"/>
                </a:lnTo>
                <a:lnTo>
                  <a:pt x="1841804" y="271780"/>
                </a:lnTo>
                <a:lnTo>
                  <a:pt x="1839577" y="274320"/>
                </a:lnTo>
                <a:lnTo>
                  <a:pt x="1736517" y="377190"/>
                </a:lnTo>
                <a:lnTo>
                  <a:pt x="1733654" y="379730"/>
                </a:lnTo>
                <a:lnTo>
                  <a:pt x="1731109" y="381635"/>
                </a:lnTo>
                <a:lnTo>
                  <a:pt x="1727928" y="383223"/>
                </a:lnTo>
                <a:lnTo>
                  <a:pt x="1725065" y="384810"/>
                </a:lnTo>
                <a:lnTo>
                  <a:pt x="1721885" y="386080"/>
                </a:lnTo>
                <a:lnTo>
                  <a:pt x="1718704" y="386715"/>
                </a:lnTo>
                <a:lnTo>
                  <a:pt x="1715205" y="387350"/>
                </a:lnTo>
                <a:lnTo>
                  <a:pt x="1712342" y="387350"/>
                </a:lnTo>
                <a:lnTo>
                  <a:pt x="1708843" y="387350"/>
                </a:lnTo>
                <a:lnTo>
                  <a:pt x="1705662" y="386715"/>
                </a:lnTo>
                <a:lnTo>
                  <a:pt x="1702163" y="386080"/>
                </a:lnTo>
                <a:lnTo>
                  <a:pt x="1699300" y="384810"/>
                </a:lnTo>
                <a:lnTo>
                  <a:pt x="1696119" y="383223"/>
                </a:lnTo>
                <a:lnTo>
                  <a:pt x="1693257" y="381635"/>
                </a:lnTo>
                <a:lnTo>
                  <a:pt x="1690394" y="379730"/>
                </a:lnTo>
                <a:lnTo>
                  <a:pt x="1687849" y="377190"/>
                </a:lnTo>
                <a:lnTo>
                  <a:pt x="1685622" y="374650"/>
                </a:lnTo>
                <a:lnTo>
                  <a:pt x="1683396" y="371793"/>
                </a:lnTo>
                <a:lnTo>
                  <a:pt x="1681805" y="368935"/>
                </a:lnTo>
                <a:lnTo>
                  <a:pt x="1680533" y="365760"/>
                </a:lnTo>
                <a:lnTo>
                  <a:pt x="1679261" y="362903"/>
                </a:lnTo>
                <a:lnTo>
                  <a:pt x="1678624" y="359410"/>
                </a:lnTo>
                <a:lnTo>
                  <a:pt x="1678306" y="356235"/>
                </a:lnTo>
                <a:lnTo>
                  <a:pt x="1677988" y="353378"/>
                </a:lnTo>
                <a:lnTo>
                  <a:pt x="1678306" y="349885"/>
                </a:lnTo>
                <a:lnTo>
                  <a:pt x="1678624" y="346393"/>
                </a:lnTo>
                <a:lnTo>
                  <a:pt x="1679261" y="343218"/>
                </a:lnTo>
                <a:lnTo>
                  <a:pt x="1680533" y="340043"/>
                </a:lnTo>
                <a:lnTo>
                  <a:pt x="1681805" y="337185"/>
                </a:lnTo>
                <a:lnTo>
                  <a:pt x="1683396" y="334328"/>
                </a:lnTo>
                <a:lnTo>
                  <a:pt x="1685622" y="331470"/>
                </a:lnTo>
                <a:lnTo>
                  <a:pt x="1687849" y="328930"/>
                </a:lnTo>
                <a:lnTo>
                  <a:pt x="1790910" y="226060"/>
                </a:lnTo>
                <a:lnTo>
                  <a:pt x="1793455" y="223520"/>
                </a:lnTo>
                <a:lnTo>
                  <a:pt x="1796317" y="221615"/>
                </a:lnTo>
                <a:lnTo>
                  <a:pt x="1799180" y="220028"/>
                </a:lnTo>
                <a:lnTo>
                  <a:pt x="1802361" y="218758"/>
                </a:lnTo>
                <a:lnTo>
                  <a:pt x="1805224" y="217170"/>
                </a:lnTo>
                <a:lnTo>
                  <a:pt x="1808723" y="216535"/>
                </a:lnTo>
                <a:lnTo>
                  <a:pt x="1811904" y="216218"/>
                </a:lnTo>
                <a:lnTo>
                  <a:pt x="1815403" y="215900"/>
                </a:lnTo>
                <a:close/>
                <a:moveTo>
                  <a:pt x="851599" y="215900"/>
                </a:moveTo>
                <a:lnTo>
                  <a:pt x="855065" y="216218"/>
                </a:lnTo>
                <a:lnTo>
                  <a:pt x="857902" y="216535"/>
                </a:lnTo>
                <a:lnTo>
                  <a:pt x="861368" y="217170"/>
                </a:lnTo>
                <a:lnTo>
                  <a:pt x="864205" y="218758"/>
                </a:lnTo>
                <a:lnTo>
                  <a:pt x="867356" y="220028"/>
                </a:lnTo>
                <a:lnTo>
                  <a:pt x="870192" y="221615"/>
                </a:lnTo>
                <a:lnTo>
                  <a:pt x="872713" y="223520"/>
                </a:lnTo>
                <a:lnTo>
                  <a:pt x="875550" y="226060"/>
                </a:lnTo>
                <a:lnTo>
                  <a:pt x="977657" y="328930"/>
                </a:lnTo>
                <a:lnTo>
                  <a:pt x="979863" y="331470"/>
                </a:lnTo>
                <a:lnTo>
                  <a:pt x="981754" y="334328"/>
                </a:lnTo>
                <a:lnTo>
                  <a:pt x="983960" y="337185"/>
                </a:lnTo>
                <a:lnTo>
                  <a:pt x="985220" y="340043"/>
                </a:lnTo>
                <a:lnTo>
                  <a:pt x="986166" y="343218"/>
                </a:lnTo>
                <a:lnTo>
                  <a:pt x="986796" y="346393"/>
                </a:lnTo>
                <a:lnTo>
                  <a:pt x="987426" y="349885"/>
                </a:lnTo>
                <a:lnTo>
                  <a:pt x="987426" y="353378"/>
                </a:lnTo>
                <a:lnTo>
                  <a:pt x="987426" y="356235"/>
                </a:lnTo>
                <a:lnTo>
                  <a:pt x="986796" y="359410"/>
                </a:lnTo>
                <a:lnTo>
                  <a:pt x="986166" y="362903"/>
                </a:lnTo>
                <a:lnTo>
                  <a:pt x="985220" y="365760"/>
                </a:lnTo>
                <a:lnTo>
                  <a:pt x="983960" y="368935"/>
                </a:lnTo>
                <a:lnTo>
                  <a:pt x="981754" y="371793"/>
                </a:lnTo>
                <a:lnTo>
                  <a:pt x="979863" y="374650"/>
                </a:lnTo>
                <a:lnTo>
                  <a:pt x="977657" y="377190"/>
                </a:lnTo>
                <a:lnTo>
                  <a:pt x="975135" y="379730"/>
                </a:lnTo>
                <a:lnTo>
                  <a:pt x="972299" y="381635"/>
                </a:lnTo>
                <a:lnTo>
                  <a:pt x="969778" y="383223"/>
                </a:lnTo>
                <a:lnTo>
                  <a:pt x="966627" y="384810"/>
                </a:lnTo>
                <a:lnTo>
                  <a:pt x="963475" y="386080"/>
                </a:lnTo>
                <a:lnTo>
                  <a:pt x="960324" y="386715"/>
                </a:lnTo>
                <a:lnTo>
                  <a:pt x="957172" y="387350"/>
                </a:lnTo>
                <a:lnTo>
                  <a:pt x="953706" y="387350"/>
                </a:lnTo>
                <a:lnTo>
                  <a:pt x="950554" y="387350"/>
                </a:lnTo>
                <a:lnTo>
                  <a:pt x="947088" y="386715"/>
                </a:lnTo>
                <a:lnTo>
                  <a:pt x="944251" y="386080"/>
                </a:lnTo>
                <a:lnTo>
                  <a:pt x="940785" y="384810"/>
                </a:lnTo>
                <a:lnTo>
                  <a:pt x="937948" y="383223"/>
                </a:lnTo>
                <a:lnTo>
                  <a:pt x="935112" y="381635"/>
                </a:lnTo>
                <a:lnTo>
                  <a:pt x="932276" y="379730"/>
                </a:lnTo>
                <a:lnTo>
                  <a:pt x="929440" y="377190"/>
                </a:lnTo>
                <a:lnTo>
                  <a:pt x="827333" y="274320"/>
                </a:lnTo>
                <a:lnTo>
                  <a:pt x="825127" y="271780"/>
                </a:lnTo>
                <a:lnTo>
                  <a:pt x="823236" y="268923"/>
                </a:lnTo>
                <a:lnTo>
                  <a:pt x="821345" y="266065"/>
                </a:lnTo>
                <a:lnTo>
                  <a:pt x="820084" y="263208"/>
                </a:lnTo>
                <a:lnTo>
                  <a:pt x="819139" y="260033"/>
                </a:lnTo>
                <a:lnTo>
                  <a:pt x="818193" y="256858"/>
                </a:lnTo>
                <a:lnTo>
                  <a:pt x="817878" y="253365"/>
                </a:lnTo>
                <a:lnTo>
                  <a:pt x="817563" y="250508"/>
                </a:lnTo>
                <a:lnTo>
                  <a:pt x="817878" y="247015"/>
                </a:lnTo>
                <a:lnTo>
                  <a:pt x="818193" y="243523"/>
                </a:lnTo>
                <a:lnTo>
                  <a:pt x="819139" y="240348"/>
                </a:lnTo>
                <a:lnTo>
                  <a:pt x="820084" y="237490"/>
                </a:lnTo>
                <a:lnTo>
                  <a:pt x="821345" y="234315"/>
                </a:lnTo>
                <a:lnTo>
                  <a:pt x="823236" y="231458"/>
                </a:lnTo>
                <a:lnTo>
                  <a:pt x="825127" y="228600"/>
                </a:lnTo>
                <a:lnTo>
                  <a:pt x="827333" y="226060"/>
                </a:lnTo>
                <a:lnTo>
                  <a:pt x="830169" y="223520"/>
                </a:lnTo>
                <a:lnTo>
                  <a:pt x="832690" y="221615"/>
                </a:lnTo>
                <a:lnTo>
                  <a:pt x="835842" y="220028"/>
                </a:lnTo>
                <a:lnTo>
                  <a:pt x="838678" y="218758"/>
                </a:lnTo>
                <a:lnTo>
                  <a:pt x="842144" y="217170"/>
                </a:lnTo>
                <a:lnTo>
                  <a:pt x="844981" y="216535"/>
                </a:lnTo>
                <a:lnTo>
                  <a:pt x="848447" y="216218"/>
                </a:lnTo>
                <a:lnTo>
                  <a:pt x="851599" y="215900"/>
                </a:lnTo>
                <a:close/>
                <a:moveTo>
                  <a:pt x="1318578" y="0"/>
                </a:moveTo>
                <a:lnTo>
                  <a:pt x="1321753" y="318"/>
                </a:lnTo>
                <a:lnTo>
                  <a:pt x="1325563" y="636"/>
                </a:lnTo>
                <a:lnTo>
                  <a:pt x="1328421" y="1590"/>
                </a:lnTo>
                <a:lnTo>
                  <a:pt x="1331913" y="2544"/>
                </a:lnTo>
                <a:lnTo>
                  <a:pt x="1334771" y="4133"/>
                </a:lnTo>
                <a:lnTo>
                  <a:pt x="1337629" y="6041"/>
                </a:lnTo>
                <a:lnTo>
                  <a:pt x="1340169" y="7949"/>
                </a:lnTo>
                <a:lnTo>
                  <a:pt x="1342391" y="9857"/>
                </a:lnTo>
                <a:lnTo>
                  <a:pt x="1344931" y="12719"/>
                </a:lnTo>
                <a:lnTo>
                  <a:pt x="1346836" y="15262"/>
                </a:lnTo>
                <a:lnTo>
                  <a:pt x="1348424" y="18124"/>
                </a:lnTo>
                <a:lnTo>
                  <a:pt x="1350011" y="20986"/>
                </a:lnTo>
                <a:lnTo>
                  <a:pt x="1351281" y="23848"/>
                </a:lnTo>
                <a:lnTo>
                  <a:pt x="1351916" y="27345"/>
                </a:lnTo>
                <a:lnTo>
                  <a:pt x="1352551" y="30843"/>
                </a:lnTo>
                <a:lnTo>
                  <a:pt x="1352551" y="34341"/>
                </a:lnTo>
                <a:lnTo>
                  <a:pt x="1352551" y="180290"/>
                </a:lnTo>
                <a:lnTo>
                  <a:pt x="1352551" y="183469"/>
                </a:lnTo>
                <a:lnTo>
                  <a:pt x="1351916" y="186967"/>
                </a:lnTo>
                <a:lnTo>
                  <a:pt x="1351281" y="190147"/>
                </a:lnTo>
                <a:lnTo>
                  <a:pt x="1350011" y="193327"/>
                </a:lnTo>
                <a:lnTo>
                  <a:pt x="1348424" y="196188"/>
                </a:lnTo>
                <a:lnTo>
                  <a:pt x="1346836" y="199368"/>
                </a:lnTo>
                <a:lnTo>
                  <a:pt x="1344931" y="201912"/>
                </a:lnTo>
                <a:lnTo>
                  <a:pt x="1342391" y="204138"/>
                </a:lnTo>
                <a:lnTo>
                  <a:pt x="1340169" y="206681"/>
                </a:lnTo>
                <a:lnTo>
                  <a:pt x="1337629" y="208271"/>
                </a:lnTo>
                <a:lnTo>
                  <a:pt x="1334771" y="210179"/>
                </a:lnTo>
                <a:lnTo>
                  <a:pt x="1331913" y="211769"/>
                </a:lnTo>
                <a:lnTo>
                  <a:pt x="1328421" y="212723"/>
                </a:lnTo>
                <a:lnTo>
                  <a:pt x="1325563" y="213677"/>
                </a:lnTo>
                <a:lnTo>
                  <a:pt x="1321753" y="213995"/>
                </a:lnTo>
                <a:lnTo>
                  <a:pt x="1318578" y="214313"/>
                </a:lnTo>
                <a:lnTo>
                  <a:pt x="1315086" y="213995"/>
                </a:lnTo>
                <a:lnTo>
                  <a:pt x="1311593" y="213677"/>
                </a:lnTo>
                <a:lnTo>
                  <a:pt x="1308418" y="212723"/>
                </a:lnTo>
                <a:lnTo>
                  <a:pt x="1305243" y="211769"/>
                </a:lnTo>
                <a:lnTo>
                  <a:pt x="1302068" y="210179"/>
                </a:lnTo>
                <a:lnTo>
                  <a:pt x="1299528" y="208271"/>
                </a:lnTo>
                <a:lnTo>
                  <a:pt x="1296671" y="206681"/>
                </a:lnTo>
                <a:lnTo>
                  <a:pt x="1294448" y="204138"/>
                </a:lnTo>
                <a:lnTo>
                  <a:pt x="1292226" y="201912"/>
                </a:lnTo>
                <a:lnTo>
                  <a:pt x="1290003" y="199368"/>
                </a:lnTo>
                <a:lnTo>
                  <a:pt x="1288416" y="196188"/>
                </a:lnTo>
                <a:lnTo>
                  <a:pt x="1287146" y="193327"/>
                </a:lnTo>
                <a:lnTo>
                  <a:pt x="1285876" y="190147"/>
                </a:lnTo>
                <a:lnTo>
                  <a:pt x="1285241" y="186967"/>
                </a:lnTo>
                <a:lnTo>
                  <a:pt x="1284288" y="183469"/>
                </a:lnTo>
                <a:lnTo>
                  <a:pt x="1284288" y="180290"/>
                </a:lnTo>
                <a:lnTo>
                  <a:pt x="1284288" y="34341"/>
                </a:lnTo>
                <a:lnTo>
                  <a:pt x="1284288" y="30843"/>
                </a:lnTo>
                <a:lnTo>
                  <a:pt x="1285241" y="27345"/>
                </a:lnTo>
                <a:lnTo>
                  <a:pt x="1285876" y="23848"/>
                </a:lnTo>
                <a:lnTo>
                  <a:pt x="1287146" y="20986"/>
                </a:lnTo>
                <a:lnTo>
                  <a:pt x="1288416" y="18124"/>
                </a:lnTo>
                <a:lnTo>
                  <a:pt x="1290003" y="15262"/>
                </a:lnTo>
                <a:lnTo>
                  <a:pt x="1292226" y="12719"/>
                </a:lnTo>
                <a:lnTo>
                  <a:pt x="1294448" y="9857"/>
                </a:lnTo>
                <a:lnTo>
                  <a:pt x="1296671" y="7949"/>
                </a:lnTo>
                <a:lnTo>
                  <a:pt x="1299528" y="6041"/>
                </a:lnTo>
                <a:lnTo>
                  <a:pt x="1302068" y="4133"/>
                </a:lnTo>
                <a:lnTo>
                  <a:pt x="1305243" y="2544"/>
                </a:lnTo>
                <a:lnTo>
                  <a:pt x="1308418" y="1590"/>
                </a:lnTo>
                <a:lnTo>
                  <a:pt x="1311593" y="636"/>
                </a:lnTo>
                <a:lnTo>
                  <a:pt x="1315086" y="318"/>
                </a:lnTo>
                <a:lnTo>
                  <a:pt x="1318578" y="0"/>
                </a:lnTo>
                <a:close/>
              </a:path>
            </a:pathLst>
          </a:custGeom>
          <a:solidFill>
            <a:srgbClr val="FFFEFF"/>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31" name="矩形 30"/>
          <p:cNvSpPr>
            <a:spLocks noChangeArrowheads="1"/>
          </p:cNvSpPr>
          <p:nvPr/>
        </p:nvSpPr>
        <p:spPr bwMode="auto">
          <a:xfrm>
            <a:off x="1140792" y="4397040"/>
            <a:ext cx="24596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2400" dirty="0">
                <a:solidFill>
                  <a:srgbClr val="FFFEFF"/>
                </a:solidFill>
                <a:latin typeface="微软雅黑" panose="020B0503020204020204" charset="-122"/>
                <a:ea typeface="微软雅黑" panose="020B0503020204020204" charset="-122"/>
              </a:rPr>
              <a:t>添加标题</a:t>
            </a:r>
            <a:endParaRPr lang="zh-CN" altLang="en-US" sz="2400" dirty="0">
              <a:solidFill>
                <a:srgbClr val="FFFEFF"/>
              </a:solidFill>
              <a:latin typeface="微软雅黑" panose="020B0503020204020204" charset="-122"/>
              <a:ea typeface="微软雅黑" panose="020B0503020204020204" charset="-122"/>
            </a:endParaRPr>
          </a:p>
        </p:txBody>
      </p:sp>
      <p:sp>
        <p:nvSpPr>
          <p:cNvPr id="32" name="任意多边形 5"/>
          <p:cNvSpPr/>
          <p:nvPr/>
        </p:nvSpPr>
        <p:spPr>
          <a:xfrm rot="18442799" flipH="1">
            <a:off x="4096102" y="2936327"/>
            <a:ext cx="2186190" cy="1789004"/>
          </a:xfrm>
          <a:custGeom>
            <a:avLst/>
            <a:gdLst>
              <a:gd name="connsiteX0" fmla="*/ 0 w 659998"/>
              <a:gd name="connsiteY0" fmla="*/ 72455 h 504255"/>
              <a:gd name="connsiteX1" fmla="*/ 584200 w 659998"/>
              <a:gd name="connsiteY1" fmla="*/ 34355 h 504255"/>
              <a:gd name="connsiteX2" fmla="*/ 635000 w 659998"/>
              <a:gd name="connsiteY2" fmla="*/ 504255 h 504255"/>
              <a:gd name="connsiteX0-1" fmla="*/ 0 w 641089"/>
              <a:gd name="connsiteY0-2" fmla="*/ 35161 h 466961"/>
              <a:gd name="connsiteX1-3" fmla="*/ 488019 w 641089"/>
              <a:gd name="connsiteY1-4" fmla="*/ 62105 h 466961"/>
              <a:gd name="connsiteX2-5" fmla="*/ 635000 w 641089"/>
              <a:gd name="connsiteY2-6" fmla="*/ 466961 h 466961"/>
              <a:gd name="connsiteX0-7" fmla="*/ 0 w 641089"/>
              <a:gd name="connsiteY0-8" fmla="*/ 35161 h 466961"/>
              <a:gd name="connsiteX1-9" fmla="*/ 488019 w 641089"/>
              <a:gd name="connsiteY1-10" fmla="*/ 62105 h 466961"/>
              <a:gd name="connsiteX2-11" fmla="*/ 635000 w 641089"/>
              <a:gd name="connsiteY2-12" fmla="*/ 466961 h 466961"/>
            </a:gdLst>
            <a:ahLst/>
            <a:cxnLst>
              <a:cxn ang="0">
                <a:pos x="connsiteX0-1" y="connsiteY0-2"/>
              </a:cxn>
              <a:cxn ang="0">
                <a:pos x="connsiteX1-3" y="connsiteY1-4"/>
              </a:cxn>
              <a:cxn ang="0">
                <a:pos x="connsiteX2-5" y="connsiteY2-6"/>
              </a:cxn>
            </a:cxnLst>
            <a:rect l="l" t="t" r="r" b="b"/>
            <a:pathLst>
              <a:path w="641089" h="466961">
                <a:moveTo>
                  <a:pt x="0" y="35161"/>
                </a:moveTo>
                <a:cubicBezTo>
                  <a:pt x="239183" y="-19873"/>
                  <a:pt x="382186" y="-9862"/>
                  <a:pt x="488019" y="62105"/>
                </a:cubicBezTo>
                <a:cubicBezTo>
                  <a:pt x="593852" y="134072"/>
                  <a:pt x="662516" y="267994"/>
                  <a:pt x="635000" y="466961"/>
                </a:cubicBezTo>
              </a:path>
            </a:pathLst>
          </a:custGeom>
          <a:noFill/>
          <a:ln w="63500">
            <a:solidFill>
              <a:schemeClr val="accent1"/>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任意多边形 5"/>
          <p:cNvSpPr/>
          <p:nvPr/>
        </p:nvSpPr>
        <p:spPr>
          <a:xfrm rot="18442799" flipH="1">
            <a:off x="4524727" y="2936327"/>
            <a:ext cx="2186190" cy="1789004"/>
          </a:xfrm>
          <a:custGeom>
            <a:avLst/>
            <a:gdLst>
              <a:gd name="connsiteX0" fmla="*/ 0 w 659998"/>
              <a:gd name="connsiteY0" fmla="*/ 72455 h 504255"/>
              <a:gd name="connsiteX1" fmla="*/ 584200 w 659998"/>
              <a:gd name="connsiteY1" fmla="*/ 34355 h 504255"/>
              <a:gd name="connsiteX2" fmla="*/ 635000 w 659998"/>
              <a:gd name="connsiteY2" fmla="*/ 504255 h 504255"/>
              <a:gd name="connsiteX0-1" fmla="*/ 0 w 641089"/>
              <a:gd name="connsiteY0-2" fmla="*/ 35161 h 466961"/>
              <a:gd name="connsiteX1-3" fmla="*/ 488019 w 641089"/>
              <a:gd name="connsiteY1-4" fmla="*/ 62105 h 466961"/>
              <a:gd name="connsiteX2-5" fmla="*/ 635000 w 641089"/>
              <a:gd name="connsiteY2-6" fmla="*/ 466961 h 466961"/>
              <a:gd name="connsiteX0-7" fmla="*/ 0 w 641089"/>
              <a:gd name="connsiteY0-8" fmla="*/ 35161 h 466961"/>
              <a:gd name="connsiteX1-9" fmla="*/ 488019 w 641089"/>
              <a:gd name="connsiteY1-10" fmla="*/ 62105 h 466961"/>
              <a:gd name="connsiteX2-11" fmla="*/ 635000 w 641089"/>
              <a:gd name="connsiteY2-12" fmla="*/ 466961 h 466961"/>
            </a:gdLst>
            <a:ahLst/>
            <a:cxnLst>
              <a:cxn ang="0">
                <a:pos x="connsiteX0-1" y="connsiteY0-2"/>
              </a:cxn>
              <a:cxn ang="0">
                <a:pos x="connsiteX1-3" y="connsiteY1-4"/>
              </a:cxn>
              <a:cxn ang="0">
                <a:pos x="connsiteX2-5" y="connsiteY2-6"/>
              </a:cxn>
            </a:cxnLst>
            <a:rect l="l" t="t" r="r" b="b"/>
            <a:pathLst>
              <a:path w="641089" h="466961">
                <a:moveTo>
                  <a:pt x="0" y="35161"/>
                </a:moveTo>
                <a:cubicBezTo>
                  <a:pt x="239183" y="-19873"/>
                  <a:pt x="382186" y="-9862"/>
                  <a:pt x="488019" y="62105"/>
                </a:cubicBezTo>
                <a:cubicBezTo>
                  <a:pt x="593852" y="134072"/>
                  <a:pt x="662516" y="267994"/>
                  <a:pt x="635000" y="466961"/>
                </a:cubicBezTo>
              </a:path>
            </a:pathLst>
          </a:custGeom>
          <a:noFill/>
          <a:ln w="63500">
            <a:solidFill>
              <a:schemeClr val="accent1"/>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圆角矩形 85"/>
          <p:cNvSpPr/>
          <p:nvPr/>
        </p:nvSpPr>
        <p:spPr>
          <a:xfrm>
            <a:off x="6201699" y="2911768"/>
            <a:ext cx="5353111"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5" name="矩形 34"/>
          <p:cNvSpPr/>
          <p:nvPr/>
        </p:nvSpPr>
        <p:spPr>
          <a:xfrm>
            <a:off x="6343348" y="1409700"/>
            <a:ext cx="5010451" cy="13329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6" name="圆角矩形 85"/>
          <p:cNvSpPr/>
          <p:nvPr/>
        </p:nvSpPr>
        <p:spPr>
          <a:xfrm>
            <a:off x="6201699" y="5735076"/>
            <a:ext cx="5353111"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6343348" y="4233008"/>
            <a:ext cx="5010451" cy="13329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77" name="矩形 76"/>
          <p:cNvSpPr/>
          <p:nvPr/>
        </p:nvSpPr>
        <p:spPr>
          <a:xfrm>
            <a:off x="1136129" y="160309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7" name="任意多边形 56"/>
          <p:cNvSpPr/>
          <p:nvPr/>
        </p:nvSpPr>
        <p:spPr>
          <a:xfrm flipV="1">
            <a:off x="137474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MH_Other_3"/>
          <p:cNvSpPr/>
          <p:nvPr>
            <p:custDataLst>
              <p:tags r:id="rId1"/>
            </p:custDataLst>
          </p:nvPr>
        </p:nvSpPr>
        <p:spPr>
          <a:xfrm>
            <a:off x="148983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1" name="KSO_Shape"/>
          <p:cNvSpPr/>
          <p:nvPr/>
        </p:nvSpPr>
        <p:spPr bwMode="auto">
          <a:xfrm>
            <a:off x="1683330" y="5763294"/>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2" name="矩形 31"/>
          <p:cNvSpPr/>
          <p:nvPr/>
        </p:nvSpPr>
        <p:spPr>
          <a:xfrm>
            <a:off x="75286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任意多边形 56"/>
          <p:cNvSpPr/>
          <p:nvPr/>
        </p:nvSpPr>
        <p:spPr>
          <a:xfrm flipV="1">
            <a:off x="409468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MH_Other_3"/>
          <p:cNvSpPr/>
          <p:nvPr>
            <p:custDataLst>
              <p:tags r:id="rId2"/>
            </p:custDataLst>
          </p:nvPr>
        </p:nvSpPr>
        <p:spPr>
          <a:xfrm>
            <a:off x="420977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6" name="矩形 35"/>
          <p:cNvSpPr/>
          <p:nvPr/>
        </p:nvSpPr>
        <p:spPr>
          <a:xfrm>
            <a:off x="347280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7" name="任意多边形 56"/>
          <p:cNvSpPr/>
          <p:nvPr/>
        </p:nvSpPr>
        <p:spPr>
          <a:xfrm flipV="1">
            <a:off x="681462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MH_Other_3"/>
          <p:cNvSpPr/>
          <p:nvPr>
            <p:custDataLst>
              <p:tags r:id="rId3"/>
            </p:custDataLst>
          </p:nvPr>
        </p:nvSpPr>
        <p:spPr>
          <a:xfrm>
            <a:off x="692971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40" name="矩形 39"/>
          <p:cNvSpPr/>
          <p:nvPr/>
        </p:nvSpPr>
        <p:spPr>
          <a:xfrm>
            <a:off x="619274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1" name="任意多边形 56"/>
          <p:cNvSpPr/>
          <p:nvPr/>
        </p:nvSpPr>
        <p:spPr>
          <a:xfrm flipV="1">
            <a:off x="953456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MH_Other_3"/>
          <p:cNvSpPr/>
          <p:nvPr>
            <p:custDataLst>
              <p:tags r:id="rId4"/>
            </p:custDataLst>
          </p:nvPr>
        </p:nvSpPr>
        <p:spPr>
          <a:xfrm>
            <a:off x="964965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44" name="矩形 43"/>
          <p:cNvSpPr/>
          <p:nvPr/>
        </p:nvSpPr>
        <p:spPr>
          <a:xfrm>
            <a:off x="891268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6" name="KSO_Shape"/>
          <p:cNvSpPr/>
          <p:nvPr/>
        </p:nvSpPr>
        <p:spPr bwMode="auto">
          <a:xfrm>
            <a:off x="4496221" y="5772061"/>
            <a:ext cx="479618" cy="514796"/>
          </a:xfrm>
          <a:custGeom>
            <a:avLst/>
            <a:gdLst>
              <a:gd name="T0" fmla="*/ 377250015 w 5554"/>
              <a:gd name="T1" fmla="*/ 549192827 h 5958"/>
              <a:gd name="T2" fmla="*/ 191127626 w 5554"/>
              <a:gd name="T3" fmla="*/ 554406798 h 5958"/>
              <a:gd name="T4" fmla="*/ 58124720 w 5554"/>
              <a:gd name="T5" fmla="*/ 433772465 h 5958"/>
              <a:gd name="T6" fmla="*/ 28602676 w 5554"/>
              <a:gd name="T7" fmla="*/ 242086556 h 5958"/>
              <a:gd name="T8" fmla="*/ 32382408 w 5554"/>
              <a:gd name="T9" fmla="*/ 166127958 h 5958"/>
              <a:gd name="T10" fmla="*/ 61496057 w 5554"/>
              <a:gd name="T11" fmla="*/ 258954982 h 5958"/>
              <a:gd name="T12" fmla="*/ 146997628 w 5554"/>
              <a:gd name="T13" fmla="*/ 372841881 h 5958"/>
              <a:gd name="T14" fmla="*/ 263860299 w 5554"/>
              <a:gd name="T15" fmla="*/ 471700765 h 5958"/>
              <a:gd name="T16" fmla="*/ 378986493 w 5554"/>
              <a:gd name="T17" fmla="*/ 528541898 h 5958"/>
              <a:gd name="T18" fmla="*/ 318205607 w 5554"/>
              <a:gd name="T19" fmla="*/ 139138540 h 5958"/>
              <a:gd name="T20" fmla="*/ 286640309 w 5554"/>
              <a:gd name="T21" fmla="*/ 173386334 h 5958"/>
              <a:gd name="T22" fmla="*/ 308399012 w 5554"/>
              <a:gd name="T23" fmla="*/ 191890541 h 5958"/>
              <a:gd name="T24" fmla="*/ 366217275 w 5554"/>
              <a:gd name="T25" fmla="*/ 171852870 h 5958"/>
              <a:gd name="T26" fmla="*/ 395739639 w 5554"/>
              <a:gd name="T27" fmla="*/ 66962125 h 5958"/>
              <a:gd name="T28" fmla="*/ 403605239 w 5554"/>
              <a:gd name="T29" fmla="*/ 94462805 h 5958"/>
              <a:gd name="T30" fmla="*/ 413309895 w 5554"/>
              <a:gd name="T31" fmla="*/ 67882331 h 5958"/>
              <a:gd name="T32" fmla="*/ 378067124 w 5554"/>
              <a:gd name="T33" fmla="*/ 24535748 h 5958"/>
              <a:gd name="T34" fmla="*/ 365502424 w 5554"/>
              <a:gd name="T35" fmla="*/ 204313 h 5958"/>
              <a:gd name="T36" fmla="*/ 338840424 w 5554"/>
              <a:gd name="T37" fmla="*/ 133208995 h 5958"/>
              <a:gd name="T38" fmla="*/ 363663688 w 5554"/>
              <a:gd name="T39" fmla="*/ 267951455 h 5958"/>
              <a:gd name="T40" fmla="*/ 346808283 w 5554"/>
              <a:gd name="T41" fmla="*/ 318863044 h 5958"/>
              <a:gd name="T42" fmla="*/ 405852690 w 5554"/>
              <a:gd name="T43" fmla="*/ 337673880 h 5958"/>
              <a:gd name="T44" fmla="*/ 474907891 w 5554"/>
              <a:gd name="T45" fmla="*/ 308946684 h 5958"/>
              <a:gd name="T46" fmla="*/ 500956659 w 5554"/>
              <a:gd name="T47" fmla="*/ 269689232 h 5958"/>
              <a:gd name="T48" fmla="*/ 548049279 w 5554"/>
              <a:gd name="T49" fmla="*/ 128506287 h 5958"/>
              <a:gd name="T50" fmla="*/ 551624494 w 5554"/>
              <a:gd name="T51" fmla="*/ 166843532 h 5958"/>
              <a:gd name="T52" fmla="*/ 566334386 w 5554"/>
              <a:gd name="T53" fmla="*/ 129733122 h 5958"/>
              <a:gd name="T54" fmla="*/ 518322718 w 5554"/>
              <a:gd name="T55" fmla="*/ 72176095 h 5958"/>
              <a:gd name="T56" fmla="*/ 497279186 w 5554"/>
              <a:gd name="T57" fmla="*/ 9814363 h 5958"/>
              <a:gd name="T58" fmla="*/ 468267796 w 5554"/>
              <a:gd name="T59" fmla="*/ 14108127 h 5958"/>
              <a:gd name="T60" fmla="*/ 421584210 w 5554"/>
              <a:gd name="T61" fmla="*/ 237997105 h 5958"/>
              <a:gd name="T62" fmla="*/ 153331267 w 5554"/>
              <a:gd name="T63" fmla="*/ 544285806 h 5958"/>
              <a:gd name="T64" fmla="*/ 26355544 w 5554"/>
              <a:gd name="T65" fmla="*/ 409849975 h 5958"/>
              <a:gd name="T66" fmla="*/ 408715 w 5554"/>
              <a:gd name="T67" fmla="*/ 393288497 h 5958"/>
              <a:gd name="T68" fmla="*/ 20124164 w 5554"/>
              <a:gd name="T69" fmla="*/ 459330735 h 5958"/>
              <a:gd name="T70" fmla="*/ 128303806 w 5554"/>
              <a:gd name="T71" fmla="*/ 570559650 h 5958"/>
              <a:gd name="T72" fmla="*/ 217789626 w 5554"/>
              <a:gd name="T73" fmla="*/ 608896896 h 5958"/>
              <a:gd name="T74" fmla="*/ 258241831 w 5554"/>
              <a:gd name="T75" fmla="*/ 594686453 h 5958"/>
              <a:gd name="T76" fmla="*/ 256607611 w 5554"/>
              <a:gd name="T77" fmla="*/ 360267218 h 5958"/>
              <a:gd name="T78" fmla="*/ 330770307 w 5554"/>
              <a:gd name="T79" fmla="*/ 387256636 h 5958"/>
              <a:gd name="T80" fmla="*/ 289602931 w 5554"/>
              <a:gd name="T81" fmla="*/ 310480149 h 5958"/>
              <a:gd name="T82" fmla="*/ 212375355 w 5554"/>
              <a:gd name="T83" fmla="*/ 266826936 h 5958"/>
              <a:gd name="T84" fmla="*/ 337410402 w 5554"/>
              <a:gd name="T85" fmla="*/ 213870302 h 5958"/>
              <a:gd name="T86" fmla="*/ 446305215 w 5554"/>
              <a:gd name="T87" fmla="*/ 352599897 h 5958"/>
              <a:gd name="T88" fmla="*/ 477768254 w 5554"/>
              <a:gd name="T89" fmla="*/ 439497377 h 5958"/>
              <a:gd name="T90" fmla="*/ 453353705 w 5554"/>
              <a:gd name="T91" fmla="*/ 473131913 h 5958"/>
              <a:gd name="T92" fmla="*/ 375921932 w 5554"/>
              <a:gd name="T93" fmla="*/ 460046309 h 5958"/>
              <a:gd name="T94" fmla="*/ 225348770 w 5554"/>
              <a:gd name="T95" fmla="*/ 360880796 h 5958"/>
              <a:gd name="T96" fmla="*/ 109814181 w 5554"/>
              <a:gd name="T97" fmla="*/ 216528285 h 5958"/>
              <a:gd name="T98" fmla="*/ 91732952 w 5554"/>
              <a:gd name="T99" fmla="*/ 142716410 h 5958"/>
              <a:gd name="T100" fmla="*/ 125034728 w 5554"/>
              <a:gd name="T101" fmla="*/ 117056143 h 5958"/>
              <a:gd name="T102" fmla="*/ 210434679 w 5554"/>
              <a:gd name="T103" fmla="*/ 139342852 h 5958"/>
              <a:gd name="T104" fmla="*/ 243838394 w 5554"/>
              <a:gd name="T105" fmla="*/ 134333515 h 5958"/>
              <a:gd name="T106" fmla="*/ 142707242 w 5554"/>
              <a:gd name="T107" fmla="*/ 96098585 h 5958"/>
              <a:gd name="T108" fmla="*/ 66092898 w 5554"/>
              <a:gd name="T109" fmla="*/ 115624995 h 5958"/>
              <a:gd name="T110" fmla="*/ 53323681 w 5554"/>
              <a:gd name="T111" fmla="*/ 189334554 h 5958"/>
              <a:gd name="T112" fmla="*/ 100007586 w 5554"/>
              <a:gd name="T113" fmla="*/ 287477865 h 5958"/>
              <a:gd name="T114" fmla="*/ 194907357 w 5554"/>
              <a:gd name="T115" fmla="*/ 394515332 h 5958"/>
              <a:gd name="T116" fmla="*/ 305742846 w 5554"/>
              <a:gd name="T117" fmla="*/ 475789897 h 5958"/>
              <a:gd name="T118" fmla="*/ 408406278 w 5554"/>
              <a:gd name="T119" fmla="*/ 514740720 h 5958"/>
              <a:gd name="T120" fmla="*/ 485020942 w 5554"/>
              <a:gd name="T121" fmla="*/ 495214310 h 5958"/>
              <a:gd name="T122" fmla="*/ 497892098 w 5554"/>
              <a:gd name="T123" fmla="*/ 421504431 h 5958"/>
              <a:gd name="T124" fmla="*/ 446305215 w 5554"/>
              <a:gd name="T125" fmla="*/ 352599897 h 59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54" h="5958">
                <a:moveTo>
                  <a:pt x="4328" y="5230"/>
                </a:moveTo>
                <a:lnTo>
                  <a:pt x="4328" y="5230"/>
                </a:lnTo>
                <a:lnTo>
                  <a:pt x="4304" y="5249"/>
                </a:lnTo>
                <a:lnTo>
                  <a:pt x="4279" y="5266"/>
                </a:lnTo>
                <a:lnTo>
                  <a:pt x="4254" y="5282"/>
                </a:lnTo>
                <a:lnTo>
                  <a:pt x="4227" y="5296"/>
                </a:lnTo>
                <a:lnTo>
                  <a:pt x="4200" y="5310"/>
                </a:lnTo>
                <a:lnTo>
                  <a:pt x="4171" y="5321"/>
                </a:lnTo>
                <a:lnTo>
                  <a:pt x="4142" y="5332"/>
                </a:lnTo>
                <a:lnTo>
                  <a:pt x="4112" y="5343"/>
                </a:lnTo>
                <a:lnTo>
                  <a:pt x="4081" y="5351"/>
                </a:lnTo>
                <a:lnTo>
                  <a:pt x="4050" y="5359"/>
                </a:lnTo>
                <a:lnTo>
                  <a:pt x="4018" y="5365"/>
                </a:lnTo>
                <a:lnTo>
                  <a:pt x="3985" y="5371"/>
                </a:lnTo>
                <a:lnTo>
                  <a:pt x="3950" y="5374"/>
                </a:lnTo>
                <a:lnTo>
                  <a:pt x="3916" y="5377"/>
                </a:lnTo>
                <a:lnTo>
                  <a:pt x="3879" y="5379"/>
                </a:lnTo>
                <a:lnTo>
                  <a:pt x="3844" y="5379"/>
                </a:lnTo>
                <a:lnTo>
                  <a:pt x="3807" y="5379"/>
                </a:lnTo>
                <a:lnTo>
                  <a:pt x="3769" y="5378"/>
                </a:lnTo>
                <a:lnTo>
                  <a:pt x="3732" y="5375"/>
                </a:lnTo>
                <a:lnTo>
                  <a:pt x="3693" y="5372"/>
                </a:lnTo>
                <a:lnTo>
                  <a:pt x="3653" y="5367"/>
                </a:lnTo>
                <a:lnTo>
                  <a:pt x="3614" y="5361"/>
                </a:lnTo>
                <a:lnTo>
                  <a:pt x="3573" y="5354"/>
                </a:lnTo>
                <a:lnTo>
                  <a:pt x="3531" y="5346"/>
                </a:lnTo>
                <a:lnTo>
                  <a:pt x="3490" y="5336"/>
                </a:lnTo>
                <a:lnTo>
                  <a:pt x="3447" y="5327"/>
                </a:lnTo>
                <a:lnTo>
                  <a:pt x="3405" y="5315"/>
                </a:lnTo>
                <a:lnTo>
                  <a:pt x="3362" y="5303"/>
                </a:lnTo>
                <a:lnTo>
                  <a:pt x="3318" y="5290"/>
                </a:lnTo>
                <a:lnTo>
                  <a:pt x="3274" y="5275"/>
                </a:lnTo>
                <a:lnTo>
                  <a:pt x="3230" y="5260"/>
                </a:lnTo>
                <a:lnTo>
                  <a:pt x="3185" y="5244"/>
                </a:lnTo>
                <a:lnTo>
                  <a:pt x="3120" y="5220"/>
                </a:lnTo>
                <a:lnTo>
                  <a:pt x="3056" y="5193"/>
                </a:lnTo>
                <a:lnTo>
                  <a:pt x="2150" y="5572"/>
                </a:lnTo>
                <a:lnTo>
                  <a:pt x="2096" y="5547"/>
                </a:lnTo>
                <a:lnTo>
                  <a:pt x="2040" y="5519"/>
                </a:lnTo>
                <a:lnTo>
                  <a:pt x="1984" y="5489"/>
                </a:lnTo>
                <a:lnTo>
                  <a:pt x="1927" y="5458"/>
                </a:lnTo>
                <a:lnTo>
                  <a:pt x="1871" y="5423"/>
                </a:lnTo>
                <a:lnTo>
                  <a:pt x="1812" y="5388"/>
                </a:lnTo>
                <a:lnTo>
                  <a:pt x="1752" y="5350"/>
                </a:lnTo>
                <a:lnTo>
                  <a:pt x="1692" y="5310"/>
                </a:lnTo>
                <a:lnTo>
                  <a:pt x="1629" y="5267"/>
                </a:lnTo>
                <a:lnTo>
                  <a:pt x="1566" y="5221"/>
                </a:lnTo>
                <a:lnTo>
                  <a:pt x="1501" y="5172"/>
                </a:lnTo>
                <a:lnTo>
                  <a:pt x="1435" y="5120"/>
                </a:lnTo>
                <a:lnTo>
                  <a:pt x="1367" y="5065"/>
                </a:lnTo>
                <a:lnTo>
                  <a:pt x="1298" y="5007"/>
                </a:lnTo>
                <a:lnTo>
                  <a:pt x="1226" y="4945"/>
                </a:lnTo>
                <a:lnTo>
                  <a:pt x="1153" y="4881"/>
                </a:lnTo>
                <a:lnTo>
                  <a:pt x="1094" y="4826"/>
                </a:lnTo>
                <a:lnTo>
                  <a:pt x="1034" y="4768"/>
                </a:lnTo>
                <a:lnTo>
                  <a:pt x="974" y="4707"/>
                </a:lnTo>
                <a:lnTo>
                  <a:pt x="913" y="4644"/>
                </a:lnTo>
                <a:lnTo>
                  <a:pt x="853" y="4580"/>
                </a:lnTo>
                <a:lnTo>
                  <a:pt x="793" y="4513"/>
                </a:lnTo>
                <a:lnTo>
                  <a:pt x="734" y="4446"/>
                </a:lnTo>
                <a:lnTo>
                  <a:pt x="677" y="4378"/>
                </a:lnTo>
                <a:lnTo>
                  <a:pt x="622" y="4311"/>
                </a:lnTo>
                <a:lnTo>
                  <a:pt x="569" y="4243"/>
                </a:lnTo>
                <a:lnTo>
                  <a:pt x="518" y="4177"/>
                </a:lnTo>
                <a:lnTo>
                  <a:pt x="471" y="4111"/>
                </a:lnTo>
                <a:lnTo>
                  <a:pt x="427" y="4048"/>
                </a:lnTo>
                <a:lnTo>
                  <a:pt x="386" y="3987"/>
                </a:lnTo>
                <a:lnTo>
                  <a:pt x="349" y="3928"/>
                </a:lnTo>
                <a:lnTo>
                  <a:pt x="317" y="3872"/>
                </a:lnTo>
                <a:lnTo>
                  <a:pt x="579" y="3022"/>
                </a:lnTo>
                <a:lnTo>
                  <a:pt x="538" y="2952"/>
                </a:lnTo>
                <a:lnTo>
                  <a:pt x="498" y="2884"/>
                </a:lnTo>
                <a:lnTo>
                  <a:pt x="462" y="2815"/>
                </a:lnTo>
                <a:lnTo>
                  <a:pt x="428" y="2747"/>
                </a:lnTo>
                <a:lnTo>
                  <a:pt x="407" y="2703"/>
                </a:lnTo>
                <a:lnTo>
                  <a:pt x="387" y="2661"/>
                </a:lnTo>
                <a:lnTo>
                  <a:pt x="369" y="2618"/>
                </a:lnTo>
                <a:lnTo>
                  <a:pt x="352" y="2575"/>
                </a:lnTo>
                <a:lnTo>
                  <a:pt x="334" y="2533"/>
                </a:lnTo>
                <a:lnTo>
                  <a:pt x="319" y="2491"/>
                </a:lnTo>
                <a:lnTo>
                  <a:pt x="304" y="2449"/>
                </a:lnTo>
                <a:lnTo>
                  <a:pt x="292" y="2409"/>
                </a:lnTo>
                <a:lnTo>
                  <a:pt x="280" y="2368"/>
                </a:lnTo>
                <a:lnTo>
                  <a:pt x="269" y="2328"/>
                </a:lnTo>
                <a:lnTo>
                  <a:pt x="258" y="2289"/>
                </a:lnTo>
                <a:lnTo>
                  <a:pt x="250" y="2249"/>
                </a:lnTo>
                <a:lnTo>
                  <a:pt x="242" y="2210"/>
                </a:lnTo>
                <a:lnTo>
                  <a:pt x="237" y="2173"/>
                </a:lnTo>
                <a:lnTo>
                  <a:pt x="231" y="2135"/>
                </a:lnTo>
                <a:lnTo>
                  <a:pt x="227" y="2099"/>
                </a:lnTo>
                <a:lnTo>
                  <a:pt x="225" y="2062"/>
                </a:lnTo>
                <a:lnTo>
                  <a:pt x="223" y="2027"/>
                </a:lnTo>
                <a:lnTo>
                  <a:pt x="223" y="1992"/>
                </a:lnTo>
                <a:lnTo>
                  <a:pt x="224" y="1957"/>
                </a:lnTo>
                <a:lnTo>
                  <a:pt x="226" y="1923"/>
                </a:lnTo>
                <a:lnTo>
                  <a:pt x="229" y="1890"/>
                </a:lnTo>
                <a:lnTo>
                  <a:pt x="234" y="1858"/>
                </a:lnTo>
                <a:lnTo>
                  <a:pt x="240" y="1825"/>
                </a:lnTo>
                <a:lnTo>
                  <a:pt x="248" y="1795"/>
                </a:lnTo>
                <a:lnTo>
                  <a:pt x="256" y="1764"/>
                </a:lnTo>
                <a:lnTo>
                  <a:pt x="266" y="1735"/>
                </a:lnTo>
                <a:lnTo>
                  <a:pt x="277" y="1706"/>
                </a:lnTo>
                <a:lnTo>
                  <a:pt x="288" y="1679"/>
                </a:lnTo>
                <a:lnTo>
                  <a:pt x="302" y="1652"/>
                </a:lnTo>
                <a:lnTo>
                  <a:pt x="317" y="1625"/>
                </a:lnTo>
                <a:lnTo>
                  <a:pt x="333" y="1600"/>
                </a:lnTo>
                <a:lnTo>
                  <a:pt x="330" y="1638"/>
                </a:lnTo>
                <a:lnTo>
                  <a:pt x="328" y="1679"/>
                </a:lnTo>
                <a:lnTo>
                  <a:pt x="329" y="1720"/>
                </a:lnTo>
                <a:lnTo>
                  <a:pt x="332" y="1763"/>
                </a:lnTo>
                <a:lnTo>
                  <a:pt x="337" y="1808"/>
                </a:lnTo>
                <a:lnTo>
                  <a:pt x="344" y="1855"/>
                </a:lnTo>
                <a:lnTo>
                  <a:pt x="354" y="1903"/>
                </a:lnTo>
                <a:lnTo>
                  <a:pt x="364" y="1952"/>
                </a:lnTo>
                <a:lnTo>
                  <a:pt x="378" y="2002"/>
                </a:lnTo>
                <a:lnTo>
                  <a:pt x="394" y="2055"/>
                </a:lnTo>
                <a:lnTo>
                  <a:pt x="412" y="2107"/>
                </a:lnTo>
                <a:lnTo>
                  <a:pt x="431" y="2162"/>
                </a:lnTo>
                <a:lnTo>
                  <a:pt x="452" y="2218"/>
                </a:lnTo>
                <a:lnTo>
                  <a:pt x="476" y="2274"/>
                </a:lnTo>
                <a:lnTo>
                  <a:pt x="502" y="2331"/>
                </a:lnTo>
                <a:lnTo>
                  <a:pt x="530" y="2389"/>
                </a:lnTo>
                <a:lnTo>
                  <a:pt x="552" y="2438"/>
                </a:lnTo>
                <a:lnTo>
                  <a:pt x="577" y="2485"/>
                </a:lnTo>
                <a:lnTo>
                  <a:pt x="602" y="2533"/>
                </a:lnTo>
                <a:lnTo>
                  <a:pt x="629" y="2581"/>
                </a:lnTo>
                <a:lnTo>
                  <a:pt x="657" y="2631"/>
                </a:lnTo>
                <a:lnTo>
                  <a:pt x="686" y="2679"/>
                </a:lnTo>
                <a:lnTo>
                  <a:pt x="716" y="2728"/>
                </a:lnTo>
                <a:lnTo>
                  <a:pt x="747" y="2779"/>
                </a:lnTo>
                <a:lnTo>
                  <a:pt x="779" y="2829"/>
                </a:lnTo>
                <a:lnTo>
                  <a:pt x="813" y="2878"/>
                </a:lnTo>
                <a:lnTo>
                  <a:pt x="848" y="2929"/>
                </a:lnTo>
                <a:lnTo>
                  <a:pt x="883" y="2980"/>
                </a:lnTo>
                <a:lnTo>
                  <a:pt x="920" y="3030"/>
                </a:lnTo>
                <a:lnTo>
                  <a:pt x="957" y="3082"/>
                </a:lnTo>
                <a:lnTo>
                  <a:pt x="996" y="3133"/>
                </a:lnTo>
                <a:lnTo>
                  <a:pt x="1035" y="3184"/>
                </a:lnTo>
                <a:lnTo>
                  <a:pt x="1076" y="3235"/>
                </a:lnTo>
                <a:lnTo>
                  <a:pt x="1118" y="3287"/>
                </a:lnTo>
                <a:lnTo>
                  <a:pt x="1161" y="3338"/>
                </a:lnTo>
                <a:lnTo>
                  <a:pt x="1205" y="3390"/>
                </a:lnTo>
                <a:lnTo>
                  <a:pt x="1250" y="3441"/>
                </a:lnTo>
                <a:lnTo>
                  <a:pt x="1295" y="3494"/>
                </a:lnTo>
                <a:lnTo>
                  <a:pt x="1342" y="3545"/>
                </a:lnTo>
                <a:lnTo>
                  <a:pt x="1389" y="3597"/>
                </a:lnTo>
                <a:lnTo>
                  <a:pt x="1439" y="3647"/>
                </a:lnTo>
                <a:lnTo>
                  <a:pt x="1488" y="3698"/>
                </a:lnTo>
                <a:lnTo>
                  <a:pt x="1538" y="3750"/>
                </a:lnTo>
                <a:lnTo>
                  <a:pt x="1590" y="3800"/>
                </a:lnTo>
                <a:lnTo>
                  <a:pt x="1641" y="3852"/>
                </a:lnTo>
                <a:lnTo>
                  <a:pt x="1695" y="3902"/>
                </a:lnTo>
                <a:lnTo>
                  <a:pt x="1748" y="3952"/>
                </a:lnTo>
                <a:lnTo>
                  <a:pt x="1803" y="4003"/>
                </a:lnTo>
                <a:lnTo>
                  <a:pt x="1859" y="4052"/>
                </a:lnTo>
                <a:lnTo>
                  <a:pt x="1915" y="4101"/>
                </a:lnTo>
                <a:lnTo>
                  <a:pt x="1970" y="4149"/>
                </a:lnTo>
                <a:lnTo>
                  <a:pt x="2026" y="4196"/>
                </a:lnTo>
                <a:lnTo>
                  <a:pt x="2082" y="4242"/>
                </a:lnTo>
                <a:lnTo>
                  <a:pt x="2137" y="4287"/>
                </a:lnTo>
                <a:lnTo>
                  <a:pt x="2193" y="4331"/>
                </a:lnTo>
                <a:lnTo>
                  <a:pt x="2249" y="4375"/>
                </a:lnTo>
                <a:lnTo>
                  <a:pt x="2305" y="4417"/>
                </a:lnTo>
                <a:lnTo>
                  <a:pt x="2360" y="4458"/>
                </a:lnTo>
                <a:lnTo>
                  <a:pt x="2416" y="4498"/>
                </a:lnTo>
                <a:lnTo>
                  <a:pt x="2472" y="4538"/>
                </a:lnTo>
                <a:lnTo>
                  <a:pt x="2528" y="4576"/>
                </a:lnTo>
                <a:lnTo>
                  <a:pt x="2583" y="4614"/>
                </a:lnTo>
                <a:lnTo>
                  <a:pt x="2638" y="4650"/>
                </a:lnTo>
                <a:lnTo>
                  <a:pt x="2694" y="4686"/>
                </a:lnTo>
                <a:lnTo>
                  <a:pt x="2749" y="4720"/>
                </a:lnTo>
                <a:lnTo>
                  <a:pt x="2803" y="4754"/>
                </a:lnTo>
                <a:lnTo>
                  <a:pt x="2858" y="4787"/>
                </a:lnTo>
                <a:lnTo>
                  <a:pt x="2911" y="4818"/>
                </a:lnTo>
                <a:lnTo>
                  <a:pt x="2966" y="4849"/>
                </a:lnTo>
                <a:lnTo>
                  <a:pt x="3020" y="4878"/>
                </a:lnTo>
                <a:lnTo>
                  <a:pt x="3073" y="4906"/>
                </a:lnTo>
                <a:lnTo>
                  <a:pt x="3126" y="4933"/>
                </a:lnTo>
                <a:lnTo>
                  <a:pt x="3178" y="4959"/>
                </a:lnTo>
                <a:lnTo>
                  <a:pt x="3231" y="4985"/>
                </a:lnTo>
                <a:lnTo>
                  <a:pt x="3282" y="5008"/>
                </a:lnTo>
                <a:lnTo>
                  <a:pt x="3334" y="5031"/>
                </a:lnTo>
                <a:lnTo>
                  <a:pt x="3384" y="5053"/>
                </a:lnTo>
                <a:lnTo>
                  <a:pt x="3435" y="5074"/>
                </a:lnTo>
                <a:lnTo>
                  <a:pt x="3485" y="5093"/>
                </a:lnTo>
                <a:lnTo>
                  <a:pt x="3534" y="5111"/>
                </a:lnTo>
                <a:lnTo>
                  <a:pt x="3593" y="5133"/>
                </a:lnTo>
                <a:lnTo>
                  <a:pt x="3652" y="5152"/>
                </a:lnTo>
                <a:lnTo>
                  <a:pt x="3710" y="5170"/>
                </a:lnTo>
                <a:lnTo>
                  <a:pt x="3766" y="5185"/>
                </a:lnTo>
                <a:lnTo>
                  <a:pt x="3822" y="5199"/>
                </a:lnTo>
                <a:lnTo>
                  <a:pt x="3875" y="5212"/>
                </a:lnTo>
                <a:lnTo>
                  <a:pt x="3928" y="5223"/>
                </a:lnTo>
                <a:lnTo>
                  <a:pt x="3978" y="5231"/>
                </a:lnTo>
                <a:lnTo>
                  <a:pt x="4027" y="5238"/>
                </a:lnTo>
                <a:lnTo>
                  <a:pt x="4076" y="5242"/>
                </a:lnTo>
                <a:lnTo>
                  <a:pt x="4122" y="5245"/>
                </a:lnTo>
                <a:lnTo>
                  <a:pt x="4167" y="5246"/>
                </a:lnTo>
                <a:lnTo>
                  <a:pt x="4210" y="5245"/>
                </a:lnTo>
                <a:lnTo>
                  <a:pt x="4250" y="5242"/>
                </a:lnTo>
                <a:lnTo>
                  <a:pt x="4290" y="5238"/>
                </a:lnTo>
                <a:lnTo>
                  <a:pt x="4328" y="5230"/>
                </a:lnTo>
                <a:close/>
                <a:moveTo>
                  <a:pt x="3247" y="1317"/>
                </a:moveTo>
                <a:lnTo>
                  <a:pt x="3247" y="1317"/>
                </a:lnTo>
                <a:lnTo>
                  <a:pt x="3223" y="1323"/>
                </a:lnTo>
                <a:lnTo>
                  <a:pt x="3202" y="1329"/>
                </a:lnTo>
                <a:lnTo>
                  <a:pt x="3179" y="1337"/>
                </a:lnTo>
                <a:lnTo>
                  <a:pt x="3158" y="1344"/>
                </a:lnTo>
                <a:lnTo>
                  <a:pt x="3137" y="1353"/>
                </a:lnTo>
                <a:lnTo>
                  <a:pt x="3115" y="1361"/>
                </a:lnTo>
                <a:lnTo>
                  <a:pt x="3075" y="1381"/>
                </a:lnTo>
                <a:lnTo>
                  <a:pt x="3037" y="1401"/>
                </a:lnTo>
                <a:lnTo>
                  <a:pt x="3000" y="1423"/>
                </a:lnTo>
                <a:lnTo>
                  <a:pt x="2966" y="1447"/>
                </a:lnTo>
                <a:lnTo>
                  <a:pt x="2950" y="1460"/>
                </a:lnTo>
                <a:lnTo>
                  <a:pt x="2935" y="1473"/>
                </a:lnTo>
                <a:lnTo>
                  <a:pt x="2921" y="1486"/>
                </a:lnTo>
                <a:lnTo>
                  <a:pt x="2907" y="1498"/>
                </a:lnTo>
                <a:lnTo>
                  <a:pt x="2893" y="1512"/>
                </a:lnTo>
                <a:lnTo>
                  <a:pt x="2881" y="1525"/>
                </a:lnTo>
                <a:lnTo>
                  <a:pt x="2870" y="1539"/>
                </a:lnTo>
                <a:lnTo>
                  <a:pt x="2859" y="1553"/>
                </a:lnTo>
                <a:lnTo>
                  <a:pt x="2849" y="1567"/>
                </a:lnTo>
                <a:lnTo>
                  <a:pt x="2841" y="1582"/>
                </a:lnTo>
                <a:lnTo>
                  <a:pt x="2833" y="1596"/>
                </a:lnTo>
                <a:lnTo>
                  <a:pt x="2826" y="1610"/>
                </a:lnTo>
                <a:lnTo>
                  <a:pt x="2820" y="1625"/>
                </a:lnTo>
                <a:lnTo>
                  <a:pt x="2815" y="1639"/>
                </a:lnTo>
                <a:lnTo>
                  <a:pt x="2812" y="1653"/>
                </a:lnTo>
                <a:lnTo>
                  <a:pt x="2809" y="1668"/>
                </a:lnTo>
                <a:lnTo>
                  <a:pt x="2806" y="1682"/>
                </a:lnTo>
                <a:lnTo>
                  <a:pt x="2806" y="1696"/>
                </a:lnTo>
                <a:lnTo>
                  <a:pt x="2806" y="1710"/>
                </a:lnTo>
                <a:lnTo>
                  <a:pt x="2809" y="1723"/>
                </a:lnTo>
                <a:lnTo>
                  <a:pt x="2812" y="1735"/>
                </a:lnTo>
                <a:lnTo>
                  <a:pt x="2815" y="1748"/>
                </a:lnTo>
                <a:lnTo>
                  <a:pt x="2820" y="1760"/>
                </a:lnTo>
                <a:lnTo>
                  <a:pt x="2826" y="1772"/>
                </a:lnTo>
                <a:lnTo>
                  <a:pt x="2833" y="1783"/>
                </a:lnTo>
                <a:lnTo>
                  <a:pt x="2841" y="1793"/>
                </a:lnTo>
                <a:lnTo>
                  <a:pt x="2849" y="1803"/>
                </a:lnTo>
                <a:lnTo>
                  <a:pt x="2859" y="1813"/>
                </a:lnTo>
                <a:lnTo>
                  <a:pt x="2870" y="1821"/>
                </a:lnTo>
                <a:lnTo>
                  <a:pt x="2881" y="1830"/>
                </a:lnTo>
                <a:lnTo>
                  <a:pt x="2893" y="1837"/>
                </a:lnTo>
                <a:lnTo>
                  <a:pt x="2907" y="1844"/>
                </a:lnTo>
                <a:lnTo>
                  <a:pt x="2921" y="1850"/>
                </a:lnTo>
                <a:lnTo>
                  <a:pt x="2935" y="1857"/>
                </a:lnTo>
                <a:lnTo>
                  <a:pt x="2950" y="1862"/>
                </a:lnTo>
                <a:lnTo>
                  <a:pt x="2966" y="1866"/>
                </a:lnTo>
                <a:lnTo>
                  <a:pt x="2983" y="1870"/>
                </a:lnTo>
                <a:lnTo>
                  <a:pt x="3000" y="1874"/>
                </a:lnTo>
                <a:lnTo>
                  <a:pt x="3019" y="1877"/>
                </a:lnTo>
                <a:lnTo>
                  <a:pt x="3037" y="1879"/>
                </a:lnTo>
                <a:lnTo>
                  <a:pt x="3055" y="1880"/>
                </a:lnTo>
                <a:lnTo>
                  <a:pt x="3075" y="1881"/>
                </a:lnTo>
                <a:lnTo>
                  <a:pt x="3095" y="1881"/>
                </a:lnTo>
                <a:lnTo>
                  <a:pt x="3115" y="1880"/>
                </a:lnTo>
                <a:lnTo>
                  <a:pt x="3137" y="1879"/>
                </a:lnTo>
                <a:lnTo>
                  <a:pt x="3158" y="1877"/>
                </a:lnTo>
                <a:lnTo>
                  <a:pt x="3179" y="1874"/>
                </a:lnTo>
                <a:lnTo>
                  <a:pt x="3202" y="1870"/>
                </a:lnTo>
                <a:lnTo>
                  <a:pt x="3223" y="1866"/>
                </a:lnTo>
                <a:lnTo>
                  <a:pt x="3247" y="1861"/>
                </a:lnTo>
                <a:lnTo>
                  <a:pt x="3287" y="1850"/>
                </a:lnTo>
                <a:lnTo>
                  <a:pt x="3326" y="1837"/>
                </a:lnTo>
                <a:lnTo>
                  <a:pt x="3364" y="1822"/>
                </a:lnTo>
                <a:lnTo>
                  <a:pt x="3401" y="1806"/>
                </a:lnTo>
                <a:lnTo>
                  <a:pt x="3437" y="1788"/>
                </a:lnTo>
                <a:lnTo>
                  <a:pt x="3470" y="1769"/>
                </a:lnTo>
                <a:lnTo>
                  <a:pt x="3502" y="1748"/>
                </a:lnTo>
                <a:lnTo>
                  <a:pt x="3532" y="1727"/>
                </a:lnTo>
                <a:lnTo>
                  <a:pt x="3560" y="1704"/>
                </a:lnTo>
                <a:lnTo>
                  <a:pt x="3585" y="1681"/>
                </a:lnTo>
                <a:lnTo>
                  <a:pt x="3608" y="1657"/>
                </a:lnTo>
                <a:lnTo>
                  <a:pt x="3629" y="1632"/>
                </a:lnTo>
                <a:lnTo>
                  <a:pt x="3646" y="1607"/>
                </a:lnTo>
                <a:lnTo>
                  <a:pt x="3653" y="1594"/>
                </a:lnTo>
                <a:lnTo>
                  <a:pt x="3661" y="1582"/>
                </a:lnTo>
                <a:lnTo>
                  <a:pt x="3667" y="1569"/>
                </a:lnTo>
                <a:lnTo>
                  <a:pt x="3673" y="1556"/>
                </a:lnTo>
                <a:lnTo>
                  <a:pt x="3677" y="1544"/>
                </a:lnTo>
                <a:lnTo>
                  <a:pt x="3681" y="1531"/>
                </a:lnTo>
                <a:lnTo>
                  <a:pt x="3686" y="1519"/>
                </a:lnTo>
                <a:lnTo>
                  <a:pt x="3691" y="1507"/>
                </a:lnTo>
                <a:lnTo>
                  <a:pt x="3693" y="1495"/>
                </a:lnTo>
                <a:lnTo>
                  <a:pt x="3694" y="1482"/>
                </a:lnTo>
                <a:lnTo>
                  <a:pt x="3694" y="638"/>
                </a:lnTo>
                <a:lnTo>
                  <a:pt x="3720" y="638"/>
                </a:lnTo>
                <a:lnTo>
                  <a:pt x="3748" y="639"/>
                </a:lnTo>
                <a:lnTo>
                  <a:pt x="3779" y="640"/>
                </a:lnTo>
                <a:lnTo>
                  <a:pt x="3811" y="643"/>
                </a:lnTo>
                <a:lnTo>
                  <a:pt x="3843" y="648"/>
                </a:lnTo>
                <a:lnTo>
                  <a:pt x="3874" y="655"/>
                </a:lnTo>
                <a:lnTo>
                  <a:pt x="3889" y="659"/>
                </a:lnTo>
                <a:lnTo>
                  <a:pt x="3903" y="664"/>
                </a:lnTo>
                <a:lnTo>
                  <a:pt x="3917" y="670"/>
                </a:lnTo>
                <a:lnTo>
                  <a:pt x="3930" y="676"/>
                </a:lnTo>
                <a:lnTo>
                  <a:pt x="3938" y="682"/>
                </a:lnTo>
                <a:lnTo>
                  <a:pt x="3946" y="687"/>
                </a:lnTo>
                <a:lnTo>
                  <a:pt x="3952" y="694"/>
                </a:lnTo>
                <a:lnTo>
                  <a:pt x="3958" y="702"/>
                </a:lnTo>
                <a:lnTo>
                  <a:pt x="3962" y="709"/>
                </a:lnTo>
                <a:lnTo>
                  <a:pt x="3966" y="719"/>
                </a:lnTo>
                <a:lnTo>
                  <a:pt x="3969" y="728"/>
                </a:lnTo>
                <a:lnTo>
                  <a:pt x="3973" y="737"/>
                </a:lnTo>
                <a:lnTo>
                  <a:pt x="3975" y="748"/>
                </a:lnTo>
                <a:lnTo>
                  <a:pt x="3976" y="759"/>
                </a:lnTo>
                <a:lnTo>
                  <a:pt x="3977" y="780"/>
                </a:lnTo>
                <a:lnTo>
                  <a:pt x="3977" y="802"/>
                </a:lnTo>
                <a:lnTo>
                  <a:pt x="3975" y="823"/>
                </a:lnTo>
                <a:lnTo>
                  <a:pt x="3972" y="845"/>
                </a:lnTo>
                <a:lnTo>
                  <a:pt x="3967" y="865"/>
                </a:lnTo>
                <a:lnTo>
                  <a:pt x="3959" y="900"/>
                </a:lnTo>
                <a:lnTo>
                  <a:pt x="3951" y="924"/>
                </a:lnTo>
                <a:lnTo>
                  <a:pt x="3948" y="932"/>
                </a:lnTo>
                <a:lnTo>
                  <a:pt x="3951" y="931"/>
                </a:lnTo>
                <a:lnTo>
                  <a:pt x="3962" y="926"/>
                </a:lnTo>
                <a:lnTo>
                  <a:pt x="3977" y="917"/>
                </a:lnTo>
                <a:lnTo>
                  <a:pt x="3986" y="912"/>
                </a:lnTo>
                <a:lnTo>
                  <a:pt x="3995" y="905"/>
                </a:lnTo>
                <a:lnTo>
                  <a:pt x="4005" y="896"/>
                </a:lnTo>
                <a:lnTo>
                  <a:pt x="4015" y="886"/>
                </a:lnTo>
                <a:lnTo>
                  <a:pt x="4024" y="875"/>
                </a:lnTo>
                <a:lnTo>
                  <a:pt x="4033" y="862"/>
                </a:lnTo>
                <a:lnTo>
                  <a:pt x="4041" y="847"/>
                </a:lnTo>
                <a:lnTo>
                  <a:pt x="4049" y="831"/>
                </a:lnTo>
                <a:lnTo>
                  <a:pt x="4056" y="813"/>
                </a:lnTo>
                <a:lnTo>
                  <a:pt x="4062" y="793"/>
                </a:lnTo>
                <a:lnTo>
                  <a:pt x="4065" y="773"/>
                </a:lnTo>
                <a:lnTo>
                  <a:pt x="4066" y="751"/>
                </a:lnTo>
                <a:lnTo>
                  <a:pt x="4065" y="730"/>
                </a:lnTo>
                <a:lnTo>
                  <a:pt x="4061" y="708"/>
                </a:lnTo>
                <a:lnTo>
                  <a:pt x="4054" y="687"/>
                </a:lnTo>
                <a:lnTo>
                  <a:pt x="4046" y="664"/>
                </a:lnTo>
                <a:lnTo>
                  <a:pt x="4034" y="642"/>
                </a:lnTo>
                <a:lnTo>
                  <a:pt x="4020" y="619"/>
                </a:lnTo>
                <a:lnTo>
                  <a:pt x="4005" y="596"/>
                </a:lnTo>
                <a:lnTo>
                  <a:pt x="3987" y="572"/>
                </a:lnTo>
                <a:lnTo>
                  <a:pt x="3965" y="549"/>
                </a:lnTo>
                <a:lnTo>
                  <a:pt x="3943" y="524"/>
                </a:lnTo>
                <a:lnTo>
                  <a:pt x="3918" y="499"/>
                </a:lnTo>
                <a:lnTo>
                  <a:pt x="3891" y="475"/>
                </a:lnTo>
                <a:lnTo>
                  <a:pt x="3862" y="449"/>
                </a:lnTo>
                <a:lnTo>
                  <a:pt x="3830" y="423"/>
                </a:lnTo>
                <a:lnTo>
                  <a:pt x="3816" y="410"/>
                </a:lnTo>
                <a:lnTo>
                  <a:pt x="3802" y="399"/>
                </a:lnTo>
                <a:lnTo>
                  <a:pt x="3790" y="386"/>
                </a:lnTo>
                <a:lnTo>
                  <a:pt x="3779" y="373"/>
                </a:lnTo>
                <a:lnTo>
                  <a:pt x="3768" y="360"/>
                </a:lnTo>
                <a:lnTo>
                  <a:pt x="3757" y="346"/>
                </a:lnTo>
                <a:lnTo>
                  <a:pt x="3749" y="333"/>
                </a:lnTo>
                <a:lnTo>
                  <a:pt x="3740" y="319"/>
                </a:lnTo>
                <a:lnTo>
                  <a:pt x="3724" y="292"/>
                </a:lnTo>
                <a:lnTo>
                  <a:pt x="3712" y="266"/>
                </a:lnTo>
                <a:lnTo>
                  <a:pt x="3701" y="240"/>
                </a:lnTo>
                <a:lnTo>
                  <a:pt x="3694" y="214"/>
                </a:lnTo>
                <a:lnTo>
                  <a:pt x="3694" y="96"/>
                </a:lnTo>
                <a:lnTo>
                  <a:pt x="3693" y="87"/>
                </a:lnTo>
                <a:lnTo>
                  <a:pt x="3692" y="77"/>
                </a:lnTo>
                <a:lnTo>
                  <a:pt x="3690" y="67"/>
                </a:lnTo>
                <a:lnTo>
                  <a:pt x="3686" y="59"/>
                </a:lnTo>
                <a:lnTo>
                  <a:pt x="3682" y="50"/>
                </a:lnTo>
                <a:lnTo>
                  <a:pt x="3677" y="43"/>
                </a:lnTo>
                <a:lnTo>
                  <a:pt x="3671" y="35"/>
                </a:lnTo>
                <a:lnTo>
                  <a:pt x="3665" y="29"/>
                </a:lnTo>
                <a:lnTo>
                  <a:pt x="3659" y="22"/>
                </a:lnTo>
                <a:lnTo>
                  <a:pt x="3651" y="17"/>
                </a:lnTo>
                <a:lnTo>
                  <a:pt x="3644" y="12"/>
                </a:lnTo>
                <a:lnTo>
                  <a:pt x="3635" y="8"/>
                </a:lnTo>
                <a:lnTo>
                  <a:pt x="3626" y="5"/>
                </a:lnTo>
                <a:lnTo>
                  <a:pt x="3617" y="2"/>
                </a:lnTo>
                <a:lnTo>
                  <a:pt x="3607" y="1"/>
                </a:lnTo>
                <a:lnTo>
                  <a:pt x="3598" y="0"/>
                </a:lnTo>
                <a:lnTo>
                  <a:pt x="3588" y="1"/>
                </a:lnTo>
                <a:lnTo>
                  <a:pt x="3578" y="2"/>
                </a:lnTo>
                <a:lnTo>
                  <a:pt x="3569" y="5"/>
                </a:lnTo>
                <a:lnTo>
                  <a:pt x="3560" y="8"/>
                </a:lnTo>
                <a:lnTo>
                  <a:pt x="3551" y="12"/>
                </a:lnTo>
                <a:lnTo>
                  <a:pt x="3544" y="17"/>
                </a:lnTo>
                <a:lnTo>
                  <a:pt x="3536" y="22"/>
                </a:lnTo>
                <a:lnTo>
                  <a:pt x="3529" y="29"/>
                </a:lnTo>
                <a:lnTo>
                  <a:pt x="3524" y="35"/>
                </a:lnTo>
                <a:lnTo>
                  <a:pt x="3517" y="43"/>
                </a:lnTo>
                <a:lnTo>
                  <a:pt x="3513" y="50"/>
                </a:lnTo>
                <a:lnTo>
                  <a:pt x="3509" y="59"/>
                </a:lnTo>
                <a:lnTo>
                  <a:pt x="3505" y="67"/>
                </a:lnTo>
                <a:lnTo>
                  <a:pt x="3503" y="77"/>
                </a:lnTo>
                <a:lnTo>
                  <a:pt x="3502" y="87"/>
                </a:lnTo>
                <a:lnTo>
                  <a:pt x="3501" y="96"/>
                </a:lnTo>
                <a:lnTo>
                  <a:pt x="3501" y="1306"/>
                </a:lnTo>
                <a:lnTo>
                  <a:pt x="3473" y="1301"/>
                </a:lnTo>
                <a:lnTo>
                  <a:pt x="3444" y="1298"/>
                </a:lnTo>
                <a:lnTo>
                  <a:pt x="3414" y="1297"/>
                </a:lnTo>
                <a:lnTo>
                  <a:pt x="3382" y="1298"/>
                </a:lnTo>
                <a:lnTo>
                  <a:pt x="3350" y="1300"/>
                </a:lnTo>
                <a:lnTo>
                  <a:pt x="3317" y="1303"/>
                </a:lnTo>
                <a:lnTo>
                  <a:pt x="3281" y="1310"/>
                </a:lnTo>
                <a:lnTo>
                  <a:pt x="3247" y="1317"/>
                </a:lnTo>
                <a:close/>
                <a:moveTo>
                  <a:pt x="4127" y="2328"/>
                </a:moveTo>
                <a:lnTo>
                  <a:pt x="4127" y="2328"/>
                </a:lnTo>
                <a:lnTo>
                  <a:pt x="4088" y="2339"/>
                </a:lnTo>
                <a:lnTo>
                  <a:pt x="4049" y="2350"/>
                </a:lnTo>
                <a:lnTo>
                  <a:pt x="4010" y="2363"/>
                </a:lnTo>
                <a:lnTo>
                  <a:pt x="3973" y="2375"/>
                </a:lnTo>
                <a:lnTo>
                  <a:pt x="3936" y="2389"/>
                </a:lnTo>
                <a:lnTo>
                  <a:pt x="3900" y="2405"/>
                </a:lnTo>
                <a:lnTo>
                  <a:pt x="3863" y="2422"/>
                </a:lnTo>
                <a:lnTo>
                  <a:pt x="3829" y="2438"/>
                </a:lnTo>
                <a:lnTo>
                  <a:pt x="3795" y="2456"/>
                </a:lnTo>
                <a:lnTo>
                  <a:pt x="3762" y="2474"/>
                </a:lnTo>
                <a:lnTo>
                  <a:pt x="3729" y="2493"/>
                </a:lnTo>
                <a:lnTo>
                  <a:pt x="3698" y="2513"/>
                </a:lnTo>
                <a:lnTo>
                  <a:pt x="3668" y="2534"/>
                </a:lnTo>
                <a:lnTo>
                  <a:pt x="3639" y="2554"/>
                </a:lnTo>
                <a:lnTo>
                  <a:pt x="3611" y="2576"/>
                </a:lnTo>
                <a:lnTo>
                  <a:pt x="3586" y="2598"/>
                </a:lnTo>
                <a:lnTo>
                  <a:pt x="3560" y="2621"/>
                </a:lnTo>
                <a:lnTo>
                  <a:pt x="3535" y="2645"/>
                </a:lnTo>
                <a:lnTo>
                  <a:pt x="3513" y="2667"/>
                </a:lnTo>
                <a:lnTo>
                  <a:pt x="3491" y="2692"/>
                </a:lnTo>
                <a:lnTo>
                  <a:pt x="3472" y="2715"/>
                </a:lnTo>
                <a:lnTo>
                  <a:pt x="3453" y="2740"/>
                </a:lnTo>
                <a:lnTo>
                  <a:pt x="3436" y="2764"/>
                </a:lnTo>
                <a:lnTo>
                  <a:pt x="3421" y="2788"/>
                </a:lnTo>
                <a:lnTo>
                  <a:pt x="3407" y="2814"/>
                </a:lnTo>
                <a:lnTo>
                  <a:pt x="3395" y="2839"/>
                </a:lnTo>
                <a:lnTo>
                  <a:pt x="3384" y="2863"/>
                </a:lnTo>
                <a:lnTo>
                  <a:pt x="3376" y="2888"/>
                </a:lnTo>
                <a:lnTo>
                  <a:pt x="3369" y="2914"/>
                </a:lnTo>
                <a:lnTo>
                  <a:pt x="3365" y="2938"/>
                </a:lnTo>
                <a:lnTo>
                  <a:pt x="3362" y="2963"/>
                </a:lnTo>
                <a:lnTo>
                  <a:pt x="3361" y="2988"/>
                </a:lnTo>
                <a:lnTo>
                  <a:pt x="3362" y="3011"/>
                </a:lnTo>
                <a:lnTo>
                  <a:pt x="3365" y="3035"/>
                </a:lnTo>
                <a:lnTo>
                  <a:pt x="3369" y="3057"/>
                </a:lnTo>
                <a:lnTo>
                  <a:pt x="3376" y="3079"/>
                </a:lnTo>
                <a:lnTo>
                  <a:pt x="3384" y="3100"/>
                </a:lnTo>
                <a:lnTo>
                  <a:pt x="3395" y="3119"/>
                </a:lnTo>
                <a:lnTo>
                  <a:pt x="3407" y="3139"/>
                </a:lnTo>
                <a:lnTo>
                  <a:pt x="3421" y="3157"/>
                </a:lnTo>
                <a:lnTo>
                  <a:pt x="3436" y="3174"/>
                </a:lnTo>
                <a:lnTo>
                  <a:pt x="3453" y="3190"/>
                </a:lnTo>
                <a:lnTo>
                  <a:pt x="3472" y="3206"/>
                </a:lnTo>
                <a:lnTo>
                  <a:pt x="3491" y="3220"/>
                </a:lnTo>
                <a:lnTo>
                  <a:pt x="3513" y="3233"/>
                </a:lnTo>
                <a:lnTo>
                  <a:pt x="3535" y="3246"/>
                </a:lnTo>
                <a:lnTo>
                  <a:pt x="3560" y="3257"/>
                </a:lnTo>
                <a:lnTo>
                  <a:pt x="3586" y="3267"/>
                </a:lnTo>
                <a:lnTo>
                  <a:pt x="3611" y="3277"/>
                </a:lnTo>
                <a:lnTo>
                  <a:pt x="3639" y="3285"/>
                </a:lnTo>
                <a:lnTo>
                  <a:pt x="3668" y="3292"/>
                </a:lnTo>
                <a:lnTo>
                  <a:pt x="3698" y="3297"/>
                </a:lnTo>
                <a:lnTo>
                  <a:pt x="3729" y="3303"/>
                </a:lnTo>
                <a:lnTo>
                  <a:pt x="3762" y="3306"/>
                </a:lnTo>
                <a:lnTo>
                  <a:pt x="3795" y="3308"/>
                </a:lnTo>
                <a:lnTo>
                  <a:pt x="3829" y="3309"/>
                </a:lnTo>
                <a:lnTo>
                  <a:pt x="3863" y="3310"/>
                </a:lnTo>
                <a:lnTo>
                  <a:pt x="3900" y="3308"/>
                </a:lnTo>
                <a:lnTo>
                  <a:pt x="3936" y="3306"/>
                </a:lnTo>
                <a:lnTo>
                  <a:pt x="3973" y="3303"/>
                </a:lnTo>
                <a:lnTo>
                  <a:pt x="4010" y="3297"/>
                </a:lnTo>
                <a:lnTo>
                  <a:pt x="4049" y="3291"/>
                </a:lnTo>
                <a:lnTo>
                  <a:pt x="4088" y="3283"/>
                </a:lnTo>
                <a:lnTo>
                  <a:pt x="4127" y="3275"/>
                </a:lnTo>
                <a:lnTo>
                  <a:pt x="4162" y="3265"/>
                </a:lnTo>
                <a:lnTo>
                  <a:pt x="4198" y="3256"/>
                </a:lnTo>
                <a:lnTo>
                  <a:pt x="4232" y="3245"/>
                </a:lnTo>
                <a:lnTo>
                  <a:pt x="4266" y="3233"/>
                </a:lnTo>
                <a:lnTo>
                  <a:pt x="4300" y="3221"/>
                </a:lnTo>
                <a:lnTo>
                  <a:pt x="4333" y="3207"/>
                </a:lnTo>
                <a:lnTo>
                  <a:pt x="4365" y="3194"/>
                </a:lnTo>
                <a:lnTo>
                  <a:pt x="4396" y="3179"/>
                </a:lnTo>
                <a:lnTo>
                  <a:pt x="4427" y="3164"/>
                </a:lnTo>
                <a:lnTo>
                  <a:pt x="4458" y="3148"/>
                </a:lnTo>
                <a:lnTo>
                  <a:pt x="4487" y="3132"/>
                </a:lnTo>
                <a:lnTo>
                  <a:pt x="4516" y="3115"/>
                </a:lnTo>
                <a:lnTo>
                  <a:pt x="4545" y="3097"/>
                </a:lnTo>
                <a:lnTo>
                  <a:pt x="4572" y="3080"/>
                </a:lnTo>
                <a:lnTo>
                  <a:pt x="4599" y="3060"/>
                </a:lnTo>
                <a:lnTo>
                  <a:pt x="4624" y="3042"/>
                </a:lnTo>
                <a:lnTo>
                  <a:pt x="4649" y="3022"/>
                </a:lnTo>
                <a:lnTo>
                  <a:pt x="4673" y="3003"/>
                </a:lnTo>
                <a:lnTo>
                  <a:pt x="4695" y="2982"/>
                </a:lnTo>
                <a:lnTo>
                  <a:pt x="4717" y="2962"/>
                </a:lnTo>
                <a:lnTo>
                  <a:pt x="4737" y="2940"/>
                </a:lnTo>
                <a:lnTo>
                  <a:pt x="4756" y="2920"/>
                </a:lnTo>
                <a:lnTo>
                  <a:pt x="4775" y="2899"/>
                </a:lnTo>
                <a:lnTo>
                  <a:pt x="4792" y="2877"/>
                </a:lnTo>
                <a:lnTo>
                  <a:pt x="4808" y="2855"/>
                </a:lnTo>
                <a:lnTo>
                  <a:pt x="4823" y="2833"/>
                </a:lnTo>
                <a:lnTo>
                  <a:pt x="4837" y="2811"/>
                </a:lnTo>
                <a:lnTo>
                  <a:pt x="4849" y="2788"/>
                </a:lnTo>
                <a:lnTo>
                  <a:pt x="4859" y="2767"/>
                </a:lnTo>
                <a:lnTo>
                  <a:pt x="4869" y="2744"/>
                </a:lnTo>
                <a:lnTo>
                  <a:pt x="4876" y="2722"/>
                </a:lnTo>
                <a:lnTo>
                  <a:pt x="4884" y="2699"/>
                </a:lnTo>
                <a:lnTo>
                  <a:pt x="4888" y="2690"/>
                </a:lnTo>
                <a:lnTo>
                  <a:pt x="4892" y="2680"/>
                </a:lnTo>
                <a:lnTo>
                  <a:pt x="4897" y="2670"/>
                </a:lnTo>
                <a:lnTo>
                  <a:pt x="4900" y="2660"/>
                </a:lnTo>
                <a:lnTo>
                  <a:pt x="4902" y="2649"/>
                </a:lnTo>
                <a:lnTo>
                  <a:pt x="4904" y="2638"/>
                </a:lnTo>
                <a:lnTo>
                  <a:pt x="4905" y="2627"/>
                </a:lnTo>
                <a:lnTo>
                  <a:pt x="4906" y="2616"/>
                </a:lnTo>
                <a:lnTo>
                  <a:pt x="4906" y="1145"/>
                </a:lnTo>
                <a:lnTo>
                  <a:pt x="4950" y="1145"/>
                </a:lnTo>
                <a:lnTo>
                  <a:pt x="5001" y="1147"/>
                </a:lnTo>
                <a:lnTo>
                  <a:pt x="5054" y="1150"/>
                </a:lnTo>
                <a:lnTo>
                  <a:pt x="5082" y="1152"/>
                </a:lnTo>
                <a:lnTo>
                  <a:pt x="5110" y="1155"/>
                </a:lnTo>
                <a:lnTo>
                  <a:pt x="5138" y="1160"/>
                </a:lnTo>
                <a:lnTo>
                  <a:pt x="5166" y="1164"/>
                </a:lnTo>
                <a:lnTo>
                  <a:pt x="5194" y="1169"/>
                </a:lnTo>
                <a:lnTo>
                  <a:pt x="5220" y="1176"/>
                </a:lnTo>
                <a:lnTo>
                  <a:pt x="5246" y="1183"/>
                </a:lnTo>
                <a:lnTo>
                  <a:pt x="5271" y="1192"/>
                </a:lnTo>
                <a:lnTo>
                  <a:pt x="5294" y="1202"/>
                </a:lnTo>
                <a:lnTo>
                  <a:pt x="5317" y="1212"/>
                </a:lnTo>
                <a:lnTo>
                  <a:pt x="5331" y="1221"/>
                </a:lnTo>
                <a:lnTo>
                  <a:pt x="5344" y="1232"/>
                </a:lnTo>
                <a:lnTo>
                  <a:pt x="5356" y="1243"/>
                </a:lnTo>
                <a:lnTo>
                  <a:pt x="5365" y="1257"/>
                </a:lnTo>
                <a:lnTo>
                  <a:pt x="5374" y="1271"/>
                </a:lnTo>
                <a:lnTo>
                  <a:pt x="5381" y="1286"/>
                </a:lnTo>
                <a:lnTo>
                  <a:pt x="5387" y="1302"/>
                </a:lnTo>
                <a:lnTo>
                  <a:pt x="5392" y="1319"/>
                </a:lnTo>
                <a:lnTo>
                  <a:pt x="5395" y="1338"/>
                </a:lnTo>
                <a:lnTo>
                  <a:pt x="5397" y="1356"/>
                </a:lnTo>
                <a:lnTo>
                  <a:pt x="5398" y="1374"/>
                </a:lnTo>
                <a:lnTo>
                  <a:pt x="5400" y="1392"/>
                </a:lnTo>
                <a:lnTo>
                  <a:pt x="5400" y="1412"/>
                </a:lnTo>
                <a:lnTo>
                  <a:pt x="5398" y="1431"/>
                </a:lnTo>
                <a:lnTo>
                  <a:pt x="5395" y="1470"/>
                </a:lnTo>
                <a:lnTo>
                  <a:pt x="5389" y="1506"/>
                </a:lnTo>
                <a:lnTo>
                  <a:pt x="5382" y="1541"/>
                </a:lnTo>
                <a:lnTo>
                  <a:pt x="5375" y="1574"/>
                </a:lnTo>
                <a:lnTo>
                  <a:pt x="5367" y="1601"/>
                </a:lnTo>
                <a:lnTo>
                  <a:pt x="5353" y="1643"/>
                </a:lnTo>
                <a:lnTo>
                  <a:pt x="5348" y="1659"/>
                </a:lnTo>
                <a:lnTo>
                  <a:pt x="5356" y="1656"/>
                </a:lnTo>
                <a:lnTo>
                  <a:pt x="5373" y="1649"/>
                </a:lnTo>
                <a:lnTo>
                  <a:pt x="5386" y="1641"/>
                </a:lnTo>
                <a:lnTo>
                  <a:pt x="5400" y="1632"/>
                </a:lnTo>
                <a:lnTo>
                  <a:pt x="5415" y="1623"/>
                </a:lnTo>
                <a:lnTo>
                  <a:pt x="5431" y="1610"/>
                </a:lnTo>
                <a:lnTo>
                  <a:pt x="5448" y="1595"/>
                </a:lnTo>
                <a:lnTo>
                  <a:pt x="5464" y="1578"/>
                </a:lnTo>
                <a:lnTo>
                  <a:pt x="5481" y="1557"/>
                </a:lnTo>
                <a:lnTo>
                  <a:pt x="5496" y="1535"/>
                </a:lnTo>
                <a:lnTo>
                  <a:pt x="5511" y="1510"/>
                </a:lnTo>
                <a:lnTo>
                  <a:pt x="5519" y="1496"/>
                </a:lnTo>
                <a:lnTo>
                  <a:pt x="5525" y="1482"/>
                </a:lnTo>
                <a:lnTo>
                  <a:pt x="5531" y="1466"/>
                </a:lnTo>
                <a:lnTo>
                  <a:pt x="5537" y="1451"/>
                </a:lnTo>
                <a:lnTo>
                  <a:pt x="5542" y="1434"/>
                </a:lnTo>
                <a:lnTo>
                  <a:pt x="5546" y="1417"/>
                </a:lnTo>
                <a:lnTo>
                  <a:pt x="5550" y="1399"/>
                </a:lnTo>
                <a:lnTo>
                  <a:pt x="5553" y="1381"/>
                </a:lnTo>
                <a:lnTo>
                  <a:pt x="5554" y="1362"/>
                </a:lnTo>
                <a:lnTo>
                  <a:pt x="5554" y="1344"/>
                </a:lnTo>
                <a:lnTo>
                  <a:pt x="5554" y="1325"/>
                </a:lnTo>
                <a:lnTo>
                  <a:pt x="5552" y="1307"/>
                </a:lnTo>
                <a:lnTo>
                  <a:pt x="5549" y="1288"/>
                </a:lnTo>
                <a:lnTo>
                  <a:pt x="5544" y="1269"/>
                </a:lnTo>
                <a:lnTo>
                  <a:pt x="5540" y="1250"/>
                </a:lnTo>
                <a:lnTo>
                  <a:pt x="5534" y="1230"/>
                </a:lnTo>
                <a:lnTo>
                  <a:pt x="5526" y="1211"/>
                </a:lnTo>
                <a:lnTo>
                  <a:pt x="5517" y="1192"/>
                </a:lnTo>
                <a:lnTo>
                  <a:pt x="5509" y="1173"/>
                </a:lnTo>
                <a:lnTo>
                  <a:pt x="5498" y="1153"/>
                </a:lnTo>
                <a:lnTo>
                  <a:pt x="5487" y="1133"/>
                </a:lnTo>
                <a:lnTo>
                  <a:pt x="5475" y="1114"/>
                </a:lnTo>
                <a:lnTo>
                  <a:pt x="5461" y="1093"/>
                </a:lnTo>
                <a:lnTo>
                  <a:pt x="5447" y="1073"/>
                </a:lnTo>
                <a:lnTo>
                  <a:pt x="5432" y="1053"/>
                </a:lnTo>
                <a:lnTo>
                  <a:pt x="5415" y="1032"/>
                </a:lnTo>
                <a:lnTo>
                  <a:pt x="5379" y="990"/>
                </a:lnTo>
                <a:lnTo>
                  <a:pt x="5339" y="947"/>
                </a:lnTo>
                <a:lnTo>
                  <a:pt x="5297" y="905"/>
                </a:lnTo>
                <a:lnTo>
                  <a:pt x="5249" y="861"/>
                </a:lnTo>
                <a:lnTo>
                  <a:pt x="5198" y="817"/>
                </a:lnTo>
                <a:lnTo>
                  <a:pt x="5144" y="772"/>
                </a:lnTo>
                <a:lnTo>
                  <a:pt x="5119" y="750"/>
                </a:lnTo>
                <a:lnTo>
                  <a:pt x="5096" y="729"/>
                </a:lnTo>
                <a:lnTo>
                  <a:pt x="5074" y="706"/>
                </a:lnTo>
                <a:lnTo>
                  <a:pt x="5053" y="684"/>
                </a:lnTo>
                <a:lnTo>
                  <a:pt x="5035" y="661"/>
                </a:lnTo>
                <a:lnTo>
                  <a:pt x="5017" y="639"/>
                </a:lnTo>
                <a:lnTo>
                  <a:pt x="5001" y="615"/>
                </a:lnTo>
                <a:lnTo>
                  <a:pt x="4986" y="592"/>
                </a:lnTo>
                <a:lnTo>
                  <a:pt x="4972" y="568"/>
                </a:lnTo>
                <a:lnTo>
                  <a:pt x="4960" y="545"/>
                </a:lnTo>
                <a:lnTo>
                  <a:pt x="4948" y="522"/>
                </a:lnTo>
                <a:lnTo>
                  <a:pt x="4937" y="498"/>
                </a:lnTo>
                <a:lnTo>
                  <a:pt x="4929" y="476"/>
                </a:lnTo>
                <a:lnTo>
                  <a:pt x="4920" y="453"/>
                </a:lnTo>
                <a:lnTo>
                  <a:pt x="4913" y="431"/>
                </a:lnTo>
                <a:lnTo>
                  <a:pt x="4906" y="408"/>
                </a:lnTo>
                <a:lnTo>
                  <a:pt x="4906" y="203"/>
                </a:lnTo>
                <a:lnTo>
                  <a:pt x="4905" y="186"/>
                </a:lnTo>
                <a:lnTo>
                  <a:pt x="4902" y="169"/>
                </a:lnTo>
                <a:lnTo>
                  <a:pt x="4898" y="153"/>
                </a:lnTo>
                <a:lnTo>
                  <a:pt x="4892" y="138"/>
                </a:lnTo>
                <a:lnTo>
                  <a:pt x="4886" y="123"/>
                </a:lnTo>
                <a:lnTo>
                  <a:pt x="4877" y="109"/>
                </a:lnTo>
                <a:lnTo>
                  <a:pt x="4868" y="96"/>
                </a:lnTo>
                <a:lnTo>
                  <a:pt x="4857" y="84"/>
                </a:lnTo>
                <a:lnTo>
                  <a:pt x="4845" y="74"/>
                </a:lnTo>
                <a:lnTo>
                  <a:pt x="4832" y="64"/>
                </a:lnTo>
                <a:lnTo>
                  <a:pt x="4819" y="55"/>
                </a:lnTo>
                <a:lnTo>
                  <a:pt x="4803" y="49"/>
                </a:lnTo>
                <a:lnTo>
                  <a:pt x="4788" y="43"/>
                </a:lnTo>
                <a:lnTo>
                  <a:pt x="4772" y="39"/>
                </a:lnTo>
                <a:lnTo>
                  <a:pt x="4755" y="36"/>
                </a:lnTo>
                <a:lnTo>
                  <a:pt x="4738" y="35"/>
                </a:lnTo>
                <a:lnTo>
                  <a:pt x="4721" y="36"/>
                </a:lnTo>
                <a:lnTo>
                  <a:pt x="4705" y="39"/>
                </a:lnTo>
                <a:lnTo>
                  <a:pt x="4689" y="43"/>
                </a:lnTo>
                <a:lnTo>
                  <a:pt x="4673" y="49"/>
                </a:lnTo>
                <a:lnTo>
                  <a:pt x="4659" y="55"/>
                </a:lnTo>
                <a:lnTo>
                  <a:pt x="4645" y="64"/>
                </a:lnTo>
                <a:lnTo>
                  <a:pt x="4632" y="74"/>
                </a:lnTo>
                <a:lnTo>
                  <a:pt x="4620" y="84"/>
                </a:lnTo>
                <a:lnTo>
                  <a:pt x="4609" y="96"/>
                </a:lnTo>
                <a:lnTo>
                  <a:pt x="4600" y="109"/>
                </a:lnTo>
                <a:lnTo>
                  <a:pt x="4591" y="123"/>
                </a:lnTo>
                <a:lnTo>
                  <a:pt x="4584" y="138"/>
                </a:lnTo>
                <a:lnTo>
                  <a:pt x="4578" y="153"/>
                </a:lnTo>
                <a:lnTo>
                  <a:pt x="4574" y="169"/>
                </a:lnTo>
                <a:lnTo>
                  <a:pt x="4572" y="186"/>
                </a:lnTo>
                <a:lnTo>
                  <a:pt x="4571" y="203"/>
                </a:lnTo>
                <a:lnTo>
                  <a:pt x="4571" y="2308"/>
                </a:lnTo>
                <a:lnTo>
                  <a:pt x="4547" y="2304"/>
                </a:lnTo>
                <a:lnTo>
                  <a:pt x="4523" y="2300"/>
                </a:lnTo>
                <a:lnTo>
                  <a:pt x="4498" y="2297"/>
                </a:lnTo>
                <a:lnTo>
                  <a:pt x="4472" y="2295"/>
                </a:lnTo>
                <a:lnTo>
                  <a:pt x="4445" y="2294"/>
                </a:lnTo>
                <a:lnTo>
                  <a:pt x="4419" y="2293"/>
                </a:lnTo>
                <a:lnTo>
                  <a:pt x="4392" y="2293"/>
                </a:lnTo>
                <a:lnTo>
                  <a:pt x="4364" y="2294"/>
                </a:lnTo>
                <a:lnTo>
                  <a:pt x="4336" y="2296"/>
                </a:lnTo>
                <a:lnTo>
                  <a:pt x="4307" y="2298"/>
                </a:lnTo>
                <a:lnTo>
                  <a:pt x="4278" y="2301"/>
                </a:lnTo>
                <a:lnTo>
                  <a:pt x="4249" y="2305"/>
                </a:lnTo>
                <a:lnTo>
                  <a:pt x="4219" y="2310"/>
                </a:lnTo>
                <a:lnTo>
                  <a:pt x="4189" y="2315"/>
                </a:lnTo>
                <a:lnTo>
                  <a:pt x="4158" y="2322"/>
                </a:lnTo>
                <a:lnTo>
                  <a:pt x="4127" y="2328"/>
                </a:lnTo>
                <a:close/>
                <a:moveTo>
                  <a:pt x="2528" y="5817"/>
                </a:moveTo>
                <a:lnTo>
                  <a:pt x="2528" y="5817"/>
                </a:lnTo>
                <a:lnTo>
                  <a:pt x="2492" y="5811"/>
                </a:lnTo>
                <a:lnTo>
                  <a:pt x="2454" y="5805"/>
                </a:lnTo>
                <a:lnTo>
                  <a:pt x="2412" y="5795"/>
                </a:lnTo>
                <a:lnTo>
                  <a:pt x="2368" y="5782"/>
                </a:lnTo>
                <a:lnTo>
                  <a:pt x="2322" y="5769"/>
                </a:lnTo>
                <a:lnTo>
                  <a:pt x="2274" y="5751"/>
                </a:lnTo>
                <a:lnTo>
                  <a:pt x="2223" y="5733"/>
                </a:lnTo>
                <a:lnTo>
                  <a:pt x="2171" y="5712"/>
                </a:lnTo>
                <a:lnTo>
                  <a:pt x="2109" y="5685"/>
                </a:lnTo>
                <a:lnTo>
                  <a:pt x="2045" y="5656"/>
                </a:lnTo>
                <a:lnTo>
                  <a:pt x="1981" y="5623"/>
                </a:lnTo>
                <a:lnTo>
                  <a:pt x="1916" y="5588"/>
                </a:lnTo>
                <a:lnTo>
                  <a:pt x="1848" y="5551"/>
                </a:lnTo>
                <a:lnTo>
                  <a:pt x="1781" y="5510"/>
                </a:lnTo>
                <a:lnTo>
                  <a:pt x="1711" y="5467"/>
                </a:lnTo>
                <a:lnTo>
                  <a:pt x="1641" y="5422"/>
                </a:lnTo>
                <a:lnTo>
                  <a:pt x="1571" y="5374"/>
                </a:lnTo>
                <a:lnTo>
                  <a:pt x="1501" y="5324"/>
                </a:lnTo>
                <a:lnTo>
                  <a:pt x="1429" y="5271"/>
                </a:lnTo>
                <a:lnTo>
                  <a:pt x="1357" y="5215"/>
                </a:lnTo>
                <a:lnTo>
                  <a:pt x="1285" y="5159"/>
                </a:lnTo>
                <a:lnTo>
                  <a:pt x="1213" y="5098"/>
                </a:lnTo>
                <a:lnTo>
                  <a:pt x="1142" y="5036"/>
                </a:lnTo>
                <a:lnTo>
                  <a:pt x="1070" y="4973"/>
                </a:lnTo>
                <a:lnTo>
                  <a:pt x="999" y="4908"/>
                </a:lnTo>
                <a:lnTo>
                  <a:pt x="930" y="4842"/>
                </a:lnTo>
                <a:lnTo>
                  <a:pt x="864" y="4776"/>
                </a:lnTo>
                <a:lnTo>
                  <a:pt x="800" y="4710"/>
                </a:lnTo>
                <a:lnTo>
                  <a:pt x="737" y="4645"/>
                </a:lnTo>
                <a:lnTo>
                  <a:pt x="679" y="4579"/>
                </a:lnTo>
                <a:lnTo>
                  <a:pt x="621" y="4513"/>
                </a:lnTo>
                <a:lnTo>
                  <a:pt x="566" y="4448"/>
                </a:lnTo>
                <a:lnTo>
                  <a:pt x="514" y="4383"/>
                </a:lnTo>
                <a:lnTo>
                  <a:pt x="465" y="4319"/>
                </a:lnTo>
                <a:lnTo>
                  <a:pt x="418" y="4255"/>
                </a:lnTo>
                <a:lnTo>
                  <a:pt x="374" y="4193"/>
                </a:lnTo>
                <a:lnTo>
                  <a:pt x="332" y="4130"/>
                </a:lnTo>
                <a:lnTo>
                  <a:pt x="294" y="4069"/>
                </a:lnTo>
                <a:lnTo>
                  <a:pt x="258" y="4009"/>
                </a:lnTo>
                <a:lnTo>
                  <a:pt x="225" y="3950"/>
                </a:lnTo>
                <a:lnTo>
                  <a:pt x="203" y="3906"/>
                </a:lnTo>
                <a:lnTo>
                  <a:pt x="182" y="3863"/>
                </a:lnTo>
                <a:lnTo>
                  <a:pt x="163" y="3823"/>
                </a:lnTo>
                <a:lnTo>
                  <a:pt x="145" y="3783"/>
                </a:lnTo>
                <a:lnTo>
                  <a:pt x="130" y="3746"/>
                </a:lnTo>
                <a:lnTo>
                  <a:pt x="116" y="3709"/>
                </a:lnTo>
                <a:lnTo>
                  <a:pt x="104" y="3675"/>
                </a:lnTo>
                <a:lnTo>
                  <a:pt x="95" y="3642"/>
                </a:lnTo>
                <a:lnTo>
                  <a:pt x="81" y="3657"/>
                </a:lnTo>
                <a:lnTo>
                  <a:pt x="70" y="3674"/>
                </a:lnTo>
                <a:lnTo>
                  <a:pt x="59" y="3691"/>
                </a:lnTo>
                <a:lnTo>
                  <a:pt x="48" y="3708"/>
                </a:lnTo>
                <a:lnTo>
                  <a:pt x="39" y="3726"/>
                </a:lnTo>
                <a:lnTo>
                  <a:pt x="31" y="3746"/>
                </a:lnTo>
                <a:lnTo>
                  <a:pt x="24" y="3765"/>
                </a:lnTo>
                <a:lnTo>
                  <a:pt x="17" y="3784"/>
                </a:lnTo>
                <a:lnTo>
                  <a:pt x="12" y="3805"/>
                </a:lnTo>
                <a:lnTo>
                  <a:pt x="7" y="3826"/>
                </a:lnTo>
                <a:lnTo>
                  <a:pt x="4" y="3847"/>
                </a:lnTo>
                <a:lnTo>
                  <a:pt x="2" y="3869"/>
                </a:lnTo>
                <a:lnTo>
                  <a:pt x="0" y="3891"/>
                </a:lnTo>
                <a:lnTo>
                  <a:pt x="0" y="3915"/>
                </a:lnTo>
                <a:lnTo>
                  <a:pt x="0" y="3937"/>
                </a:lnTo>
                <a:lnTo>
                  <a:pt x="1" y="3962"/>
                </a:lnTo>
                <a:lnTo>
                  <a:pt x="3" y="3986"/>
                </a:lnTo>
                <a:lnTo>
                  <a:pt x="6" y="4010"/>
                </a:lnTo>
                <a:lnTo>
                  <a:pt x="11" y="4035"/>
                </a:lnTo>
                <a:lnTo>
                  <a:pt x="15" y="4061"/>
                </a:lnTo>
                <a:lnTo>
                  <a:pt x="21" y="4086"/>
                </a:lnTo>
                <a:lnTo>
                  <a:pt x="28" y="4112"/>
                </a:lnTo>
                <a:lnTo>
                  <a:pt x="35" y="4139"/>
                </a:lnTo>
                <a:lnTo>
                  <a:pt x="44" y="4166"/>
                </a:lnTo>
                <a:lnTo>
                  <a:pt x="52" y="4193"/>
                </a:lnTo>
                <a:lnTo>
                  <a:pt x="62" y="4220"/>
                </a:lnTo>
                <a:lnTo>
                  <a:pt x="74" y="4248"/>
                </a:lnTo>
                <a:lnTo>
                  <a:pt x="85" y="4276"/>
                </a:lnTo>
                <a:lnTo>
                  <a:pt x="111" y="4333"/>
                </a:lnTo>
                <a:lnTo>
                  <a:pt x="140" y="4391"/>
                </a:lnTo>
                <a:lnTo>
                  <a:pt x="167" y="4441"/>
                </a:lnTo>
                <a:lnTo>
                  <a:pt x="197" y="4493"/>
                </a:lnTo>
                <a:lnTo>
                  <a:pt x="229" y="4544"/>
                </a:lnTo>
                <a:lnTo>
                  <a:pt x="265" y="4598"/>
                </a:lnTo>
                <a:lnTo>
                  <a:pt x="301" y="4651"/>
                </a:lnTo>
                <a:lnTo>
                  <a:pt x="340" y="4705"/>
                </a:lnTo>
                <a:lnTo>
                  <a:pt x="382" y="4759"/>
                </a:lnTo>
                <a:lnTo>
                  <a:pt x="424" y="4813"/>
                </a:lnTo>
                <a:lnTo>
                  <a:pt x="469" y="4869"/>
                </a:lnTo>
                <a:lnTo>
                  <a:pt x="517" y="4924"/>
                </a:lnTo>
                <a:lnTo>
                  <a:pt x="566" y="4978"/>
                </a:lnTo>
                <a:lnTo>
                  <a:pt x="617" y="5033"/>
                </a:lnTo>
                <a:lnTo>
                  <a:pt x="670" y="5088"/>
                </a:lnTo>
                <a:lnTo>
                  <a:pt x="725" y="5142"/>
                </a:lnTo>
                <a:lnTo>
                  <a:pt x="781" y="5197"/>
                </a:lnTo>
                <a:lnTo>
                  <a:pt x="839" y="5251"/>
                </a:lnTo>
                <a:lnTo>
                  <a:pt x="899" y="5303"/>
                </a:lnTo>
                <a:lnTo>
                  <a:pt x="958" y="5354"/>
                </a:lnTo>
                <a:lnTo>
                  <a:pt x="1018" y="5403"/>
                </a:lnTo>
                <a:lnTo>
                  <a:pt x="1077" y="5450"/>
                </a:lnTo>
                <a:lnTo>
                  <a:pt x="1137" y="5496"/>
                </a:lnTo>
                <a:lnTo>
                  <a:pt x="1196" y="5539"/>
                </a:lnTo>
                <a:lnTo>
                  <a:pt x="1256" y="5581"/>
                </a:lnTo>
                <a:lnTo>
                  <a:pt x="1315" y="5621"/>
                </a:lnTo>
                <a:lnTo>
                  <a:pt x="1373" y="5658"/>
                </a:lnTo>
                <a:lnTo>
                  <a:pt x="1432" y="5693"/>
                </a:lnTo>
                <a:lnTo>
                  <a:pt x="1489" y="5727"/>
                </a:lnTo>
                <a:lnTo>
                  <a:pt x="1546" y="5759"/>
                </a:lnTo>
                <a:lnTo>
                  <a:pt x="1601" y="5788"/>
                </a:lnTo>
                <a:lnTo>
                  <a:pt x="1657" y="5815"/>
                </a:lnTo>
                <a:lnTo>
                  <a:pt x="1711" y="5839"/>
                </a:lnTo>
                <a:lnTo>
                  <a:pt x="1764" y="5862"/>
                </a:lnTo>
                <a:lnTo>
                  <a:pt x="1824" y="5885"/>
                </a:lnTo>
                <a:lnTo>
                  <a:pt x="1854" y="5896"/>
                </a:lnTo>
                <a:lnTo>
                  <a:pt x="1884" y="5906"/>
                </a:lnTo>
                <a:lnTo>
                  <a:pt x="1913" y="5914"/>
                </a:lnTo>
                <a:lnTo>
                  <a:pt x="1942" y="5923"/>
                </a:lnTo>
                <a:lnTo>
                  <a:pt x="1970" y="5929"/>
                </a:lnTo>
                <a:lnTo>
                  <a:pt x="1998" y="5936"/>
                </a:lnTo>
                <a:lnTo>
                  <a:pt x="2026" y="5942"/>
                </a:lnTo>
                <a:lnTo>
                  <a:pt x="2054" y="5946"/>
                </a:lnTo>
                <a:lnTo>
                  <a:pt x="2081" y="5951"/>
                </a:lnTo>
                <a:lnTo>
                  <a:pt x="2106" y="5954"/>
                </a:lnTo>
                <a:lnTo>
                  <a:pt x="2132" y="5956"/>
                </a:lnTo>
                <a:lnTo>
                  <a:pt x="2158" y="5957"/>
                </a:lnTo>
                <a:lnTo>
                  <a:pt x="2182" y="5958"/>
                </a:lnTo>
                <a:lnTo>
                  <a:pt x="2207" y="5957"/>
                </a:lnTo>
                <a:lnTo>
                  <a:pt x="2231" y="5956"/>
                </a:lnTo>
                <a:lnTo>
                  <a:pt x="2254" y="5954"/>
                </a:lnTo>
                <a:lnTo>
                  <a:pt x="2277" y="5951"/>
                </a:lnTo>
                <a:lnTo>
                  <a:pt x="2299" y="5948"/>
                </a:lnTo>
                <a:lnTo>
                  <a:pt x="2321" y="5942"/>
                </a:lnTo>
                <a:lnTo>
                  <a:pt x="2342" y="5937"/>
                </a:lnTo>
                <a:lnTo>
                  <a:pt x="2363" y="5930"/>
                </a:lnTo>
                <a:lnTo>
                  <a:pt x="2382" y="5923"/>
                </a:lnTo>
                <a:lnTo>
                  <a:pt x="2401" y="5914"/>
                </a:lnTo>
                <a:lnTo>
                  <a:pt x="2420" y="5906"/>
                </a:lnTo>
                <a:lnTo>
                  <a:pt x="2438" y="5895"/>
                </a:lnTo>
                <a:lnTo>
                  <a:pt x="2455" y="5884"/>
                </a:lnTo>
                <a:lnTo>
                  <a:pt x="2472" y="5871"/>
                </a:lnTo>
                <a:lnTo>
                  <a:pt x="2487" y="5859"/>
                </a:lnTo>
                <a:lnTo>
                  <a:pt x="2502" y="5845"/>
                </a:lnTo>
                <a:lnTo>
                  <a:pt x="2517" y="5830"/>
                </a:lnTo>
                <a:lnTo>
                  <a:pt x="2528" y="5817"/>
                </a:lnTo>
                <a:close/>
                <a:moveTo>
                  <a:pt x="1640" y="2625"/>
                </a:moveTo>
                <a:lnTo>
                  <a:pt x="1640" y="2625"/>
                </a:lnTo>
                <a:lnTo>
                  <a:pt x="1678" y="2672"/>
                </a:lnTo>
                <a:lnTo>
                  <a:pt x="1715" y="2720"/>
                </a:lnTo>
                <a:lnTo>
                  <a:pt x="1755" y="2767"/>
                </a:lnTo>
                <a:lnTo>
                  <a:pt x="1794" y="2814"/>
                </a:lnTo>
                <a:lnTo>
                  <a:pt x="1835" y="2861"/>
                </a:lnTo>
                <a:lnTo>
                  <a:pt x="1877" y="2908"/>
                </a:lnTo>
                <a:lnTo>
                  <a:pt x="1920" y="2955"/>
                </a:lnTo>
                <a:lnTo>
                  <a:pt x="1964" y="3003"/>
                </a:lnTo>
                <a:lnTo>
                  <a:pt x="2009" y="3050"/>
                </a:lnTo>
                <a:lnTo>
                  <a:pt x="2054" y="3097"/>
                </a:lnTo>
                <a:lnTo>
                  <a:pt x="2101" y="3144"/>
                </a:lnTo>
                <a:lnTo>
                  <a:pt x="2148" y="3191"/>
                </a:lnTo>
                <a:lnTo>
                  <a:pt x="2195" y="3238"/>
                </a:lnTo>
                <a:lnTo>
                  <a:pt x="2245" y="3285"/>
                </a:lnTo>
                <a:lnTo>
                  <a:pt x="2294" y="3332"/>
                </a:lnTo>
                <a:lnTo>
                  <a:pt x="2345" y="3378"/>
                </a:lnTo>
                <a:lnTo>
                  <a:pt x="2400" y="3427"/>
                </a:lnTo>
                <a:lnTo>
                  <a:pt x="2456" y="3476"/>
                </a:lnTo>
                <a:lnTo>
                  <a:pt x="2512" y="3524"/>
                </a:lnTo>
                <a:lnTo>
                  <a:pt x="2567" y="3571"/>
                </a:lnTo>
                <a:lnTo>
                  <a:pt x="2623" y="3616"/>
                </a:lnTo>
                <a:lnTo>
                  <a:pt x="2680" y="3661"/>
                </a:lnTo>
                <a:lnTo>
                  <a:pt x="2736" y="3705"/>
                </a:lnTo>
                <a:lnTo>
                  <a:pt x="2791" y="3747"/>
                </a:lnTo>
                <a:lnTo>
                  <a:pt x="2847" y="3788"/>
                </a:lnTo>
                <a:lnTo>
                  <a:pt x="2903" y="3829"/>
                </a:lnTo>
                <a:lnTo>
                  <a:pt x="2959" y="3869"/>
                </a:lnTo>
                <a:lnTo>
                  <a:pt x="3013" y="3906"/>
                </a:lnTo>
                <a:lnTo>
                  <a:pt x="3069" y="3944"/>
                </a:lnTo>
                <a:lnTo>
                  <a:pt x="3124" y="3980"/>
                </a:lnTo>
                <a:lnTo>
                  <a:pt x="3179" y="4015"/>
                </a:lnTo>
                <a:lnTo>
                  <a:pt x="3233" y="4049"/>
                </a:lnTo>
                <a:lnTo>
                  <a:pt x="3238" y="4018"/>
                </a:lnTo>
                <a:lnTo>
                  <a:pt x="3243" y="3987"/>
                </a:lnTo>
                <a:lnTo>
                  <a:pt x="3245" y="3955"/>
                </a:lnTo>
                <a:lnTo>
                  <a:pt x="3247" y="3922"/>
                </a:lnTo>
                <a:lnTo>
                  <a:pt x="3246" y="3889"/>
                </a:lnTo>
                <a:lnTo>
                  <a:pt x="3245" y="3856"/>
                </a:lnTo>
                <a:lnTo>
                  <a:pt x="3243" y="3823"/>
                </a:lnTo>
                <a:lnTo>
                  <a:pt x="3238" y="3788"/>
                </a:lnTo>
                <a:lnTo>
                  <a:pt x="3233" y="3754"/>
                </a:lnTo>
                <a:lnTo>
                  <a:pt x="3227" y="3720"/>
                </a:lnTo>
                <a:lnTo>
                  <a:pt x="3218" y="3686"/>
                </a:lnTo>
                <a:lnTo>
                  <a:pt x="3209" y="3651"/>
                </a:lnTo>
                <a:lnTo>
                  <a:pt x="3199" y="3616"/>
                </a:lnTo>
                <a:lnTo>
                  <a:pt x="3187" y="3580"/>
                </a:lnTo>
                <a:lnTo>
                  <a:pt x="3174" y="3546"/>
                </a:lnTo>
                <a:lnTo>
                  <a:pt x="3159" y="3511"/>
                </a:lnTo>
                <a:lnTo>
                  <a:pt x="3144" y="3475"/>
                </a:lnTo>
                <a:lnTo>
                  <a:pt x="3127" y="3440"/>
                </a:lnTo>
                <a:lnTo>
                  <a:pt x="3110" y="3406"/>
                </a:lnTo>
                <a:lnTo>
                  <a:pt x="3090" y="3370"/>
                </a:lnTo>
                <a:lnTo>
                  <a:pt x="3070" y="3336"/>
                </a:lnTo>
                <a:lnTo>
                  <a:pt x="3049" y="3302"/>
                </a:lnTo>
                <a:lnTo>
                  <a:pt x="3026" y="3267"/>
                </a:lnTo>
                <a:lnTo>
                  <a:pt x="3003" y="3233"/>
                </a:lnTo>
                <a:lnTo>
                  <a:pt x="2977" y="3199"/>
                </a:lnTo>
                <a:lnTo>
                  <a:pt x="2951" y="3166"/>
                </a:lnTo>
                <a:lnTo>
                  <a:pt x="2923" y="3133"/>
                </a:lnTo>
                <a:lnTo>
                  <a:pt x="2895" y="3100"/>
                </a:lnTo>
                <a:lnTo>
                  <a:pt x="2865" y="3068"/>
                </a:lnTo>
                <a:lnTo>
                  <a:pt x="2835" y="3037"/>
                </a:lnTo>
                <a:lnTo>
                  <a:pt x="2803" y="3006"/>
                </a:lnTo>
                <a:lnTo>
                  <a:pt x="2770" y="2975"/>
                </a:lnTo>
                <a:lnTo>
                  <a:pt x="2737" y="2945"/>
                </a:lnTo>
                <a:lnTo>
                  <a:pt x="2701" y="2916"/>
                </a:lnTo>
                <a:lnTo>
                  <a:pt x="2666" y="2888"/>
                </a:lnTo>
                <a:lnTo>
                  <a:pt x="2631" y="2861"/>
                </a:lnTo>
                <a:lnTo>
                  <a:pt x="2595" y="2836"/>
                </a:lnTo>
                <a:lnTo>
                  <a:pt x="2559" y="2812"/>
                </a:lnTo>
                <a:lnTo>
                  <a:pt x="2522" y="2788"/>
                </a:lnTo>
                <a:lnTo>
                  <a:pt x="2486" y="2767"/>
                </a:lnTo>
                <a:lnTo>
                  <a:pt x="2449" y="2746"/>
                </a:lnTo>
                <a:lnTo>
                  <a:pt x="2412" y="2727"/>
                </a:lnTo>
                <a:lnTo>
                  <a:pt x="2375" y="2709"/>
                </a:lnTo>
                <a:lnTo>
                  <a:pt x="2338" y="2693"/>
                </a:lnTo>
                <a:lnTo>
                  <a:pt x="2300" y="2677"/>
                </a:lnTo>
                <a:lnTo>
                  <a:pt x="2264" y="2663"/>
                </a:lnTo>
                <a:lnTo>
                  <a:pt x="2226" y="2649"/>
                </a:lnTo>
                <a:lnTo>
                  <a:pt x="2189" y="2637"/>
                </a:lnTo>
                <a:lnTo>
                  <a:pt x="2152" y="2627"/>
                </a:lnTo>
                <a:lnTo>
                  <a:pt x="2115" y="2618"/>
                </a:lnTo>
                <a:lnTo>
                  <a:pt x="2079" y="2610"/>
                </a:lnTo>
                <a:lnTo>
                  <a:pt x="2042" y="2603"/>
                </a:lnTo>
                <a:lnTo>
                  <a:pt x="2007" y="2597"/>
                </a:lnTo>
                <a:lnTo>
                  <a:pt x="1970" y="2594"/>
                </a:lnTo>
                <a:lnTo>
                  <a:pt x="1935" y="2591"/>
                </a:lnTo>
                <a:lnTo>
                  <a:pt x="1901" y="2590"/>
                </a:lnTo>
                <a:lnTo>
                  <a:pt x="1866" y="2589"/>
                </a:lnTo>
                <a:lnTo>
                  <a:pt x="1832" y="2590"/>
                </a:lnTo>
                <a:lnTo>
                  <a:pt x="1799" y="2593"/>
                </a:lnTo>
                <a:lnTo>
                  <a:pt x="1765" y="2596"/>
                </a:lnTo>
                <a:lnTo>
                  <a:pt x="1733" y="2602"/>
                </a:lnTo>
                <a:lnTo>
                  <a:pt x="1701" y="2608"/>
                </a:lnTo>
                <a:lnTo>
                  <a:pt x="1670" y="2616"/>
                </a:lnTo>
                <a:lnTo>
                  <a:pt x="1640" y="2625"/>
                </a:lnTo>
                <a:close/>
                <a:moveTo>
                  <a:pt x="3487" y="2116"/>
                </a:moveTo>
                <a:lnTo>
                  <a:pt x="3487" y="2116"/>
                </a:lnTo>
                <a:lnTo>
                  <a:pt x="3421" y="2056"/>
                </a:lnTo>
                <a:lnTo>
                  <a:pt x="3391" y="2067"/>
                </a:lnTo>
                <a:lnTo>
                  <a:pt x="3361" y="2076"/>
                </a:lnTo>
                <a:lnTo>
                  <a:pt x="3332" y="2085"/>
                </a:lnTo>
                <a:lnTo>
                  <a:pt x="3303" y="2092"/>
                </a:lnTo>
                <a:lnTo>
                  <a:pt x="3276" y="2098"/>
                </a:lnTo>
                <a:lnTo>
                  <a:pt x="3249" y="2103"/>
                </a:lnTo>
                <a:lnTo>
                  <a:pt x="3221" y="2107"/>
                </a:lnTo>
                <a:lnTo>
                  <a:pt x="3193" y="2112"/>
                </a:lnTo>
                <a:lnTo>
                  <a:pt x="3277" y="2184"/>
                </a:lnTo>
                <a:lnTo>
                  <a:pt x="3360" y="2258"/>
                </a:lnTo>
                <a:lnTo>
                  <a:pt x="3423" y="2315"/>
                </a:lnTo>
                <a:lnTo>
                  <a:pt x="3485" y="2374"/>
                </a:lnTo>
                <a:lnTo>
                  <a:pt x="3525" y="2345"/>
                </a:lnTo>
                <a:lnTo>
                  <a:pt x="3565" y="2318"/>
                </a:lnTo>
                <a:lnTo>
                  <a:pt x="3607" y="2292"/>
                </a:lnTo>
                <a:lnTo>
                  <a:pt x="3649" y="2267"/>
                </a:lnTo>
                <a:lnTo>
                  <a:pt x="3570" y="2191"/>
                </a:lnTo>
                <a:lnTo>
                  <a:pt x="3487" y="2116"/>
                </a:lnTo>
                <a:close/>
                <a:moveTo>
                  <a:pt x="4369" y="3449"/>
                </a:moveTo>
                <a:lnTo>
                  <a:pt x="4369" y="3449"/>
                </a:lnTo>
                <a:lnTo>
                  <a:pt x="4403" y="3504"/>
                </a:lnTo>
                <a:lnTo>
                  <a:pt x="4434" y="3560"/>
                </a:lnTo>
                <a:lnTo>
                  <a:pt x="4463" y="3615"/>
                </a:lnTo>
                <a:lnTo>
                  <a:pt x="4490" y="3668"/>
                </a:lnTo>
                <a:lnTo>
                  <a:pt x="4526" y="3741"/>
                </a:lnTo>
                <a:lnTo>
                  <a:pt x="4557" y="3813"/>
                </a:lnTo>
                <a:lnTo>
                  <a:pt x="4586" y="3882"/>
                </a:lnTo>
                <a:lnTo>
                  <a:pt x="4598" y="3916"/>
                </a:lnTo>
                <a:lnTo>
                  <a:pt x="4609" y="3949"/>
                </a:lnTo>
                <a:lnTo>
                  <a:pt x="4621" y="3981"/>
                </a:lnTo>
                <a:lnTo>
                  <a:pt x="4631" y="4014"/>
                </a:lnTo>
                <a:lnTo>
                  <a:pt x="4639" y="4045"/>
                </a:lnTo>
                <a:lnTo>
                  <a:pt x="4648" y="4076"/>
                </a:lnTo>
                <a:lnTo>
                  <a:pt x="4654" y="4106"/>
                </a:lnTo>
                <a:lnTo>
                  <a:pt x="4661" y="4136"/>
                </a:lnTo>
                <a:lnTo>
                  <a:pt x="4666" y="4165"/>
                </a:lnTo>
                <a:lnTo>
                  <a:pt x="4671" y="4193"/>
                </a:lnTo>
                <a:lnTo>
                  <a:pt x="4674" y="4220"/>
                </a:lnTo>
                <a:lnTo>
                  <a:pt x="4676" y="4247"/>
                </a:lnTo>
                <a:lnTo>
                  <a:pt x="4677" y="4273"/>
                </a:lnTo>
                <a:lnTo>
                  <a:pt x="4677" y="4299"/>
                </a:lnTo>
                <a:lnTo>
                  <a:pt x="4677" y="4323"/>
                </a:lnTo>
                <a:lnTo>
                  <a:pt x="4675" y="4347"/>
                </a:lnTo>
                <a:lnTo>
                  <a:pt x="4672" y="4369"/>
                </a:lnTo>
                <a:lnTo>
                  <a:pt x="4668" y="4392"/>
                </a:lnTo>
                <a:lnTo>
                  <a:pt x="4663" y="4413"/>
                </a:lnTo>
                <a:lnTo>
                  <a:pt x="4657" y="4434"/>
                </a:lnTo>
                <a:lnTo>
                  <a:pt x="4650" y="4453"/>
                </a:lnTo>
                <a:lnTo>
                  <a:pt x="4642" y="4472"/>
                </a:lnTo>
                <a:lnTo>
                  <a:pt x="4632" y="4490"/>
                </a:lnTo>
                <a:lnTo>
                  <a:pt x="4622" y="4507"/>
                </a:lnTo>
                <a:lnTo>
                  <a:pt x="4611" y="4523"/>
                </a:lnTo>
                <a:lnTo>
                  <a:pt x="4598" y="4538"/>
                </a:lnTo>
                <a:lnTo>
                  <a:pt x="4585" y="4552"/>
                </a:lnTo>
                <a:lnTo>
                  <a:pt x="4570" y="4565"/>
                </a:lnTo>
                <a:lnTo>
                  <a:pt x="4554" y="4576"/>
                </a:lnTo>
                <a:lnTo>
                  <a:pt x="4537" y="4587"/>
                </a:lnTo>
                <a:lnTo>
                  <a:pt x="4519" y="4598"/>
                </a:lnTo>
                <a:lnTo>
                  <a:pt x="4500" y="4606"/>
                </a:lnTo>
                <a:lnTo>
                  <a:pt x="4481" y="4615"/>
                </a:lnTo>
                <a:lnTo>
                  <a:pt x="4459" y="4621"/>
                </a:lnTo>
                <a:lnTo>
                  <a:pt x="4438" y="4628"/>
                </a:lnTo>
                <a:lnTo>
                  <a:pt x="4415" y="4633"/>
                </a:lnTo>
                <a:lnTo>
                  <a:pt x="4392" y="4637"/>
                </a:lnTo>
                <a:lnTo>
                  <a:pt x="4368" y="4641"/>
                </a:lnTo>
                <a:lnTo>
                  <a:pt x="4343" y="4643"/>
                </a:lnTo>
                <a:lnTo>
                  <a:pt x="4317" y="4644"/>
                </a:lnTo>
                <a:lnTo>
                  <a:pt x="4290" y="4644"/>
                </a:lnTo>
                <a:lnTo>
                  <a:pt x="4262" y="4644"/>
                </a:lnTo>
                <a:lnTo>
                  <a:pt x="4233" y="4643"/>
                </a:lnTo>
                <a:lnTo>
                  <a:pt x="4204" y="4641"/>
                </a:lnTo>
                <a:lnTo>
                  <a:pt x="4174" y="4637"/>
                </a:lnTo>
                <a:lnTo>
                  <a:pt x="4143" y="4633"/>
                </a:lnTo>
                <a:lnTo>
                  <a:pt x="4112" y="4628"/>
                </a:lnTo>
                <a:lnTo>
                  <a:pt x="4080" y="4622"/>
                </a:lnTo>
                <a:lnTo>
                  <a:pt x="4047" y="4615"/>
                </a:lnTo>
                <a:lnTo>
                  <a:pt x="4013" y="4607"/>
                </a:lnTo>
                <a:lnTo>
                  <a:pt x="3979" y="4599"/>
                </a:lnTo>
                <a:lnTo>
                  <a:pt x="3944" y="4590"/>
                </a:lnTo>
                <a:lnTo>
                  <a:pt x="3873" y="4569"/>
                </a:lnTo>
                <a:lnTo>
                  <a:pt x="3799" y="4544"/>
                </a:lnTo>
                <a:lnTo>
                  <a:pt x="3723" y="4516"/>
                </a:lnTo>
                <a:lnTo>
                  <a:pt x="3680" y="4500"/>
                </a:lnTo>
                <a:lnTo>
                  <a:pt x="3636" y="4482"/>
                </a:lnTo>
                <a:lnTo>
                  <a:pt x="3592" y="4464"/>
                </a:lnTo>
                <a:lnTo>
                  <a:pt x="3548" y="4443"/>
                </a:lnTo>
                <a:lnTo>
                  <a:pt x="3503" y="4423"/>
                </a:lnTo>
                <a:lnTo>
                  <a:pt x="3458" y="4402"/>
                </a:lnTo>
                <a:lnTo>
                  <a:pt x="3413" y="4379"/>
                </a:lnTo>
                <a:lnTo>
                  <a:pt x="3367" y="4356"/>
                </a:lnTo>
                <a:lnTo>
                  <a:pt x="3321" y="4331"/>
                </a:lnTo>
                <a:lnTo>
                  <a:pt x="3274" y="4305"/>
                </a:lnTo>
                <a:lnTo>
                  <a:pt x="3227" y="4279"/>
                </a:lnTo>
                <a:lnTo>
                  <a:pt x="3179" y="4253"/>
                </a:lnTo>
                <a:lnTo>
                  <a:pt x="3085" y="4195"/>
                </a:lnTo>
                <a:lnTo>
                  <a:pt x="2989" y="4135"/>
                </a:lnTo>
                <a:lnTo>
                  <a:pt x="2892" y="4070"/>
                </a:lnTo>
                <a:lnTo>
                  <a:pt x="2795" y="4003"/>
                </a:lnTo>
                <a:lnTo>
                  <a:pt x="2696" y="3932"/>
                </a:lnTo>
                <a:lnTo>
                  <a:pt x="2598" y="3858"/>
                </a:lnTo>
                <a:lnTo>
                  <a:pt x="2500" y="3781"/>
                </a:lnTo>
                <a:lnTo>
                  <a:pt x="2402" y="3701"/>
                </a:lnTo>
                <a:lnTo>
                  <a:pt x="2304" y="3617"/>
                </a:lnTo>
                <a:lnTo>
                  <a:pt x="2206" y="3530"/>
                </a:lnTo>
                <a:lnTo>
                  <a:pt x="2111" y="3442"/>
                </a:lnTo>
                <a:lnTo>
                  <a:pt x="2017" y="3352"/>
                </a:lnTo>
                <a:lnTo>
                  <a:pt x="1928" y="3263"/>
                </a:lnTo>
                <a:lnTo>
                  <a:pt x="1842" y="3173"/>
                </a:lnTo>
                <a:lnTo>
                  <a:pt x="1758" y="3082"/>
                </a:lnTo>
                <a:lnTo>
                  <a:pt x="1678" y="2992"/>
                </a:lnTo>
                <a:lnTo>
                  <a:pt x="1601" y="2902"/>
                </a:lnTo>
                <a:lnTo>
                  <a:pt x="1528" y="2812"/>
                </a:lnTo>
                <a:lnTo>
                  <a:pt x="1458" y="2722"/>
                </a:lnTo>
                <a:lnTo>
                  <a:pt x="1392" y="2633"/>
                </a:lnTo>
                <a:lnTo>
                  <a:pt x="1360" y="2589"/>
                </a:lnTo>
                <a:lnTo>
                  <a:pt x="1329" y="2545"/>
                </a:lnTo>
                <a:lnTo>
                  <a:pt x="1300" y="2501"/>
                </a:lnTo>
                <a:lnTo>
                  <a:pt x="1271" y="2457"/>
                </a:lnTo>
                <a:lnTo>
                  <a:pt x="1243" y="2414"/>
                </a:lnTo>
                <a:lnTo>
                  <a:pt x="1217" y="2370"/>
                </a:lnTo>
                <a:lnTo>
                  <a:pt x="1190" y="2328"/>
                </a:lnTo>
                <a:lnTo>
                  <a:pt x="1165" y="2285"/>
                </a:lnTo>
                <a:lnTo>
                  <a:pt x="1142" y="2244"/>
                </a:lnTo>
                <a:lnTo>
                  <a:pt x="1118" y="2201"/>
                </a:lnTo>
                <a:lnTo>
                  <a:pt x="1097" y="2160"/>
                </a:lnTo>
                <a:lnTo>
                  <a:pt x="1075" y="2118"/>
                </a:lnTo>
                <a:lnTo>
                  <a:pt x="1041" y="2045"/>
                </a:lnTo>
                <a:lnTo>
                  <a:pt x="1009" y="1974"/>
                </a:lnTo>
                <a:lnTo>
                  <a:pt x="981" y="1906"/>
                </a:lnTo>
                <a:lnTo>
                  <a:pt x="968" y="1872"/>
                </a:lnTo>
                <a:lnTo>
                  <a:pt x="956" y="1838"/>
                </a:lnTo>
                <a:lnTo>
                  <a:pt x="945" y="1806"/>
                </a:lnTo>
                <a:lnTo>
                  <a:pt x="936" y="1774"/>
                </a:lnTo>
                <a:lnTo>
                  <a:pt x="926" y="1743"/>
                </a:lnTo>
                <a:lnTo>
                  <a:pt x="919" y="1712"/>
                </a:lnTo>
                <a:lnTo>
                  <a:pt x="911" y="1682"/>
                </a:lnTo>
                <a:lnTo>
                  <a:pt x="905" y="1652"/>
                </a:lnTo>
                <a:lnTo>
                  <a:pt x="900" y="1623"/>
                </a:lnTo>
                <a:lnTo>
                  <a:pt x="896" y="1595"/>
                </a:lnTo>
                <a:lnTo>
                  <a:pt x="893" y="1567"/>
                </a:lnTo>
                <a:lnTo>
                  <a:pt x="891" y="1540"/>
                </a:lnTo>
                <a:lnTo>
                  <a:pt x="889" y="1515"/>
                </a:lnTo>
                <a:lnTo>
                  <a:pt x="889" y="1489"/>
                </a:lnTo>
                <a:lnTo>
                  <a:pt x="890" y="1464"/>
                </a:lnTo>
                <a:lnTo>
                  <a:pt x="892" y="1441"/>
                </a:lnTo>
                <a:lnTo>
                  <a:pt x="894" y="1418"/>
                </a:lnTo>
                <a:lnTo>
                  <a:pt x="898" y="1396"/>
                </a:lnTo>
                <a:lnTo>
                  <a:pt x="904" y="1374"/>
                </a:lnTo>
                <a:lnTo>
                  <a:pt x="909" y="1354"/>
                </a:lnTo>
                <a:lnTo>
                  <a:pt x="916" y="1334"/>
                </a:lnTo>
                <a:lnTo>
                  <a:pt x="925" y="1315"/>
                </a:lnTo>
                <a:lnTo>
                  <a:pt x="934" y="1298"/>
                </a:lnTo>
                <a:lnTo>
                  <a:pt x="944" y="1281"/>
                </a:lnTo>
                <a:lnTo>
                  <a:pt x="956" y="1265"/>
                </a:lnTo>
                <a:lnTo>
                  <a:pt x="968" y="1250"/>
                </a:lnTo>
                <a:lnTo>
                  <a:pt x="982" y="1236"/>
                </a:lnTo>
                <a:lnTo>
                  <a:pt x="997" y="1223"/>
                </a:lnTo>
                <a:lnTo>
                  <a:pt x="1013" y="1211"/>
                </a:lnTo>
                <a:lnTo>
                  <a:pt x="1029" y="1199"/>
                </a:lnTo>
                <a:lnTo>
                  <a:pt x="1047" y="1190"/>
                </a:lnTo>
                <a:lnTo>
                  <a:pt x="1065" y="1181"/>
                </a:lnTo>
                <a:lnTo>
                  <a:pt x="1086" y="1173"/>
                </a:lnTo>
                <a:lnTo>
                  <a:pt x="1106" y="1165"/>
                </a:lnTo>
                <a:lnTo>
                  <a:pt x="1128" y="1160"/>
                </a:lnTo>
                <a:lnTo>
                  <a:pt x="1150" y="1154"/>
                </a:lnTo>
                <a:lnTo>
                  <a:pt x="1174" y="1150"/>
                </a:lnTo>
                <a:lnTo>
                  <a:pt x="1198" y="1147"/>
                </a:lnTo>
                <a:lnTo>
                  <a:pt x="1224" y="1145"/>
                </a:lnTo>
                <a:lnTo>
                  <a:pt x="1250" y="1144"/>
                </a:lnTo>
                <a:lnTo>
                  <a:pt x="1277" y="1143"/>
                </a:lnTo>
                <a:lnTo>
                  <a:pt x="1305" y="1144"/>
                </a:lnTo>
                <a:lnTo>
                  <a:pt x="1332" y="1145"/>
                </a:lnTo>
                <a:lnTo>
                  <a:pt x="1362" y="1147"/>
                </a:lnTo>
                <a:lnTo>
                  <a:pt x="1392" y="1150"/>
                </a:lnTo>
                <a:lnTo>
                  <a:pt x="1424" y="1154"/>
                </a:lnTo>
                <a:lnTo>
                  <a:pt x="1455" y="1160"/>
                </a:lnTo>
                <a:lnTo>
                  <a:pt x="1487" y="1165"/>
                </a:lnTo>
                <a:lnTo>
                  <a:pt x="1520" y="1172"/>
                </a:lnTo>
                <a:lnTo>
                  <a:pt x="1553" y="1180"/>
                </a:lnTo>
                <a:lnTo>
                  <a:pt x="1588" y="1188"/>
                </a:lnTo>
                <a:lnTo>
                  <a:pt x="1622" y="1197"/>
                </a:lnTo>
                <a:lnTo>
                  <a:pt x="1694" y="1219"/>
                </a:lnTo>
                <a:lnTo>
                  <a:pt x="1768" y="1243"/>
                </a:lnTo>
                <a:lnTo>
                  <a:pt x="1844" y="1271"/>
                </a:lnTo>
                <a:lnTo>
                  <a:pt x="1886" y="1287"/>
                </a:lnTo>
                <a:lnTo>
                  <a:pt x="1928" y="1304"/>
                </a:lnTo>
                <a:lnTo>
                  <a:pt x="1972" y="1324"/>
                </a:lnTo>
                <a:lnTo>
                  <a:pt x="2016" y="1343"/>
                </a:lnTo>
                <a:lnTo>
                  <a:pt x="2060" y="1363"/>
                </a:lnTo>
                <a:lnTo>
                  <a:pt x="2105" y="1385"/>
                </a:lnTo>
                <a:lnTo>
                  <a:pt x="2150" y="1407"/>
                </a:lnTo>
                <a:lnTo>
                  <a:pt x="2196" y="1430"/>
                </a:lnTo>
                <a:lnTo>
                  <a:pt x="2241" y="1455"/>
                </a:lnTo>
                <a:lnTo>
                  <a:pt x="2289" y="1479"/>
                </a:lnTo>
                <a:lnTo>
                  <a:pt x="2381" y="1532"/>
                </a:lnTo>
                <a:lnTo>
                  <a:pt x="2475" y="1589"/>
                </a:lnTo>
                <a:lnTo>
                  <a:pt x="2571" y="1649"/>
                </a:lnTo>
                <a:lnTo>
                  <a:pt x="2574" y="1623"/>
                </a:lnTo>
                <a:lnTo>
                  <a:pt x="2579" y="1598"/>
                </a:lnTo>
                <a:lnTo>
                  <a:pt x="2586" y="1575"/>
                </a:lnTo>
                <a:lnTo>
                  <a:pt x="2592" y="1551"/>
                </a:lnTo>
                <a:lnTo>
                  <a:pt x="2602" y="1527"/>
                </a:lnTo>
                <a:lnTo>
                  <a:pt x="2611" y="1505"/>
                </a:lnTo>
                <a:lnTo>
                  <a:pt x="2622" y="1483"/>
                </a:lnTo>
                <a:lnTo>
                  <a:pt x="2634" y="1461"/>
                </a:lnTo>
                <a:lnTo>
                  <a:pt x="2535" y="1400"/>
                </a:lnTo>
                <a:lnTo>
                  <a:pt x="2485" y="1370"/>
                </a:lnTo>
                <a:lnTo>
                  <a:pt x="2437" y="1341"/>
                </a:lnTo>
                <a:lnTo>
                  <a:pt x="2387" y="1314"/>
                </a:lnTo>
                <a:lnTo>
                  <a:pt x="2339" y="1286"/>
                </a:lnTo>
                <a:lnTo>
                  <a:pt x="2290" y="1260"/>
                </a:lnTo>
                <a:lnTo>
                  <a:pt x="2243" y="1236"/>
                </a:lnTo>
                <a:lnTo>
                  <a:pt x="2194" y="1211"/>
                </a:lnTo>
                <a:lnTo>
                  <a:pt x="2147" y="1189"/>
                </a:lnTo>
                <a:lnTo>
                  <a:pt x="2100" y="1166"/>
                </a:lnTo>
                <a:lnTo>
                  <a:pt x="2053" y="1145"/>
                </a:lnTo>
                <a:lnTo>
                  <a:pt x="2007" y="1124"/>
                </a:lnTo>
                <a:lnTo>
                  <a:pt x="1961" y="1105"/>
                </a:lnTo>
                <a:lnTo>
                  <a:pt x="1916" y="1086"/>
                </a:lnTo>
                <a:lnTo>
                  <a:pt x="1871" y="1069"/>
                </a:lnTo>
                <a:lnTo>
                  <a:pt x="1821" y="1050"/>
                </a:lnTo>
                <a:lnTo>
                  <a:pt x="1771" y="1033"/>
                </a:lnTo>
                <a:lnTo>
                  <a:pt x="1723" y="1017"/>
                </a:lnTo>
                <a:lnTo>
                  <a:pt x="1674" y="1002"/>
                </a:lnTo>
                <a:lnTo>
                  <a:pt x="1626" y="988"/>
                </a:lnTo>
                <a:lnTo>
                  <a:pt x="1579" y="976"/>
                </a:lnTo>
                <a:lnTo>
                  <a:pt x="1533" y="965"/>
                </a:lnTo>
                <a:lnTo>
                  <a:pt x="1487" y="955"/>
                </a:lnTo>
                <a:lnTo>
                  <a:pt x="1442" y="947"/>
                </a:lnTo>
                <a:lnTo>
                  <a:pt x="1397" y="940"/>
                </a:lnTo>
                <a:lnTo>
                  <a:pt x="1354" y="935"/>
                </a:lnTo>
                <a:lnTo>
                  <a:pt x="1311" y="929"/>
                </a:lnTo>
                <a:lnTo>
                  <a:pt x="1268" y="926"/>
                </a:lnTo>
                <a:lnTo>
                  <a:pt x="1227" y="925"/>
                </a:lnTo>
                <a:lnTo>
                  <a:pt x="1187" y="924"/>
                </a:lnTo>
                <a:lnTo>
                  <a:pt x="1147" y="925"/>
                </a:lnTo>
                <a:lnTo>
                  <a:pt x="1108" y="927"/>
                </a:lnTo>
                <a:lnTo>
                  <a:pt x="1071" y="931"/>
                </a:lnTo>
                <a:lnTo>
                  <a:pt x="1033" y="936"/>
                </a:lnTo>
                <a:lnTo>
                  <a:pt x="997" y="942"/>
                </a:lnTo>
                <a:lnTo>
                  <a:pt x="963" y="950"/>
                </a:lnTo>
                <a:lnTo>
                  <a:pt x="928" y="959"/>
                </a:lnTo>
                <a:lnTo>
                  <a:pt x="895" y="970"/>
                </a:lnTo>
                <a:lnTo>
                  <a:pt x="863" y="982"/>
                </a:lnTo>
                <a:lnTo>
                  <a:pt x="833" y="996"/>
                </a:lnTo>
                <a:lnTo>
                  <a:pt x="803" y="1011"/>
                </a:lnTo>
                <a:lnTo>
                  <a:pt x="774" y="1027"/>
                </a:lnTo>
                <a:lnTo>
                  <a:pt x="746" y="1045"/>
                </a:lnTo>
                <a:lnTo>
                  <a:pt x="719" y="1064"/>
                </a:lnTo>
                <a:lnTo>
                  <a:pt x="695" y="1085"/>
                </a:lnTo>
                <a:lnTo>
                  <a:pt x="670" y="1107"/>
                </a:lnTo>
                <a:lnTo>
                  <a:pt x="647" y="1131"/>
                </a:lnTo>
                <a:lnTo>
                  <a:pt x="626" y="1155"/>
                </a:lnTo>
                <a:lnTo>
                  <a:pt x="607" y="1182"/>
                </a:lnTo>
                <a:lnTo>
                  <a:pt x="588" y="1209"/>
                </a:lnTo>
                <a:lnTo>
                  <a:pt x="571" y="1237"/>
                </a:lnTo>
                <a:lnTo>
                  <a:pt x="556" y="1267"/>
                </a:lnTo>
                <a:lnTo>
                  <a:pt x="543" y="1297"/>
                </a:lnTo>
                <a:lnTo>
                  <a:pt x="532" y="1328"/>
                </a:lnTo>
                <a:lnTo>
                  <a:pt x="521" y="1360"/>
                </a:lnTo>
                <a:lnTo>
                  <a:pt x="512" y="1393"/>
                </a:lnTo>
                <a:lnTo>
                  <a:pt x="505" y="1427"/>
                </a:lnTo>
                <a:lnTo>
                  <a:pt x="499" y="1462"/>
                </a:lnTo>
                <a:lnTo>
                  <a:pt x="495" y="1497"/>
                </a:lnTo>
                <a:lnTo>
                  <a:pt x="492" y="1534"/>
                </a:lnTo>
                <a:lnTo>
                  <a:pt x="491" y="1571"/>
                </a:lnTo>
                <a:lnTo>
                  <a:pt x="491" y="1609"/>
                </a:lnTo>
                <a:lnTo>
                  <a:pt x="492" y="1648"/>
                </a:lnTo>
                <a:lnTo>
                  <a:pt x="495" y="1687"/>
                </a:lnTo>
                <a:lnTo>
                  <a:pt x="499" y="1728"/>
                </a:lnTo>
                <a:lnTo>
                  <a:pt x="506" y="1769"/>
                </a:lnTo>
                <a:lnTo>
                  <a:pt x="513" y="1810"/>
                </a:lnTo>
                <a:lnTo>
                  <a:pt x="522" y="1852"/>
                </a:lnTo>
                <a:lnTo>
                  <a:pt x="532" y="1895"/>
                </a:lnTo>
                <a:lnTo>
                  <a:pt x="543" y="1939"/>
                </a:lnTo>
                <a:lnTo>
                  <a:pt x="556" y="1983"/>
                </a:lnTo>
                <a:lnTo>
                  <a:pt x="570" y="2028"/>
                </a:lnTo>
                <a:lnTo>
                  <a:pt x="586" y="2073"/>
                </a:lnTo>
                <a:lnTo>
                  <a:pt x="602" y="2118"/>
                </a:lnTo>
                <a:lnTo>
                  <a:pt x="621" y="2165"/>
                </a:lnTo>
                <a:lnTo>
                  <a:pt x="640" y="2211"/>
                </a:lnTo>
                <a:lnTo>
                  <a:pt x="661" y="2259"/>
                </a:lnTo>
                <a:lnTo>
                  <a:pt x="683" y="2306"/>
                </a:lnTo>
                <a:lnTo>
                  <a:pt x="706" y="2354"/>
                </a:lnTo>
                <a:lnTo>
                  <a:pt x="729" y="2398"/>
                </a:lnTo>
                <a:lnTo>
                  <a:pt x="752" y="2443"/>
                </a:lnTo>
                <a:lnTo>
                  <a:pt x="777" y="2488"/>
                </a:lnTo>
                <a:lnTo>
                  <a:pt x="803" y="2533"/>
                </a:lnTo>
                <a:lnTo>
                  <a:pt x="830" y="2579"/>
                </a:lnTo>
                <a:lnTo>
                  <a:pt x="858" y="2625"/>
                </a:lnTo>
                <a:lnTo>
                  <a:pt x="886" y="2671"/>
                </a:lnTo>
                <a:lnTo>
                  <a:pt x="916" y="2717"/>
                </a:lnTo>
                <a:lnTo>
                  <a:pt x="948" y="2765"/>
                </a:lnTo>
                <a:lnTo>
                  <a:pt x="979" y="2812"/>
                </a:lnTo>
                <a:lnTo>
                  <a:pt x="1012" y="2859"/>
                </a:lnTo>
                <a:lnTo>
                  <a:pt x="1045" y="2906"/>
                </a:lnTo>
                <a:lnTo>
                  <a:pt x="1081" y="2953"/>
                </a:lnTo>
                <a:lnTo>
                  <a:pt x="1116" y="3002"/>
                </a:lnTo>
                <a:lnTo>
                  <a:pt x="1152" y="3049"/>
                </a:lnTo>
                <a:lnTo>
                  <a:pt x="1190" y="3097"/>
                </a:lnTo>
                <a:lnTo>
                  <a:pt x="1228" y="3145"/>
                </a:lnTo>
                <a:lnTo>
                  <a:pt x="1268" y="3193"/>
                </a:lnTo>
                <a:lnTo>
                  <a:pt x="1308" y="3241"/>
                </a:lnTo>
                <a:lnTo>
                  <a:pt x="1350" y="3289"/>
                </a:lnTo>
                <a:lnTo>
                  <a:pt x="1391" y="3337"/>
                </a:lnTo>
                <a:lnTo>
                  <a:pt x="1434" y="3385"/>
                </a:lnTo>
                <a:lnTo>
                  <a:pt x="1478" y="3434"/>
                </a:lnTo>
                <a:lnTo>
                  <a:pt x="1522" y="3481"/>
                </a:lnTo>
                <a:lnTo>
                  <a:pt x="1568" y="3529"/>
                </a:lnTo>
                <a:lnTo>
                  <a:pt x="1614" y="3577"/>
                </a:lnTo>
                <a:lnTo>
                  <a:pt x="1662" y="3624"/>
                </a:lnTo>
                <a:lnTo>
                  <a:pt x="1709" y="3672"/>
                </a:lnTo>
                <a:lnTo>
                  <a:pt x="1758" y="3719"/>
                </a:lnTo>
                <a:lnTo>
                  <a:pt x="1807" y="3766"/>
                </a:lnTo>
                <a:lnTo>
                  <a:pt x="1858" y="3813"/>
                </a:lnTo>
                <a:lnTo>
                  <a:pt x="1908" y="3859"/>
                </a:lnTo>
                <a:lnTo>
                  <a:pt x="1960" y="3905"/>
                </a:lnTo>
                <a:lnTo>
                  <a:pt x="2011" y="3951"/>
                </a:lnTo>
                <a:lnTo>
                  <a:pt x="2064" y="3995"/>
                </a:lnTo>
                <a:lnTo>
                  <a:pt x="2115" y="4039"/>
                </a:lnTo>
                <a:lnTo>
                  <a:pt x="2166" y="4082"/>
                </a:lnTo>
                <a:lnTo>
                  <a:pt x="2219" y="4125"/>
                </a:lnTo>
                <a:lnTo>
                  <a:pt x="2270" y="4166"/>
                </a:lnTo>
                <a:lnTo>
                  <a:pt x="2323" y="4207"/>
                </a:lnTo>
                <a:lnTo>
                  <a:pt x="2375" y="4246"/>
                </a:lnTo>
                <a:lnTo>
                  <a:pt x="2427" y="4285"/>
                </a:lnTo>
                <a:lnTo>
                  <a:pt x="2479" y="4322"/>
                </a:lnTo>
                <a:lnTo>
                  <a:pt x="2531" y="4360"/>
                </a:lnTo>
                <a:lnTo>
                  <a:pt x="2583" y="4396"/>
                </a:lnTo>
                <a:lnTo>
                  <a:pt x="2635" y="4432"/>
                </a:lnTo>
                <a:lnTo>
                  <a:pt x="2686" y="4466"/>
                </a:lnTo>
                <a:lnTo>
                  <a:pt x="2738" y="4499"/>
                </a:lnTo>
                <a:lnTo>
                  <a:pt x="2789" y="4532"/>
                </a:lnTo>
                <a:lnTo>
                  <a:pt x="2841" y="4564"/>
                </a:lnTo>
                <a:lnTo>
                  <a:pt x="2891" y="4595"/>
                </a:lnTo>
                <a:lnTo>
                  <a:pt x="2943" y="4625"/>
                </a:lnTo>
                <a:lnTo>
                  <a:pt x="2993" y="4654"/>
                </a:lnTo>
                <a:lnTo>
                  <a:pt x="3042" y="4681"/>
                </a:lnTo>
                <a:lnTo>
                  <a:pt x="3093" y="4708"/>
                </a:lnTo>
                <a:lnTo>
                  <a:pt x="3142" y="4734"/>
                </a:lnTo>
                <a:lnTo>
                  <a:pt x="3191" y="4760"/>
                </a:lnTo>
                <a:lnTo>
                  <a:pt x="3241" y="4783"/>
                </a:lnTo>
                <a:lnTo>
                  <a:pt x="3289" y="4807"/>
                </a:lnTo>
                <a:lnTo>
                  <a:pt x="3337" y="4828"/>
                </a:lnTo>
                <a:lnTo>
                  <a:pt x="3384" y="4850"/>
                </a:lnTo>
                <a:lnTo>
                  <a:pt x="3431" y="4870"/>
                </a:lnTo>
                <a:lnTo>
                  <a:pt x="3479" y="4889"/>
                </a:lnTo>
                <a:lnTo>
                  <a:pt x="3525" y="4907"/>
                </a:lnTo>
                <a:lnTo>
                  <a:pt x="3575" y="4926"/>
                </a:lnTo>
                <a:lnTo>
                  <a:pt x="3624" y="4943"/>
                </a:lnTo>
                <a:lnTo>
                  <a:pt x="3674" y="4959"/>
                </a:lnTo>
                <a:lnTo>
                  <a:pt x="3722" y="4974"/>
                </a:lnTo>
                <a:lnTo>
                  <a:pt x="3769" y="4987"/>
                </a:lnTo>
                <a:lnTo>
                  <a:pt x="3816" y="5000"/>
                </a:lnTo>
                <a:lnTo>
                  <a:pt x="3863" y="5011"/>
                </a:lnTo>
                <a:lnTo>
                  <a:pt x="3908" y="5020"/>
                </a:lnTo>
                <a:lnTo>
                  <a:pt x="3954" y="5029"/>
                </a:lnTo>
                <a:lnTo>
                  <a:pt x="3998" y="5035"/>
                </a:lnTo>
                <a:lnTo>
                  <a:pt x="4042" y="5042"/>
                </a:lnTo>
                <a:lnTo>
                  <a:pt x="4085" y="5046"/>
                </a:lnTo>
                <a:lnTo>
                  <a:pt x="4127" y="5049"/>
                </a:lnTo>
                <a:lnTo>
                  <a:pt x="4169" y="5051"/>
                </a:lnTo>
                <a:lnTo>
                  <a:pt x="4209" y="5051"/>
                </a:lnTo>
                <a:lnTo>
                  <a:pt x="4248" y="5050"/>
                </a:lnTo>
                <a:lnTo>
                  <a:pt x="4288" y="5048"/>
                </a:lnTo>
                <a:lnTo>
                  <a:pt x="4325" y="5045"/>
                </a:lnTo>
                <a:lnTo>
                  <a:pt x="4362" y="5040"/>
                </a:lnTo>
                <a:lnTo>
                  <a:pt x="4398" y="5033"/>
                </a:lnTo>
                <a:lnTo>
                  <a:pt x="4434" y="5026"/>
                </a:lnTo>
                <a:lnTo>
                  <a:pt x="4467" y="5016"/>
                </a:lnTo>
                <a:lnTo>
                  <a:pt x="4500" y="5005"/>
                </a:lnTo>
                <a:lnTo>
                  <a:pt x="4532" y="4993"/>
                </a:lnTo>
                <a:lnTo>
                  <a:pt x="4563" y="4981"/>
                </a:lnTo>
                <a:lnTo>
                  <a:pt x="4593" y="4966"/>
                </a:lnTo>
                <a:lnTo>
                  <a:pt x="4621" y="4948"/>
                </a:lnTo>
                <a:lnTo>
                  <a:pt x="4649" y="4931"/>
                </a:lnTo>
                <a:lnTo>
                  <a:pt x="4676" y="4912"/>
                </a:lnTo>
                <a:lnTo>
                  <a:pt x="4701" y="4891"/>
                </a:lnTo>
                <a:lnTo>
                  <a:pt x="4725" y="4869"/>
                </a:lnTo>
                <a:lnTo>
                  <a:pt x="4748" y="4844"/>
                </a:lnTo>
                <a:lnTo>
                  <a:pt x="4769" y="4820"/>
                </a:lnTo>
                <a:lnTo>
                  <a:pt x="4790" y="4794"/>
                </a:lnTo>
                <a:lnTo>
                  <a:pt x="4808" y="4766"/>
                </a:lnTo>
                <a:lnTo>
                  <a:pt x="4824" y="4738"/>
                </a:lnTo>
                <a:lnTo>
                  <a:pt x="4839" y="4709"/>
                </a:lnTo>
                <a:lnTo>
                  <a:pt x="4853" y="4679"/>
                </a:lnTo>
                <a:lnTo>
                  <a:pt x="4865" y="4647"/>
                </a:lnTo>
                <a:lnTo>
                  <a:pt x="4874" y="4616"/>
                </a:lnTo>
                <a:lnTo>
                  <a:pt x="4884" y="4583"/>
                </a:lnTo>
                <a:lnTo>
                  <a:pt x="4891" y="4549"/>
                </a:lnTo>
                <a:lnTo>
                  <a:pt x="4897" y="4514"/>
                </a:lnTo>
                <a:lnTo>
                  <a:pt x="4901" y="4478"/>
                </a:lnTo>
                <a:lnTo>
                  <a:pt x="4904" y="4441"/>
                </a:lnTo>
                <a:lnTo>
                  <a:pt x="4905" y="4405"/>
                </a:lnTo>
                <a:lnTo>
                  <a:pt x="4905" y="4366"/>
                </a:lnTo>
                <a:lnTo>
                  <a:pt x="4903" y="4328"/>
                </a:lnTo>
                <a:lnTo>
                  <a:pt x="4900" y="4288"/>
                </a:lnTo>
                <a:lnTo>
                  <a:pt x="4896" y="4248"/>
                </a:lnTo>
                <a:lnTo>
                  <a:pt x="4890" y="4207"/>
                </a:lnTo>
                <a:lnTo>
                  <a:pt x="4883" y="4165"/>
                </a:lnTo>
                <a:lnTo>
                  <a:pt x="4874" y="4123"/>
                </a:lnTo>
                <a:lnTo>
                  <a:pt x="4864" y="4080"/>
                </a:lnTo>
                <a:lnTo>
                  <a:pt x="4853" y="4036"/>
                </a:lnTo>
                <a:lnTo>
                  <a:pt x="4840" y="3992"/>
                </a:lnTo>
                <a:lnTo>
                  <a:pt x="4825" y="3948"/>
                </a:lnTo>
                <a:lnTo>
                  <a:pt x="4810" y="3903"/>
                </a:lnTo>
                <a:lnTo>
                  <a:pt x="4793" y="3857"/>
                </a:lnTo>
                <a:lnTo>
                  <a:pt x="4775" y="3811"/>
                </a:lnTo>
                <a:lnTo>
                  <a:pt x="4755" y="3764"/>
                </a:lnTo>
                <a:lnTo>
                  <a:pt x="4735" y="3717"/>
                </a:lnTo>
                <a:lnTo>
                  <a:pt x="4712" y="3669"/>
                </a:lnTo>
                <a:lnTo>
                  <a:pt x="4689" y="3621"/>
                </a:lnTo>
                <a:lnTo>
                  <a:pt x="4658" y="3559"/>
                </a:lnTo>
                <a:lnTo>
                  <a:pt x="4623" y="3497"/>
                </a:lnTo>
                <a:lnTo>
                  <a:pt x="4587" y="3432"/>
                </a:lnTo>
                <a:lnTo>
                  <a:pt x="4549" y="3368"/>
                </a:lnTo>
                <a:lnTo>
                  <a:pt x="4504" y="3391"/>
                </a:lnTo>
                <a:lnTo>
                  <a:pt x="4459" y="3411"/>
                </a:lnTo>
                <a:lnTo>
                  <a:pt x="4414" y="3430"/>
                </a:lnTo>
                <a:lnTo>
                  <a:pt x="4369" y="3449"/>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7205137" y="5827539"/>
            <a:ext cx="501666" cy="403841"/>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8" name="KSO_Shape"/>
          <p:cNvSpPr/>
          <p:nvPr/>
        </p:nvSpPr>
        <p:spPr bwMode="auto">
          <a:xfrm>
            <a:off x="9901538" y="5792585"/>
            <a:ext cx="548745" cy="473749"/>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Box 147"/>
          <p:cNvSpPr txBox="1">
            <a:spLocks noChangeArrowheads="1"/>
          </p:cNvSpPr>
          <p:nvPr/>
        </p:nvSpPr>
        <p:spPr bwMode="auto">
          <a:xfrm>
            <a:off x="2936268" y="484870"/>
            <a:ext cx="631946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dist">
              <a:buFont typeface="Arial" panose="020B0604020202020204" pitchFamily="34" charset="0"/>
              <a:buNone/>
              <a:defRPr/>
            </a:pPr>
            <a:r>
              <a:rPr lang="en-US" altLang="zh-CN" sz="6000" b="1" dirty="0">
                <a:solidFill>
                  <a:schemeClr val="accent1"/>
                </a:solidFill>
                <a:effectLst>
                  <a:outerShdw blurRad="38100" dist="38100" dir="2700000" algn="tl">
                    <a:srgbClr val="000000">
                      <a:alpha val="43137"/>
                    </a:srgbClr>
                  </a:outerShdw>
                </a:effectLst>
                <a:latin typeface="+mj-ea"/>
                <a:ea typeface="+mj-ea"/>
              </a:rPr>
              <a:t>CONTENTS</a:t>
            </a:r>
            <a:endParaRPr lang="en-US" altLang="zh-CN" sz="6000" b="1" dirty="0">
              <a:solidFill>
                <a:schemeClr val="accent1"/>
              </a:solidFill>
              <a:effectLst>
                <a:outerShdw blurRad="38100" dist="38100" dir="2700000" algn="tl">
                  <a:srgbClr val="000000">
                    <a:alpha val="43137"/>
                  </a:srgbClr>
                </a:outerShdw>
              </a:effectLst>
              <a:latin typeface="+mj-ea"/>
              <a:ea typeface="+mj-ea"/>
            </a:endParaRPr>
          </a:p>
        </p:txBody>
      </p:sp>
      <p:cxnSp>
        <p:nvCxnSpPr>
          <p:cNvPr id="11" name="MH_Others_1"/>
          <p:cNvCxnSpPr/>
          <p:nvPr>
            <p:custDataLst>
              <p:tags r:id="rId1"/>
            </p:custDataLst>
          </p:nvPr>
        </p:nvCxnSpPr>
        <p:spPr>
          <a:xfrm>
            <a:off x="1382112"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 name="MH_Entry_1">
            <a:hlinkClick r:id="rId2" action="ppaction://hlinksldjump"/>
          </p:cNvPr>
          <p:cNvSpPr txBox="1"/>
          <p:nvPr>
            <p:custDataLst>
              <p:tags r:id="rId3"/>
            </p:custDataLst>
          </p:nvPr>
        </p:nvSpPr>
        <p:spPr>
          <a:xfrm>
            <a:off x="2058427"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3" name="MH_Others_2"/>
          <p:cNvCxnSpPr/>
          <p:nvPr>
            <p:custDataLst>
              <p:tags r:id="rId4"/>
            </p:custDataLst>
          </p:nvPr>
        </p:nvCxnSpPr>
        <p:spPr>
          <a:xfrm flipH="1">
            <a:off x="1858665"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MH_Number_1">
            <a:hlinkClick r:id="rId2" action="ppaction://hlinksldjump"/>
          </p:cNvPr>
          <p:cNvSpPr txBox="1"/>
          <p:nvPr>
            <p:custDataLst>
              <p:tags r:id="rId5"/>
            </p:custDataLst>
          </p:nvPr>
        </p:nvSpPr>
        <p:spPr>
          <a:xfrm>
            <a:off x="1382111"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A</a:t>
            </a:r>
            <a:endParaRPr lang="zh-CN" altLang="en-US" sz="2800" dirty="0">
              <a:latin typeface="+mj-ea"/>
              <a:ea typeface="+mj-ea"/>
              <a:cs typeface="Times New Roman" panose="02020603050405020304" pitchFamily="18" charset="0"/>
            </a:endParaRPr>
          </a:p>
        </p:txBody>
      </p:sp>
      <p:cxnSp>
        <p:nvCxnSpPr>
          <p:cNvPr id="16" name="MH_Others_1"/>
          <p:cNvCxnSpPr/>
          <p:nvPr>
            <p:custDataLst>
              <p:tags r:id="rId6"/>
            </p:custDataLst>
          </p:nvPr>
        </p:nvCxnSpPr>
        <p:spPr>
          <a:xfrm>
            <a:off x="6576964"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7" name="MH_Entry_1">
            <a:hlinkClick r:id="rId2" action="ppaction://hlinksldjump"/>
          </p:cNvPr>
          <p:cNvSpPr txBox="1"/>
          <p:nvPr>
            <p:custDataLst>
              <p:tags r:id="rId7"/>
            </p:custDataLst>
          </p:nvPr>
        </p:nvSpPr>
        <p:spPr>
          <a:xfrm>
            <a:off x="7253279"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8" name="MH_Others_2"/>
          <p:cNvCxnSpPr/>
          <p:nvPr>
            <p:custDataLst>
              <p:tags r:id="rId8"/>
            </p:custDataLst>
          </p:nvPr>
        </p:nvCxnSpPr>
        <p:spPr>
          <a:xfrm flipH="1">
            <a:off x="7053517"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MH_Number_1">
            <a:hlinkClick r:id="rId2" action="ppaction://hlinksldjump"/>
          </p:cNvPr>
          <p:cNvSpPr txBox="1"/>
          <p:nvPr>
            <p:custDataLst>
              <p:tags r:id="rId9"/>
            </p:custDataLst>
          </p:nvPr>
        </p:nvSpPr>
        <p:spPr>
          <a:xfrm>
            <a:off x="6576963"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B</a:t>
            </a:r>
            <a:endParaRPr lang="zh-CN" altLang="en-US" sz="2800" dirty="0">
              <a:latin typeface="+mj-ea"/>
              <a:ea typeface="+mj-ea"/>
              <a:cs typeface="Times New Roman" panose="02020603050405020304" pitchFamily="18" charset="0"/>
            </a:endParaRPr>
          </a:p>
        </p:txBody>
      </p:sp>
      <p:cxnSp>
        <p:nvCxnSpPr>
          <p:cNvPr id="20" name="MH_Others_1"/>
          <p:cNvCxnSpPr/>
          <p:nvPr>
            <p:custDataLst>
              <p:tags r:id="rId10"/>
            </p:custDataLst>
          </p:nvPr>
        </p:nvCxnSpPr>
        <p:spPr>
          <a:xfrm>
            <a:off x="1382112"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1" name="MH_Entry_1">
            <a:hlinkClick r:id="rId2" action="ppaction://hlinksldjump"/>
          </p:cNvPr>
          <p:cNvSpPr txBox="1"/>
          <p:nvPr>
            <p:custDataLst>
              <p:tags r:id="rId11"/>
            </p:custDataLst>
          </p:nvPr>
        </p:nvSpPr>
        <p:spPr>
          <a:xfrm>
            <a:off x="2058427"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2" name="MH_Others_2"/>
          <p:cNvCxnSpPr/>
          <p:nvPr>
            <p:custDataLst>
              <p:tags r:id="rId12"/>
            </p:custDataLst>
          </p:nvPr>
        </p:nvCxnSpPr>
        <p:spPr>
          <a:xfrm flipH="1">
            <a:off x="1858665"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MH_Number_1">
            <a:hlinkClick r:id="rId2" action="ppaction://hlinksldjump"/>
          </p:cNvPr>
          <p:cNvSpPr txBox="1"/>
          <p:nvPr>
            <p:custDataLst>
              <p:tags r:id="rId13"/>
            </p:custDataLst>
          </p:nvPr>
        </p:nvSpPr>
        <p:spPr>
          <a:xfrm>
            <a:off x="1382111"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C</a:t>
            </a:r>
            <a:endParaRPr lang="zh-CN" altLang="en-US" sz="2800" dirty="0">
              <a:latin typeface="+mj-ea"/>
              <a:ea typeface="+mj-ea"/>
              <a:cs typeface="Times New Roman" panose="02020603050405020304" pitchFamily="18" charset="0"/>
            </a:endParaRPr>
          </a:p>
        </p:txBody>
      </p:sp>
      <p:cxnSp>
        <p:nvCxnSpPr>
          <p:cNvPr id="24" name="MH_Others_1"/>
          <p:cNvCxnSpPr/>
          <p:nvPr>
            <p:custDataLst>
              <p:tags r:id="rId14"/>
            </p:custDataLst>
          </p:nvPr>
        </p:nvCxnSpPr>
        <p:spPr>
          <a:xfrm>
            <a:off x="6576964"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5" name="MH_Entry_1">
            <a:hlinkClick r:id="rId2" action="ppaction://hlinksldjump"/>
          </p:cNvPr>
          <p:cNvSpPr txBox="1"/>
          <p:nvPr>
            <p:custDataLst>
              <p:tags r:id="rId15"/>
            </p:custDataLst>
          </p:nvPr>
        </p:nvSpPr>
        <p:spPr>
          <a:xfrm>
            <a:off x="7253279"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6" name="MH_Others_2"/>
          <p:cNvCxnSpPr/>
          <p:nvPr>
            <p:custDataLst>
              <p:tags r:id="rId16"/>
            </p:custDataLst>
          </p:nvPr>
        </p:nvCxnSpPr>
        <p:spPr>
          <a:xfrm flipH="1">
            <a:off x="7053517"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MH_Number_1">
            <a:hlinkClick r:id="rId2" action="ppaction://hlinksldjump"/>
          </p:cNvPr>
          <p:cNvSpPr txBox="1"/>
          <p:nvPr>
            <p:custDataLst>
              <p:tags r:id="rId17"/>
            </p:custDataLst>
          </p:nvPr>
        </p:nvSpPr>
        <p:spPr>
          <a:xfrm>
            <a:off x="6576963"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D</a:t>
            </a:r>
            <a:endParaRPr lang="zh-CN" altLang="en-US" sz="2800" dirty="0">
              <a:latin typeface="+mj-ea"/>
              <a:ea typeface="+mj-ea"/>
              <a:cs typeface="Times New Roman" panose="02020603050405020304" pitchFamily="18" charset="0"/>
            </a:endParaRPr>
          </a:p>
        </p:txBody>
      </p:sp>
      <p:cxnSp>
        <p:nvCxnSpPr>
          <p:cNvPr id="28" name="MH_Others_1"/>
          <p:cNvCxnSpPr/>
          <p:nvPr>
            <p:custDataLst>
              <p:tags r:id="rId18"/>
            </p:custDataLst>
          </p:nvPr>
        </p:nvCxnSpPr>
        <p:spPr>
          <a:xfrm>
            <a:off x="1382112"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9" name="MH_Entry_1">
            <a:hlinkClick r:id="rId2" action="ppaction://hlinksldjump"/>
          </p:cNvPr>
          <p:cNvSpPr txBox="1"/>
          <p:nvPr>
            <p:custDataLst>
              <p:tags r:id="rId19"/>
            </p:custDataLst>
          </p:nvPr>
        </p:nvSpPr>
        <p:spPr>
          <a:xfrm>
            <a:off x="2058427"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1" name="MH_Others_2"/>
          <p:cNvCxnSpPr/>
          <p:nvPr>
            <p:custDataLst>
              <p:tags r:id="rId20"/>
            </p:custDataLst>
          </p:nvPr>
        </p:nvCxnSpPr>
        <p:spPr>
          <a:xfrm flipH="1">
            <a:off x="1858665"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MH_Number_1">
            <a:hlinkClick r:id="rId2" action="ppaction://hlinksldjump"/>
          </p:cNvPr>
          <p:cNvSpPr txBox="1"/>
          <p:nvPr>
            <p:custDataLst>
              <p:tags r:id="rId21"/>
            </p:custDataLst>
          </p:nvPr>
        </p:nvSpPr>
        <p:spPr>
          <a:xfrm>
            <a:off x="1382111"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E</a:t>
            </a:r>
            <a:endParaRPr lang="zh-CN" altLang="en-US" sz="2800" dirty="0">
              <a:latin typeface="+mj-ea"/>
              <a:ea typeface="+mj-ea"/>
              <a:cs typeface="Times New Roman" panose="02020603050405020304" pitchFamily="18" charset="0"/>
            </a:endParaRPr>
          </a:p>
        </p:txBody>
      </p:sp>
      <p:cxnSp>
        <p:nvCxnSpPr>
          <p:cNvPr id="33" name="MH_Others_1"/>
          <p:cNvCxnSpPr/>
          <p:nvPr>
            <p:custDataLst>
              <p:tags r:id="rId22"/>
            </p:custDataLst>
          </p:nvPr>
        </p:nvCxnSpPr>
        <p:spPr>
          <a:xfrm>
            <a:off x="6576964"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34" name="MH_Entry_1">
            <a:hlinkClick r:id="rId2" action="ppaction://hlinksldjump"/>
          </p:cNvPr>
          <p:cNvSpPr txBox="1"/>
          <p:nvPr>
            <p:custDataLst>
              <p:tags r:id="rId23"/>
            </p:custDataLst>
          </p:nvPr>
        </p:nvSpPr>
        <p:spPr>
          <a:xfrm>
            <a:off x="7253279"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6" name="MH_Others_2"/>
          <p:cNvCxnSpPr/>
          <p:nvPr>
            <p:custDataLst>
              <p:tags r:id="rId24"/>
            </p:custDataLst>
          </p:nvPr>
        </p:nvCxnSpPr>
        <p:spPr>
          <a:xfrm flipH="1">
            <a:off x="7053517"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MH_Number_1">
            <a:hlinkClick r:id="rId2" action="ppaction://hlinksldjump"/>
          </p:cNvPr>
          <p:cNvSpPr txBox="1"/>
          <p:nvPr>
            <p:custDataLst>
              <p:tags r:id="rId25"/>
            </p:custDataLst>
          </p:nvPr>
        </p:nvSpPr>
        <p:spPr>
          <a:xfrm>
            <a:off x="6576963"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F</a:t>
            </a:r>
            <a:endParaRPr lang="zh-CN" altLang="en-US" sz="2800" dirty="0">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任意多边形 28"/>
          <p:cNvSpPr/>
          <p:nvPr/>
        </p:nvSpPr>
        <p:spPr bwMode="auto">
          <a:xfrm rot="16200000" flipH="1">
            <a:off x="4990246" y="1021310"/>
            <a:ext cx="2211510" cy="4002228"/>
          </a:xfrm>
          <a:custGeom>
            <a:avLst/>
            <a:gdLst>
              <a:gd name="connsiteX0" fmla="*/ 924780 w 2211510"/>
              <a:gd name="connsiteY0" fmla="*/ 3687839 h 4002228"/>
              <a:gd name="connsiteX1" fmla="*/ 1077180 w 2211510"/>
              <a:gd name="connsiteY1" fmla="*/ 3535439 h 4002228"/>
              <a:gd name="connsiteX2" fmla="*/ 1229580 w 2211510"/>
              <a:gd name="connsiteY2" fmla="*/ 3687839 h 4002228"/>
              <a:gd name="connsiteX3" fmla="*/ 1077180 w 2211510"/>
              <a:gd name="connsiteY3" fmla="*/ 3840239 h 4002228"/>
              <a:gd name="connsiteX4" fmla="*/ 924780 w 2211510"/>
              <a:gd name="connsiteY4" fmla="*/ 3687839 h 4002228"/>
              <a:gd name="connsiteX5" fmla="*/ 924780 w 2211510"/>
              <a:gd name="connsiteY5" fmla="*/ 314389 h 4002228"/>
              <a:gd name="connsiteX6" fmla="*/ 1077180 w 2211510"/>
              <a:gd name="connsiteY6" fmla="*/ 161989 h 4002228"/>
              <a:gd name="connsiteX7" fmla="*/ 1229580 w 2211510"/>
              <a:gd name="connsiteY7" fmla="*/ 314389 h 4002228"/>
              <a:gd name="connsiteX8" fmla="*/ 1077180 w 2211510"/>
              <a:gd name="connsiteY8" fmla="*/ 466789 h 4002228"/>
              <a:gd name="connsiteX9" fmla="*/ 924780 w 2211510"/>
              <a:gd name="connsiteY9" fmla="*/ 314389 h 4002228"/>
              <a:gd name="connsiteX10" fmla="*/ 0 w 2211510"/>
              <a:gd name="connsiteY10" fmla="*/ 619189 h 4002228"/>
              <a:gd name="connsiteX11" fmla="*/ 0 w 2211510"/>
              <a:gd name="connsiteY11" fmla="*/ 2000249 h 4002228"/>
              <a:gd name="connsiteX12" fmla="*/ 0 w 2211510"/>
              <a:gd name="connsiteY12" fmla="*/ 2001979 h 4002228"/>
              <a:gd name="connsiteX13" fmla="*/ 0 w 2211510"/>
              <a:gd name="connsiteY13" fmla="*/ 3383039 h 4002228"/>
              <a:gd name="connsiteX14" fmla="*/ 109599 w 2211510"/>
              <a:gd name="connsiteY14" fmla="*/ 3383039 h 4002228"/>
              <a:gd name="connsiteX15" fmla="*/ 366672 w 2211510"/>
              <a:gd name="connsiteY15" fmla="*/ 3446124 h 4002228"/>
              <a:gd name="connsiteX16" fmla="*/ 758123 w 2211510"/>
              <a:gd name="connsiteY16" fmla="*/ 3847022 h 4002228"/>
              <a:gd name="connsiteX17" fmla="*/ 1072160 w 2211510"/>
              <a:gd name="connsiteY17" fmla="*/ 4002192 h 4002228"/>
              <a:gd name="connsiteX18" fmla="*/ 1377434 w 2211510"/>
              <a:gd name="connsiteY18" fmla="*/ 3873477 h 4002228"/>
              <a:gd name="connsiteX19" fmla="*/ 1827311 w 2211510"/>
              <a:gd name="connsiteY19" fmla="*/ 3456299 h 4002228"/>
              <a:gd name="connsiteX20" fmla="*/ 2101911 w 2211510"/>
              <a:gd name="connsiteY20" fmla="*/ 3383039 h 4002228"/>
              <a:gd name="connsiteX21" fmla="*/ 2211510 w 2211510"/>
              <a:gd name="connsiteY21" fmla="*/ 3383039 h 4002228"/>
              <a:gd name="connsiteX22" fmla="*/ 2211510 w 2211510"/>
              <a:gd name="connsiteY22" fmla="*/ 2001979 h 4002228"/>
              <a:gd name="connsiteX23" fmla="*/ 2211510 w 2211510"/>
              <a:gd name="connsiteY23" fmla="*/ 2000249 h 4002228"/>
              <a:gd name="connsiteX24" fmla="*/ 2211510 w 2211510"/>
              <a:gd name="connsiteY24" fmla="*/ 619189 h 4002228"/>
              <a:gd name="connsiteX25" fmla="*/ 2101911 w 2211510"/>
              <a:gd name="connsiteY25" fmla="*/ 619189 h 4002228"/>
              <a:gd name="connsiteX26" fmla="*/ 1827311 w 2211510"/>
              <a:gd name="connsiteY26" fmla="*/ 545929 h 4002228"/>
              <a:gd name="connsiteX27" fmla="*/ 1377434 w 2211510"/>
              <a:gd name="connsiteY27" fmla="*/ 128751 h 4002228"/>
              <a:gd name="connsiteX28" fmla="*/ 1072160 w 2211510"/>
              <a:gd name="connsiteY28" fmla="*/ 36 h 4002228"/>
              <a:gd name="connsiteX29" fmla="*/ 758123 w 2211510"/>
              <a:gd name="connsiteY29" fmla="*/ 155206 h 4002228"/>
              <a:gd name="connsiteX30" fmla="*/ 366672 w 2211510"/>
              <a:gd name="connsiteY30" fmla="*/ 556104 h 4002228"/>
              <a:gd name="connsiteX31" fmla="*/ 109599 w 2211510"/>
              <a:gd name="connsiteY31" fmla="*/ 619189 h 400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1510" h="4002228">
                <a:moveTo>
                  <a:pt x="924780" y="3687839"/>
                </a:moveTo>
                <a:cubicBezTo>
                  <a:pt x="924780" y="3603671"/>
                  <a:pt x="993012" y="3535439"/>
                  <a:pt x="1077180" y="3535439"/>
                </a:cubicBezTo>
                <a:cubicBezTo>
                  <a:pt x="1161348" y="3535439"/>
                  <a:pt x="1229580" y="3603671"/>
                  <a:pt x="1229580" y="3687839"/>
                </a:cubicBezTo>
                <a:cubicBezTo>
                  <a:pt x="1229580" y="3772007"/>
                  <a:pt x="1161348" y="3840239"/>
                  <a:pt x="1077180" y="3840239"/>
                </a:cubicBezTo>
                <a:cubicBezTo>
                  <a:pt x="993012" y="3840239"/>
                  <a:pt x="924780" y="3772007"/>
                  <a:pt x="924780" y="3687839"/>
                </a:cubicBezTo>
                <a:close/>
                <a:moveTo>
                  <a:pt x="924780" y="314389"/>
                </a:moveTo>
                <a:cubicBezTo>
                  <a:pt x="924780" y="230221"/>
                  <a:pt x="993012" y="161989"/>
                  <a:pt x="1077180" y="161989"/>
                </a:cubicBezTo>
                <a:cubicBezTo>
                  <a:pt x="1161348" y="161989"/>
                  <a:pt x="1229580" y="230221"/>
                  <a:pt x="1229580" y="314389"/>
                </a:cubicBezTo>
                <a:cubicBezTo>
                  <a:pt x="1229580" y="398557"/>
                  <a:pt x="1161348" y="466789"/>
                  <a:pt x="1077180" y="466789"/>
                </a:cubicBezTo>
                <a:cubicBezTo>
                  <a:pt x="993012" y="466789"/>
                  <a:pt x="924780" y="398557"/>
                  <a:pt x="924780" y="314389"/>
                </a:cubicBezTo>
                <a:close/>
                <a:moveTo>
                  <a:pt x="0" y="619189"/>
                </a:moveTo>
                <a:lnTo>
                  <a:pt x="0" y="2000249"/>
                </a:lnTo>
                <a:lnTo>
                  <a:pt x="0" y="2001979"/>
                </a:lnTo>
                <a:lnTo>
                  <a:pt x="0" y="3383039"/>
                </a:lnTo>
                <a:lnTo>
                  <a:pt x="109599" y="3383039"/>
                </a:lnTo>
                <a:cubicBezTo>
                  <a:pt x="168025" y="3383039"/>
                  <a:pt x="284876" y="3399319"/>
                  <a:pt x="366672" y="3446124"/>
                </a:cubicBezTo>
                <a:cubicBezTo>
                  <a:pt x="524421" y="3535665"/>
                  <a:pt x="664642" y="3747307"/>
                  <a:pt x="758123" y="3847022"/>
                </a:cubicBezTo>
                <a:cubicBezTo>
                  <a:pt x="857447" y="3957931"/>
                  <a:pt x="965534" y="4003718"/>
                  <a:pt x="1072160" y="4002192"/>
                </a:cubicBezTo>
                <a:cubicBezTo>
                  <a:pt x="1178787" y="4000666"/>
                  <a:pt x="1283953" y="3951825"/>
                  <a:pt x="1377434" y="3873477"/>
                </a:cubicBezTo>
                <a:cubicBezTo>
                  <a:pt x="1546868" y="3733061"/>
                  <a:pt x="1657877" y="3590610"/>
                  <a:pt x="1827311" y="3456299"/>
                </a:cubicBezTo>
                <a:cubicBezTo>
                  <a:pt x="1903264" y="3401354"/>
                  <a:pt x="2002588" y="3385074"/>
                  <a:pt x="2101911" y="3383039"/>
                </a:cubicBezTo>
                <a:lnTo>
                  <a:pt x="2211510" y="3383039"/>
                </a:lnTo>
                <a:lnTo>
                  <a:pt x="2211510" y="2001979"/>
                </a:lnTo>
                <a:lnTo>
                  <a:pt x="2211510" y="2000249"/>
                </a:lnTo>
                <a:lnTo>
                  <a:pt x="2211510" y="619189"/>
                </a:lnTo>
                <a:lnTo>
                  <a:pt x="2101911" y="619189"/>
                </a:lnTo>
                <a:cubicBezTo>
                  <a:pt x="2002588" y="617154"/>
                  <a:pt x="1903264" y="600874"/>
                  <a:pt x="1827311" y="545929"/>
                </a:cubicBezTo>
                <a:cubicBezTo>
                  <a:pt x="1657877" y="411618"/>
                  <a:pt x="1546868" y="269167"/>
                  <a:pt x="1377434" y="128751"/>
                </a:cubicBezTo>
                <a:cubicBezTo>
                  <a:pt x="1283953" y="50403"/>
                  <a:pt x="1178787" y="1562"/>
                  <a:pt x="1072160" y="36"/>
                </a:cubicBezTo>
                <a:cubicBezTo>
                  <a:pt x="965534" y="-1490"/>
                  <a:pt x="857447" y="44297"/>
                  <a:pt x="758123" y="155206"/>
                </a:cubicBezTo>
                <a:cubicBezTo>
                  <a:pt x="664642" y="254921"/>
                  <a:pt x="524421" y="466563"/>
                  <a:pt x="366672" y="556104"/>
                </a:cubicBezTo>
                <a:cubicBezTo>
                  <a:pt x="284876" y="602909"/>
                  <a:pt x="168025" y="619189"/>
                  <a:pt x="109599" y="619189"/>
                </a:cubicBezTo>
                <a:close/>
              </a:path>
            </a:pathLst>
          </a:custGeom>
          <a:solidFill>
            <a:schemeClr val="accent1"/>
          </a:solidFill>
          <a:ln w="9525">
            <a:noFill/>
            <a:round/>
          </a:ln>
        </p:spPr>
        <p:txBody>
          <a:bodyPr vert="horz" wrap="square" lIns="121920" tIns="60960" rIns="121920" bIns="60960" numCol="1" anchor="ctr" anchorCtr="0" compatLnSpc="1">
            <a:noAutofit/>
          </a:bodyPr>
          <a:lstStyle/>
          <a:p>
            <a:pPr algn="ctr"/>
            <a:endParaRPr lang="en-US" sz="2000" dirty="0">
              <a:solidFill>
                <a:srgbClr val="FFFFFF"/>
              </a:solidFill>
              <a:latin typeface="+mn-ea"/>
              <a:ea typeface="+mn-ea"/>
            </a:endParaRPr>
          </a:p>
        </p:txBody>
      </p:sp>
      <p:sp>
        <p:nvSpPr>
          <p:cNvPr id="9" name="任意多边形 28"/>
          <p:cNvSpPr/>
          <p:nvPr/>
        </p:nvSpPr>
        <p:spPr bwMode="auto">
          <a:xfrm rot="16200000" flipH="1">
            <a:off x="4990246" y="3232820"/>
            <a:ext cx="2211510" cy="4002228"/>
          </a:xfrm>
          <a:custGeom>
            <a:avLst/>
            <a:gdLst>
              <a:gd name="connsiteX0" fmla="*/ 924780 w 2211510"/>
              <a:gd name="connsiteY0" fmla="*/ 3687839 h 4002228"/>
              <a:gd name="connsiteX1" fmla="*/ 1077180 w 2211510"/>
              <a:gd name="connsiteY1" fmla="*/ 3535439 h 4002228"/>
              <a:gd name="connsiteX2" fmla="*/ 1229580 w 2211510"/>
              <a:gd name="connsiteY2" fmla="*/ 3687839 h 4002228"/>
              <a:gd name="connsiteX3" fmla="*/ 1077180 w 2211510"/>
              <a:gd name="connsiteY3" fmla="*/ 3840239 h 4002228"/>
              <a:gd name="connsiteX4" fmla="*/ 924780 w 2211510"/>
              <a:gd name="connsiteY4" fmla="*/ 3687839 h 4002228"/>
              <a:gd name="connsiteX5" fmla="*/ 924780 w 2211510"/>
              <a:gd name="connsiteY5" fmla="*/ 314389 h 4002228"/>
              <a:gd name="connsiteX6" fmla="*/ 1077180 w 2211510"/>
              <a:gd name="connsiteY6" fmla="*/ 161989 h 4002228"/>
              <a:gd name="connsiteX7" fmla="*/ 1229580 w 2211510"/>
              <a:gd name="connsiteY7" fmla="*/ 314389 h 4002228"/>
              <a:gd name="connsiteX8" fmla="*/ 1077180 w 2211510"/>
              <a:gd name="connsiteY8" fmla="*/ 466789 h 4002228"/>
              <a:gd name="connsiteX9" fmla="*/ 924780 w 2211510"/>
              <a:gd name="connsiteY9" fmla="*/ 314389 h 4002228"/>
              <a:gd name="connsiteX10" fmla="*/ 0 w 2211510"/>
              <a:gd name="connsiteY10" fmla="*/ 619189 h 4002228"/>
              <a:gd name="connsiteX11" fmla="*/ 0 w 2211510"/>
              <a:gd name="connsiteY11" fmla="*/ 2000249 h 4002228"/>
              <a:gd name="connsiteX12" fmla="*/ 0 w 2211510"/>
              <a:gd name="connsiteY12" fmla="*/ 2001979 h 4002228"/>
              <a:gd name="connsiteX13" fmla="*/ 0 w 2211510"/>
              <a:gd name="connsiteY13" fmla="*/ 3383039 h 4002228"/>
              <a:gd name="connsiteX14" fmla="*/ 109599 w 2211510"/>
              <a:gd name="connsiteY14" fmla="*/ 3383039 h 4002228"/>
              <a:gd name="connsiteX15" fmla="*/ 366672 w 2211510"/>
              <a:gd name="connsiteY15" fmla="*/ 3446124 h 4002228"/>
              <a:gd name="connsiteX16" fmla="*/ 758123 w 2211510"/>
              <a:gd name="connsiteY16" fmla="*/ 3847022 h 4002228"/>
              <a:gd name="connsiteX17" fmla="*/ 1072160 w 2211510"/>
              <a:gd name="connsiteY17" fmla="*/ 4002192 h 4002228"/>
              <a:gd name="connsiteX18" fmla="*/ 1377434 w 2211510"/>
              <a:gd name="connsiteY18" fmla="*/ 3873477 h 4002228"/>
              <a:gd name="connsiteX19" fmla="*/ 1827311 w 2211510"/>
              <a:gd name="connsiteY19" fmla="*/ 3456299 h 4002228"/>
              <a:gd name="connsiteX20" fmla="*/ 2101911 w 2211510"/>
              <a:gd name="connsiteY20" fmla="*/ 3383039 h 4002228"/>
              <a:gd name="connsiteX21" fmla="*/ 2211510 w 2211510"/>
              <a:gd name="connsiteY21" fmla="*/ 3383039 h 4002228"/>
              <a:gd name="connsiteX22" fmla="*/ 2211510 w 2211510"/>
              <a:gd name="connsiteY22" fmla="*/ 2001979 h 4002228"/>
              <a:gd name="connsiteX23" fmla="*/ 2211510 w 2211510"/>
              <a:gd name="connsiteY23" fmla="*/ 2000249 h 4002228"/>
              <a:gd name="connsiteX24" fmla="*/ 2211510 w 2211510"/>
              <a:gd name="connsiteY24" fmla="*/ 619189 h 4002228"/>
              <a:gd name="connsiteX25" fmla="*/ 2101911 w 2211510"/>
              <a:gd name="connsiteY25" fmla="*/ 619189 h 4002228"/>
              <a:gd name="connsiteX26" fmla="*/ 1827311 w 2211510"/>
              <a:gd name="connsiteY26" fmla="*/ 545929 h 4002228"/>
              <a:gd name="connsiteX27" fmla="*/ 1377434 w 2211510"/>
              <a:gd name="connsiteY27" fmla="*/ 128751 h 4002228"/>
              <a:gd name="connsiteX28" fmla="*/ 1072160 w 2211510"/>
              <a:gd name="connsiteY28" fmla="*/ 36 h 4002228"/>
              <a:gd name="connsiteX29" fmla="*/ 758123 w 2211510"/>
              <a:gd name="connsiteY29" fmla="*/ 155206 h 4002228"/>
              <a:gd name="connsiteX30" fmla="*/ 366672 w 2211510"/>
              <a:gd name="connsiteY30" fmla="*/ 556104 h 4002228"/>
              <a:gd name="connsiteX31" fmla="*/ 109599 w 2211510"/>
              <a:gd name="connsiteY31" fmla="*/ 619189 h 400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1510" h="4002228">
                <a:moveTo>
                  <a:pt x="924780" y="3687839"/>
                </a:moveTo>
                <a:cubicBezTo>
                  <a:pt x="924780" y="3603671"/>
                  <a:pt x="993012" y="3535439"/>
                  <a:pt x="1077180" y="3535439"/>
                </a:cubicBezTo>
                <a:cubicBezTo>
                  <a:pt x="1161348" y="3535439"/>
                  <a:pt x="1229580" y="3603671"/>
                  <a:pt x="1229580" y="3687839"/>
                </a:cubicBezTo>
                <a:cubicBezTo>
                  <a:pt x="1229580" y="3772007"/>
                  <a:pt x="1161348" y="3840239"/>
                  <a:pt x="1077180" y="3840239"/>
                </a:cubicBezTo>
                <a:cubicBezTo>
                  <a:pt x="993012" y="3840239"/>
                  <a:pt x="924780" y="3772007"/>
                  <a:pt x="924780" y="3687839"/>
                </a:cubicBezTo>
                <a:close/>
                <a:moveTo>
                  <a:pt x="924780" y="314389"/>
                </a:moveTo>
                <a:cubicBezTo>
                  <a:pt x="924780" y="230221"/>
                  <a:pt x="993012" y="161989"/>
                  <a:pt x="1077180" y="161989"/>
                </a:cubicBezTo>
                <a:cubicBezTo>
                  <a:pt x="1161348" y="161989"/>
                  <a:pt x="1229580" y="230221"/>
                  <a:pt x="1229580" y="314389"/>
                </a:cubicBezTo>
                <a:cubicBezTo>
                  <a:pt x="1229580" y="398557"/>
                  <a:pt x="1161348" y="466789"/>
                  <a:pt x="1077180" y="466789"/>
                </a:cubicBezTo>
                <a:cubicBezTo>
                  <a:pt x="993012" y="466789"/>
                  <a:pt x="924780" y="398557"/>
                  <a:pt x="924780" y="314389"/>
                </a:cubicBezTo>
                <a:close/>
                <a:moveTo>
                  <a:pt x="0" y="619189"/>
                </a:moveTo>
                <a:lnTo>
                  <a:pt x="0" y="2000249"/>
                </a:lnTo>
                <a:lnTo>
                  <a:pt x="0" y="2001979"/>
                </a:lnTo>
                <a:lnTo>
                  <a:pt x="0" y="3383039"/>
                </a:lnTo>
                <a:lnTo>
                  <a:pt x="109599" y="3383039"/>
                </a:lnTo>
                <a:cubicBezTo>
                  <a:pt x="168025" y="3383039"/>
                  <a:pt x="284876" y="3399319"/>
                  <a:pt x="366672" y="3446124"/>
                </a:cubicBezTo>
                <a:cubicBezTo>
                  <a:pt x="524421" y="3535665"/>
                  <a:pt x="664642" y="3747307"/>
                  <a:pt x="758123" y="3847022"/>
                </a:cubicBezTo>
                <a:cubicBezTo>
                  <a:pt x="857447" y="3957931"/>
                  <a:pt x="965534" y="4003718"/>
                  <a:pt x="1072160" y="4002192"/>
                </a:cubicBezTo>
                <a:cubicBezTo>
                  <a:pt x="1178787" y="4000666"/>
                  <a:pt x="1283953" y="3951825"/>
                  <a:pt x="1377434" y="3873477"/>
                </a:cubicBezTo>
                <a:cubicBezTo>
                  <a:pt x="1546868" y="3733061"/>
                  <a:pt x="1657877" y="3590610"/>
                  <a:pt x="1827311" y="3456299"/>
                </a:cubicBezTo>
                <a:cubicBezTo>
                  <a:pt x="1903264" y="3401354"/>
                  <a:pt x="2002588" y="3385074"/>
                  <a:pt x="2101911" y="3383039"/>
                </a:cubicBezTo>
                <a:lnTo>
                  <a:pt x="2211510" y="3383039"/>
                </a:lnTo>
                <a:lnTo>
                  <a:pt x="2211510" y="2001979"/>
                </a:lnTo>
                <a:lnTo>
                  <a:pt x="2211510" y="2000249"/>
                </a:lnTo>
                <a:lnTo>
                  <a:pt x="2211510" y="619189"/>
                </a:lnTo>
                <a:lnTo>
                  <a:pt x="2101911" y="619189"/>
                </a:lnTo>
                <a:cubicBezTo>
                  <a:pt x="2002588" y="617154"/>
                  <a:pt x="1903264" y="600874"/>
                  <a:pt x="1827311" y="545929"/>
                </a:cubicBezTo>
                <a:cubicBezTo>
                  <a:pt x="1657877" y="411618"/>
                  <a:pt x="1546868" y="269167"/>
                  <a:pt x="1377434" y="128751"/>
                </a:cubicBezTo>
                <a:cubicBezTo>
                  <a:pt x="1283953" y="50403"/>
                  <a:pt x="1178787" y="1562"/>
                  <a:pt x="1072160" y="36"/>
                </a:cubicBezTo>
                <a:cubicBezTo>
                  <a:pt x="965534" y="-1490"/>
                  <a:pt x="857447" y="44297"/>
                  <a:pt x="758123" y="155206"/>
                </a:cubicBezTo>
                <a:cubicBezTo>
                  <a:pt x="664642" y="254921"/>
                  <a:pt x="524421" y="466563"/>
                  <a:pt x="366672" y="556104"/>
                </a:cubicBezTo>
                <a:cubicBezTo>
                  <a:pt x="284876" y="602909"/>
                  <a:pt x="168025" y="619189"/>
                  <a:pt x="109599" y="619189"/>
                </a:cubicBezTo>
                <a:close/>
              </a:path>
            </a:pathLst>
          </a:custGeom>
          <a:solidFill>
            <a:schemeClr val="accent1"/>
          </a:solidFill>
          <a:ln w="9525">
            <a:noFill/>
            <a:round/>
          </a:ln>
        </p:spPr>
        <p:txBody>
          <a:bodyPr vert="horz" wrap="square" lIns="121920" tIns="60960" rIns="121920" bIns="60960" numCol="1" anchor="ctr" anchorCtr="0" compatLnSpc="1">
            <a:noAutofit/>
          </a:bodyPr>
          <a:lstStyle/>
          <a:p>
            <a:pPr algn="ctr"/>
            <a:endParaRPr lang="en-US" sz="2000" dirty="0">
              <a:solidFill>
                <a:srgbClr val="FFFFFF"/>
              </a:solidFill>
              <a:latin typeface="+mn-ea"/>
              <a:ea typeface="+mn-ea"/>
            </a:endParaRPr>
          </a:p>
        </p:txBody>
      </p:sp>
      <p:sp>
        <p:nvSpPr>
          <p:cNvPr id="16" name="KSO_Shape"/>
          <p:cNvSpPr/>
          <p:nvPr/>
        </p:nvSpPr>
        <p:spPr bwMode="auto">
          <a:xfrm>
            <a:off x="5367011" y="4503656"/>
            <a:ext cx="1457980" cy="1460556"/>
          </a:xfrm>
          <a:custGeom>
            <a:avLst/>
            <a:gdLst>
              <a:gd name="T0" fmla="*/ 899406 w 2709"/>
              <a:gd name="T1" fmla="*/ 1800397 h 2710"/>
              <a:gd name="T2" fmla="*/ 0 w 2709"/>
              <a:gd name="T3" fmla="*/ 900199 h 2710"/>
              <a:gd name="T4" fmla="*/ 899406 w 2709"/>
              <a:gd name="T5" fmla="*/ 0 h 2710"/>
              <a:gd name="T6" fmla="*/ 1798149 w 2709"/>
              <a:gd name="T7" fmla="*/ 900199 h 2710"/>
              <a:gd name="T8" fmla="*/ 899406 w 2709"/>
              <a:gd name="T9" fmla="*/ 1800397 h 2710"/>
              <a:gd name="T10" fmla="*/ 1561847 w 2709"/>
              <a:gd name="T11" fmla="*/ 1448290 h 2710"/>
              <a:gd name="T12" fmla="*/ 1564502 w 2709"/>
              <a:gd name="T13" fmla="*/ 1258949 h 2710"/>
              <a:gd name="T14" fmla="*/ 1278418 w 2709"/>
              <a:gd name="T15" fmla="*/ 1262271 h 2710"/>
              <a:gd name="T16" fmla="*/ 978395 w 2709"/>
              <a:gd name="T17" fmla="*/ 1504096 h 2710"/>
              <a:gd name="T18" fmla="*/ 996980 w 2709"/>
              <a:gd name="T19" fmla="*/ 1691443 h 2710"/>
              <a:gd name="T20" fmla="*/ 1188809 w 2709"/>
              <a:gd name="T21" fmla="*/ 1710045 h 2710"/>
              <a:gd name="T22" fmla="*/ 1561847 w 2709"/>
              <a:gd name="T23" fmla="*/ 1448290 h 2710"/>
              <a:gd name="T24" fmla="*/ 322592 w 2709"/>
              <a:gd name="T25" fmla="*/ 1538642 h 2710"/>
              <a:gd name="T26" fmla="*/ 793867 w 2709"/>
              <a:gd name="T27" fmla="*/ 1754557 h 2710"/>
              <a:gd name="T28" fmla="*/ 939232 w 2709"/>
              <a:gd name="T29" fmla="*/ 1695429 h 2710"/>
              <a:gd name="T30" fmla="*/ 919319 w 2709"/>
              <a:gd name="T31" fmla="*/ 1498781 h 2710"/>
              <a:gd name="T32" fmla="*/ 610667 w 2709"/>
              <a:gd name="T33" fmla="*/ 1324720 h 2710"/>
              <a:gd name="T34" fmla="*/ 317281 w 2709"/>
              <a:gd name="T35" fmla="*/ 1405771 h 2710"/>
              <a:gd name="T36" fmla="*/ 322592 w 2709"/>
              <a:gd name="T37" fmla="*/ 1538642 h 2710"/>
              <a:gd name="T38" fmla="*/ 129435 w 2709"/>
              <a:gd name="T39" fmla="*/ 516202 h 2710"/>
              <a:gd name="T40" fmla="*/ 38499 w 2709"/>
              <a:gd name="T41" fmla="*/ 900199 h 2710"/>
              <a:gd name="T42" fmla="*/ 56420 w 2709"/>
              <a:gd name="T43" fmla="*/ 1065622 h 2710"/>
              <a:gd name="T44" fmla="*/ 148020 w 2709"/>
              <a:gd name="T45" fmla="*/ 657045 h 2710"/>
              <a:gd name="T46" fmla="*/ 129435 w 2709"/>
              <a:gd name="T47" fmla="*/ 516202 h 2710"/>
              <a:gd name="T48" fmla="*/ 191829 w 2709"/>
              <a:gd name="T49" fmla="*/ 700228 h 2710"/>
              <a:gd name="T50" fmla="*/ 104212 w 2709"/>
              <a:gd name="T51" fmla="*/ 1096847 h 2710"/>
              <a:gd name="T52" fmla="*/ 116823 w 2709"/>
              <a:gd name="T53" fmla="*/ 1098840 h 2710"/>
              <a:gd name="T54" fmla="*/ 312635 w 2709"/>
              <a:gd name="T55" fmla="*/ 1345979 h 2710"/>
              <a:gd name="T56" fmla="*/ 582125 w 2709"/>
              <a:gd name="T57" fmla="*/ 1271572 h 2710"/>
              <a:gd name="T58" fmla="*/ 661113 w 2709"/>
              <a:gd name="T59" fmla="*/ 940060 h 2710"/>
              <a:gd name="T60" fmla="*/ 414192 w 2709"/>
              <a:gd name="T61" fmla="*/ 631135 h 2710"/>
              <a:gd name="T62" fmla="*/ 191829 w 2709"/>
              <a:gd name="T63" fmla="*/ 700228 h 2710"/>
              <a:gd name="T64" fmla="*/ 899406 w 2709"/>
              <a:gd name="T65" fmla="*/ 39197 h 2710"/>
              <a:gd name="T66" fmla="*/ 448708 w 2709"/>
              <a:gd name="T67" fmla="*/ 167417 h 2710"/>
              <a:gd name="T68" fmla="*/ 575487 w 2709"/>
              <a:gd name="T69" fmla="*/ 243818 h 2710"/>
              <a:gd name="T70" fmla="*/ 837676 w 2709"/>
              <a:gd name="T71" fmla="*/ 204621 h 2710"/>
              <a:gd name="T72" fmla="*/ 1006273 w 2709"/>
              <a:gd name="T73" fmla="*/ 218572 h 2710"/>
              <a:gd name="T74" fmla="*/ 1178189 w 2709"/>
              <a:gd name="T75" fmla="*/ 86366 h 2710"/>
              <a:gd name="T76" fmla="*/ 899406 w 2709"/>
              <a:gd name="T77" fmla="*/ 39197 h 2710"/>
              <a:gd name="T78" fmla="*/ 1050746 w 2709"/>
              <a:gd name="T79" fmla="*/ 279028 h 2710"/>
              <a:gd name="T80" fmla="*/ 846969 w 2709"/>
              <a:gd name="T81" fmla="*/ 257105 h 2710"/>
              <a:gd name="T82" fmla="*/ 617969 w 2709"/>
              <a:gd name="T83" fmla="*/ 289658 h 2710"/>
              <a:gd name="T84" fmla="*/ 460655 w 2709"/>
              <a:gd name="T85" fmla="*/ 595925 h 2710"/>
              <a:gd name="T86" fmla="*/ 712224 w 2709"/>
              <a:gd name="T87" fmla="*/ 910164 h 2710"/>
              <a:gd name="T88" fmla="*/ 1060702 w 2709"/>
              <a:gd name="T89" fmla="*/ 884254 h 2710"/>
              <a:gd name="T90" fmla="*/ 1243902 w 2709"/>
              <a:gd name="T91" fmla="*/ 512881 h 2710"/>
              <a:gd name="T92" fmla="*/ 1050746 w 2709"/>
              <a:gd name="T93" fmla="*/ 279028 h 2710"/>
              <a:gd name="T94" fmla="*/ 1505427 w 2709"/>
              <a:gd name="T95" fmla="*/ 539455 h 2710"/>
              <a:gd name="T96" fmla="*/ 1295676 w 2709"/>
              <a:gd name="T97" fmla="*/ 539455 h 2710"/>
              <a:gd name="T98" fmla="*/ 1119114 w 2709"/>
              <a:gd name="T99" fmla="*/ 898205 h 2710"/>
              <a:gd name="T100" fmla="*/ 1262488 w 2709"/>
              <a:gd name="T101" fmla="*/ 1203808 h 2710"/>
              <a:gd name="T102" fmla="*/ 1582424 w 2709"/>
              <a:gd name="T103" fmla="*/ 1199822 h 2710"/>
              <a:gd name="T104" fmla="*/ 1711195 w 2709"/>
              <a:gd name="T105" fmla="*/ 900863 h 2710"/>
              <a:gd name="T106" fmla="*/ 1505427 w 2709"/>
              <a:gd name="T107" fmla="*/ 539455 h 2710"/>
              <a:gd name="T108" fmla="*/ 1564502 w 2709"/>
              <a:gd name="T109" fmla="*/ 529489 h 2710"/>
              <a:gd name="T110" fmla="*/ 1756332 w 2709"/>
              <a:gd name="T111" fmla="*/ 890898 h 2710"/>
              <a:gd name="T112" fmla="*/ 1758987 w 2709"/>
              <a:gd name="T113" fmla="*/ 890898 h 2710"/>
              <a:gd name="T114" fmla="*/ 1563175 w 2709"/>
              <a:gd name="T115" fmla="*/ 353436 h 2710"/>
              <a:gd name="T116" fmla="*/ 1564502 w 2709"/>
              <a:gd name="T117" fmla="*/ 529489 h 271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09" h="2710">
                <a:moveTo>
                  <a:pt x="1355" y="2710"/>
                </a:moveTo>
                <a:cubicBezTo>
                  <a:pt x="606" y="2710"/>
                  <a:pt x="0" y="2103"/>
                  <a:pt x="0" y="1355"/>
                </a:cubicBezTo>
                <a:cubicBezTo>
                  <a:pt x="0" y="607"/>
                  <a:pt x="606" y="0"/>
                  <a:pt x="1355" y="0"/>
                </a:cubicBezTo>
                <a:cubicBezTo>
                  <a:pt x="2103" y="0"/>
                  <a:pt x="2709" y="607"/>
                  <a:pt x="2709" y="1355"/>
                </a:cubicBezTo>
                <a:cubicBezTo>
                  <a:pt x="2709" y="2103"/>
                  <a:pt x="2103" y="2710"/>
                  <a:pt x="1355" y="2710"/>
                </a:cubicBezTo>
                <a:close/>
                <a:moveTo>
                  <a:pt x="2353" y="2180"/>
                </a:moveTo>
                <a:cubicBezTo>
                  <a:pt x="2354" y="2125"/>
                  <a:pt x="2356" y="1974"/>
                  <a:pt x="2357" y="1895"/>
                </a:cubicBezTo>
                <a:cubicBezTo>
                  <a:pt x="1926" y="1900"/>
                  <a:pt x="1926" y="1900"/>
                  <a:pt x="1926" y="1900"/>
                </a:cubicBezTo>
                <a:cubicBezTo>
                  <a:pt x="1913" y="1914"/>
                  <a:pt x="1649" y="2199"/>
                  <a:pt x="1474" y="2264"/>
                </a:cubicBezTo>
                <a:cubicBezTo>
                  <a:pt x="1502" y="2546"/>
                  <a:pt x="1502" y="2546"/>
                  <a:pt x="1502" y="2546"/>
                </a:cubicBezTo>
                <a:cubicBezTo>
                  <a:pt x="1581" y="2554"/>
                  <a:pt x="1722" y="2568"/>
                  <a:pt x="1791" y="2574"/>
                </a:cubicBezTo>
                <a:cubicBezTo>
                  <a:pt x="2012" y="2495"/>
                  <a:pt x="2206" y="2358"/>
                  <a:pt x="2353" y="2180"/>
                </a:cubicBezTo>
                <a:close/>
                <a:moveTo>
                  <a:pt x="486" y="2316"/>
                </a:moveTo>
                <a:cubicBezTo>
                  <a:pt x="679" y="2490"/>
                  <a:pt x="924" y="2607"/>
                  <a:pt x="1196" y="2641"/>
                </a:cubicBezTo>
                <a:cubicBezTo>
                  <a:pt x="1415" y="2552"/>
                  <a:pt x="1415" y="2552"/>
                  <a:pt x="1415" y="2552"/>
                </a:cubicBezTo>
                <a:cubicBezTo>
                  <a:pt x="1385" y="2256"/>
                  <a:pt x="1385" y="2256"/>
                  <a:pt x="1385" y="2256"/>
                </a:cubicBezTo>
                <a:cubicBezTo>
                  <a:pt x="1178" y="2181"/>
                  <a:pt x="1004" y="2053"/>
                  <a:pt x="920" y="1994"/>
                </a:cubicBezTo>
                <a:cubicBezTo>
                  <a:pt x="478" y="2116"/>
                  <a:pt x="478" y="2116"/>
                  <a:pt x="478" y="2116"/>
                </a:cubicBezTo>
                <a:cubicBezTo>
                  <a:pt x="480" y="2178"/>
                  <a:pt x="483" y="2260"/>
                  <a:pt x="486" y="2316"/>
                </a:cubicBezTo>
                <a:close/>
                <a:moveTo>
                  <a:pt x="195" y="777"/>
                </a:moveTo>
                <a:cubicBezTo>
                  <a:pt x="108" y="951"/>
                  <a:pt x="58" y="1147"/>
                  <a:pt x="58" y="1355"/>
                </a:cubicBezTo>
                <a:cubicBezTo>
                  <a:pt x="58" y="1441"/>
                  <a:pt x="69" y="1523"/>
                  <a:pt x="85" y="1604"/>
                </a:cubicBezTo>
                <a:cubicBezTo>
                  <a:pt x="90" y="1493"/>
                  <a:pt x="116" y="1241"/>
                  <a:pt x="223" y="989"/>
                </a:cubicBezTo>
                <a:lnTo>
                  <a:pt x="195" y="777"/>
                </a:lnTo>
                <a:close/>
                <a:moveTo>
                  <a:pt x="289" y="1054"/>
                </a:moveTo>
                <a:cubicBezTo>
                  <a:pt x="175" y="1328"/>
                  <a:pt x="159" y="1594"/>
                  <a:pt x="157" y="1651"/>
                </a:cubicBezTo>
                <a:cubicBezTo>
                  <a:pt x="176" y="1654"/>
                  <a:pt x="176" y="1654"/>
                  <a:pt x="176" y="1654"/>
                </a:cubicBezTo>
                <a:cubicBezTo>
                  <a:pt x="471" y="2026"/>
                  <a:pt x="471" y="2026"/>
                  <a:pt x="471" y="2026"/>
                </a:cubicBezTo>
                <a:cubicBezTo>
                  <a:pt x="877" y="1914"/>
                  <a:pt x="877" y="1914"/>
                  <a:pt x="877" y="1914"/>
                </a:cubicBezTo>
                <a:cubicBezTo>
                  <a:pt x="908" y="1680"/>
                  <a:pt x="971" y="1486"/>
                  <a:pt x="996" y="1415"/>
                </a:cubicBezTo>
                <a:cubicBezTo>
                  <a:pt x="624" y="950"/>
                  <a:pt x="624" y="950"/>
                  <a:pt x="624" y="950"/>
                </a:cubicBezTo>
                <a:lnTo>
                  <a:pt x="289" y="1054"/>
                </a:lnTo>
                <a:close/>
                <a:moveTo>
                  <a:pt x="1355" y="59"/>
                </a:moveTo>
                <a:cubicBezTo>
                  <a:pt x="1106" y="59"/>
                  <a:pt x="874" y="130"/>
                  <a:pt x="676" y="252"/>
                </a:cubicBezTo>
                <a:cubicBezTo>
                  <a:pt x="715" y="278"/>
                  <a:pt x="802" y="330"/>
                  <a:pt x="867" y="367"/>
                </a:cubicBezTo>
                <a:cubicBezTo>
                  <a:pt x="981" y="330"/>
                  <a:pt x="1112" y="308"/>
                  <a:pt x="1262" y="308"/>
                </a:cubicBezTo>
                <a:cubicBezTo>
                  <a:pt x="1353" y="308"/>
                  <a:pt x="1436" y="317"/>
                  <a:pt x="1516" y="329"/>
                </a:cubicBezTo>
                <a:cubicBezTo>
                  <a:pt x="1775" y="130"/>
                  <a:pt x="1775" y="130"/>
                  <a:pt x="1775" y="130"/>
                </a:cubicBezTo>
                <a:cubicBezTo>
                  <a:pt x="1643" y="85"/>
                  <a:pt x="1502" y="59"/>
                  <a:pt x="1355" y="59"/>
                </a:cubicBezTo>
                <a:close/>
                <a:moveTo>
                  <a:pt x="1583" y="420"/>
                </a:moveTo>
                <a:cubicBezTo>
                  <a:pt x="1488" y="400"/>
                  <a:pt x="1388" y="387"/>
                  <a:pt x="1276" y="387"/>
                </a:cubicBezTo>
                <a:cubicBezTo>
                  <a:pt x="1147" y="387"/>
                  <a:pt x="1032" y="405"/>
                  <a:pt x="931" y="436"/>
                </a:cubicBezTo>
                <a:cubicBezTo>
                  <a:pt x="694" y="897"/>
                  <a:pt x="694" y="897"/>
                  <a:pt x="694" y="897"/>
                </a:cubicBezTo>
                <a:cubicBezTo>
                  <a:pt x="1073" y="1370"/>
                  <a:pt x="1073" y="1370"/>
                  <a:pt x="1073" y="1370"/>
                </a:cubicBezTo>
                <a:cubicBezTo>
                  <a:pt x="1172" y="1351"/>
                  <a:pt x="1372" y="1320"/>
                  <a:pt x="1598" y="1331"/>
                </a:cubicBezTo>
                <a:cubicBezTo>
                  <a:pt x="1874" y="772"/>
                  <a:pt x="1874" y="772"/>
                  <a:pt x="1874" y="772"/>
                </a:cubicBezTo>
                <a:lnTo>
                  <a:pt x="1583" y="420"/>
                </a:lnTo>
                <a:close/>
                <a:moveTo>
                  <a:pt x="2268" y="812"/>
                </a:moveTo>
                <a:cubicBezTo>
                  <a:pt x="1952" y="812"/>
                  <a:pt x="1952" y="812"/>
                  <a:pt x="1952" y="812"/>
                </a:cubicBezTo>
                <a:cubicBezTo>
                  <a:pt x="1686" y="1352"/>
                  <a:pt x="1686" y="1352"/>
                  <a:pt x="1686" y="1352"/>
                </a:cubicBezTo>
                <a:cubicBezTo>
                  <a:pt x="1778" y="1429"/>
                  <a:pt x="1862" y="1678"/>
                  <a:pt x="1902" y="1812"/>
                </a:cubicBezTo>
                <a:cubicBezTo>
                  <a:pt x="2384" y="1806"/>
                  <a:pt x="2384" y="1806"/>
                  <a:pt x="2384" y="1806"/>
                </a:cubicBezTo>
                <a:cubicBezTo>
                  <a:pt x="2501" y="1617"/>
                  <a:pt x="2563" y="1411"/>
                  <a:pt x="2578" y="1356"/>
                </a:cubicBezTo>
                <a:cubicBezTo>
                  <a:pt x="2547" y="1258"/>
                  <a:pt x="2459" y="1025"/>
                  <a:pt x="2268" y="812"/>
                </a:cubicBezTo>
                <a:close/>
                <a:moveTo>
                  <a:pt x="2357" y="797"/>
                </a:moveTo>
                <a:cubicBezTo>
                  <a:pt x="2579" y="1064"/>
                  <a:pt x="2646" y="1341"/>
                  <a:pt x="2646" y="1341"/>
                </a:cubicBezTo>
                <a:cubicBezTo>
                  <a:pt x="2648" y="1341"/>
                  <a:pt x="2649" y="1341"/>
                  <a:pt x="2650" y="1341"/>
                </a:cubicBezTo>
                <a:cubicBezTo>
                  <a:pt x="2647" y="1033"/>
                  <a:pt x="2537" y="752"/>
                  <a:pt x="2355" y="532"/>
                </a:cubicBezTo>
                <a:cubicBezTo>
                  <a:pt x="2355" y="616"/>
                  <a:pt x="2357" y="752"/>
                  <a:pt x="2357" y="797"/>
                </a:cubicBez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7" name="KSO_Shape"/>
          <p:cNvSpPr/>
          <p:nvPr/>
        </p:nvSpPr>
        <p:spPr bwMode="auto">
          <a:xfrm>
            <a:off x="5367011" y="2294649"/>
            <a:ext cx="1457980" cy="1455550"/>
          </a:xfrm>
          <a:custGeom>
            <a:avLst/>
            <a:gdLst>
              <a:gd name="T0" fmla="*/ 1860613 w 1893888"/>
              <a:gd name="T1" fmla="*/ 1190181 h 1892300"/>
              <a:gd name="T2" fmla="*/ 1762384 w 1893888"/>
              <a:gd name="T3" fmla="*/ 1425225 h 1892300"/>
              <a:gd name="T4" fmla="*/ 1607647 w 1893888"/>
              <a:gd name="T5" fmla="*/ 1622419 h 1892300"/>
              <a:gd name="T6" fmla="*/ 1499648 w 1893888"/>
              <a:gd name="T7" fmla="*/ 1493250 h 1892300"/>
              <a:gd name="T8" fmla="*/ 1362602 w 1893888"/>
              <a:gd name="T9" fmla="*/ 1332319 h 1892300"/>
              <a:gd name="T10" fmla="*/ 1273087 w 1893888"/>
              <a:gd name="T11" fmla="*/ 1180123 h 1892300"/>
              <a:gd name="T12" fmla="*/ 1229253 w 1893888"/>
              <a:gd name="T13" fmla="*/ 988223 h 1892300"/>
              <a:gd name="T14" fmla="*/ 1180451 w 1893888"/>
              <a:gd name="T15" fmla="*/ 1066373 h 1892300"/>
              <a:gd name="T16" fmla="*/ 1243042 w 1893888"/>
              <a:gd name="T17" fmla="*/ 1250737 h 1892300"/>
              <a:gd name="T18" fmla="*/ 1345512 w 1893888"/>
              <a:gd name="T19" fmla="*/ 1403048 h 1892300"/>
              <a:gd name="T20" fmla="*/ 1487860 w 1893888"/>
              <a:gd name="T21" fmla="*/ 1576551 h 1892300"/>
              <a:gd name="T22" fmla="*/ 1485483 w 1893888"/>
              <a:gd name="T23" fmla="*/ 1723830 h 1892300"/>
              <a:gd name="T24" fmla="*/ 1299823 w 1893888"/>
              <a:gd name="T25" fmla="*/ 1824488 h 1892300"/>
              <a:gd name="T26" fmla="*/ 1091978 w 1893888"/>
              <a:gd name="T27" fmla="*/ 1881440 h 1892300"/>
              <a:gd name="T28" fmla="*/ 894028 w 1893888"/>
              <a:gd name="T29" fmla="*/ 1891505 h 1892300"/>
              <a:gd name="T30" fmla="*/ 678922 w 1893888"/>
              <a:gd name="T31" fmla="*/ 1854145 h 1892300"/>
              <a:gd name="T32" fmla="*/ 482865 w 1893888"/>
              <a:gd name="T33" fmla="*/ 1770680 h 1892300"/>
              <a:gd name="T34" fmla="*/ 361951 w 1893888"/>
              <a:gd name="T35" fmla="*/ 1634222 h 1892300"/>
              <a:gd name="T36" fmla="*/ 462228 w 1893888"/>
              <a:gd name="T37" fmla="*/ 1490876 h 1892300"/>
              <a:gd name="T38" fmla="*/ 597959 w 1893888"/>
              <a:gd name="T39" fmla="*/ 1326066 h 1892300"/>
              <a:gd name="T40" fmla="*/ 685801 w 1893888"/>
              <a:gd name="T41" fmla="*/ 1145889 h 1892300"/>
              <a:gd name="T42" fmla="*/ 713053 w 1893888"/>
              <a:gd name="T43" fmla="*/ 1000687 h 1892300"/>
              <a:gd name="T44" fmla="*/ 640564 w 1893888"/>
              <a:gd name="T45" fmla="*/ 1095063 h 1892300"/>
              <a:gd name="T46" fmla="*/ 567040 w 1893888"/>
              <a:gd name="T47" fmla="*/ 1268295 h 1892300"/>
              <a:gd name="T48" fmla="*/ 449612 w 1893888"/>
              <a:gd name="T49" fmla="*/ 1418518 h 1892300"/>
              <a:gd name="T50" fmla="*/ 333771 w 1893888"/>
              <a:gd name="T51" fmla="*/ 1567947 h 1892300"/>
              <a:gd name="T52" fmla="*/ 191747 w 1893888"/>
              <a:gd name="T53" fmla="*/ 1514523 h 1892300"/>
              <a:gd name="T54" fmla="*/ 69030 w 1893888"/>
              <a:gd name="T55" fmla="*/ 1297387 h 1892300"/>
              <a:gd name="T56" fmla="*/ 6613 w 1893888"/>
              <a:gd name="T57" fmla="*/ 1049309 h 1892300"/>
              <a:gd name="T58" fmla="*/ 355379 w 1893888"/>
              <a:gd name="T59" fmla="*/ 364290 h 1892300"/>
              <a:gd name="T60" fmla="*/ 494774 w 1893888"/>
              <a:gd name="T61" fmla="*/ 531968 h 1892300"/>
              <a:gd name="T62" fmla="*/ 590973 w 1893888"/>
              <a:gd name="T63" fmla="*/ 672670 h 1892300"/>
              <a:gd name="T64" fmla="*/ 651395 w 1893888"/>
              <a:gd name="T65" fmla="*/ 859920 h 1892300"/>
              <a:gd name="T66" fmla="*/ 14576 w 1893888"/>
              <a:gd name="T67" fmla="*/ 777668 h 1892300"/>
              <a:gd name="T68" fmla="*/ 93019 w 1893888"/>
              <a:gd name="T69" fmla="*/ 535142 h 1892300"/>
              <a:gd name="T70" fmla="*/ 230559 w 1893888"/>
              <a:gd name="T71" fmla="*/ 326205 h 1892300"/>
              <a:gd name="T72" fmla="*/ 1688307 w 1893888"/>
              <a:gd name="T73" fmla="*/ 356986 h 1892300"/>
              <a:gd name="T74" fmla="*/ 1818217 w 1893888"/>
              <a:gd name="T75" fmla="*/ 573778 h 1892300"/>
              <a:gd name="T76" fmla="*/ 1886480 w 1893888"/>
              <a:gd name="T77" fmla="*/ 823842 h 1892300"/>
              <a:gd name="T78" fmla="*/ 1241161 w 1893888"/>
              <a:gd name="T79" fmla="*/ 821993 h 1892300"/>
              <a:gd name="T80" fmla="*/ 1310482 w 1893888"/>
              <a:gd name="T81" fmla="*/ 644546 h 1892300"/>
              <a:gd name="T82" fmla="*/ 1418167 w 1893888"/>
              <a:gd name="T83" fmla="*/ 500634 h 1892300"/>
              <a:gd name="T84" fmla="*/ 1550459 w 1893888"/>
              <a:gd name="T85" fmla="*/ 334277 h 1892300"/>
              <a:gd name="T86" fmla="*/ 1072918 w 1893888"/>
              <a:gd name="T87" fmla="*/ 7924 h 1892300"/>
              <a:gd name="T88" fmla="*/ 1283573 w 1893888"/>
              <a:gd name="T89" fmla="*/ 61278 h 1892300"/>
              <a:gd name="T90" fmla="*/ 1472318 w 1893888"/>
              <a:gd name="T91" fmla="*/ 158741 h 1892300"/>
              <a:gd name="T92" fmla="*/ 1500300 w 1893888"/>
              <a:gd name="T93" fmla="*/ 304540 h 1892300"/>
              <a:gd name="T94" fmla="*/ 1355376 w 1893888"/>
              <a:gd name="T95" fmla="*/ 484939 h 1892300"/>
              <a:gd name="T96" fmla="*/ 1251368 w 1893888"/>
              <a:gd name="T97" fmla="*/ 632587 h 1892300"/>
              <a:gd name="T98" fmla="*/ 1182469 w 1893888"/>
              <a:gd name="T99" fmla="*/ 822230 h 1892300"/>
              <a:gd name="T100" fmla="*/ 971550 w 1893888"/>
              <a:gd name="T101" fmla="*/ 0 h 1892300"/>
              <a:gd name="T102" fmla="*/ 704851 w 1893888"/>
              <a:gd name="T103" fmla="*/ 832506 h 1892300"/>
              <a:gd name="T104" fmla="*/ 642409 w 1893888"/>
              <a:gd name="T105" fmla="*/ 648356 h 1892300"/>
              <a:gd name="T106" fmla="*/ 539486 w 1893888"/>
              <a:gd name="T107" fmla="*/ 496439 h 1892300"/>
              <a:gd name="T108" fmla="*/ 396876 w 1893888"/>
              <a:gd name="T109" fmla="*/ 322857 h 1892300"/>
              <a:gd name="T110" fmla="*/ 399257 w 1893888"/>
              <a:gd name="T111" fmla="*/ 174374 h 1892300"/>
              <a:gd name="T112" fmla="*/ 584995 w 1893888"/>
              <a:gd name="T113" fmla="*/ 71335 h 1892300"/>
              <a:gd name="T114" fmla="*/ 793222 w 1893888"/>
              <a:gd name="T115" fmla="*/ 11889 h 1892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893888" h="1892300">
                <a:moveTo>
                  <a:pt x="1228725" y="977900"/>
                </a:moveTo>
                <a:lnTo>
                  <a:pt x="1892300" y="977900"/>
                </a:lnTo>
                <a:lnTo>
                  <a:pt x="1891244" y="1002251"/>
                </a:lnTo>
                <a:lnTo>
                  <a:pt x="1889396" y="1026338"/>
                </a:lnTo>
                <a:lnTo>
                  <a:pt x="1887019" y="1050425"/>
                </a:lnTo>
                <a:lnTo>
                  <a:pt x="1884114" y="1074247"/>
                </a:lnTo>
                <a:lnTo>
                  <a:pt x="1880418" y="1097804"/>
                </a:lnTo>
                <a:lnTo>
                  <a:pt x="1876457" y="1121097"/>
                </a:lnTo>
                <a:lnTo>
                  <a:pt x="1871704" y="1144390"/>
                </a:lnTo>
                <a:lnTo>
                  <a:pt x="1866687" y="1167682"/>
                </a:lnTo>
                <a:lnTo>
                  <a:pt x="1860613" y="1190181"/>
                </a:lnTo>
                <a:lnTo>
                  <a:pt x="1854540" y="1212944"/>
                </a:lnTo>
                <a:lnTo>
                  <a:pt x="1847411" y="1235443"/>
                </a:lnTo>
                <a:lnTo>
                  <a:pt x="1840017" y="1257412"/>
                </a:lnTo>
                <a:lnTo>
                  <a:pt x="1832095" y="1279117"/>
                </a:lnTo>
                <a:lnTo>
                  <a:pt x="1823645" y="1301086"/>
                </a:lnTo>
                <a:lnTo>
                  <a:pt x="1814667" y="1322261"/>
                </a:lnTo>
                <a:lnTo>
                  <a:pt x="1804897" y="1343436"/>
                </a:lnTo>
                <a:lnTo>
                  <a:pt x="1795127" y="1364082"/>
                </a:lnTo>
                <a:lnTo>
                  <a:pt x="1784565" y="1384992"/>
                </a:lnTo>
                <a:lnTo>
                  <a:pt x="1773475" y="1405109"/>
                </a:lnTo>
                <a:lnTo>
                  <a:pt x="1762384" y="1425225"/>
                </a:lnTo>
                <a:lnTo>
                  <a:pt x="1750502" y="1444547"/>
                </a:lnTo>
                <a:lnTo>
                  <a:pt x="1738091" y="1463870"/>
                </a:lnTo>
                <a:lnTo>
                  <a:pt x="1725152" y="1482927"/>
                </a:lnTo>
                <a:lnTo>
                  <a:pt x="1711949" y="1501720"/>
                </a:lnTo>
                <a:lnTo>
                  <a:pt x="1698482" y="1519984"/>
                </a:lnTo>
                <a:lnTo>
                  <a:pt x="1684223" y="1537718"/>
                </a:lnTo>
                <a:lnTo>
                  <a:pt x="1669700" y="1555717"/>
                </a:lnTo>
                <a:lnTo>
                  <a:pt x="1654913" y="1572922"/>
                </a:lnTo>
                <a:lnTo>
                  <a:pt x="1639334" y="1589597"/>
                </a:lnTo>
                <a:lnTo>
                  <a:pt x="1623754" y="1606273"/>
                </a:lnTo>
                <a:lnTo>
                  <a:pt x="1607647" y="1622419"/>
                </a:lnTo>
                <a:lnTo>
                  <a:pt x="1591011" y="1638300"/>
                </a:lnTo>
                <a:lnTo>
                  <a:pt x="1580977" y="1619242"/>
                </a:lnTo>
                <a:lnTo>
                  <a:pt x="1568831" y="1597273"/>
                </a:lnTo>
                <a:lnTo>
                  <a:pt x="1561701" y="1585627"/>
                </a:lnTo>
                <a:lnTo>
                  <a:pt x="1554307" y="1573451"/>
                </a:lnTo>
                <a:lnTo>
                  <a:pt x="1546386" y="1560746"/>
                </a:lnTo>
                <a:lnTo>
                  <a:pt x="1538200" y="1547776"/>
                </a:lnTo>
                <a:lnTo>
                  <a:pt x="1529222" y="1534542"/>
                </a:lnTo>
                <a:lnTo>
                  <a:pt x="1519716" y="1521043"/>
                </a:lnTo>
                <a:lnTo>
                  <a:pt x="1509946" y="1507279"/>
                </a:lnTo>
                <a:lnTo>
                  <a:pt x="1499648" y="1493250"/>
                </a:lnTo>
                <a:lnTo>
                  <a:pt x="1488821" y="1479486"/>
                </a:lnTo>
                <a:lnTo>
                  <a:pt x="1477467" y="1465723"/>
                </a:lnTo>
                <a:lnTo>
                  <a:pt x="1465848" y="1451694"/>
                </a:lnTo>
                <a:lnTo>
                  <a:pt x="1453438" y="1438195"/>
                </a:lnTo>
                <a:lnTo>
                  <a:pt x="1436010" y="1418873"/>
                </a:lnTo>
                <a:lnTo>
                  <a:pt x="1417790" y="1398756"/>
                </a:lnTo>
                <a:lnTo>
                  <a:pt x="1399834" y="1377846"/>
                </a:lnTo>
                <a:lnTo>
                  <a:pt x="1390328" y="1366729"/>
                </a:lnTo>
                <a:lnTo>
                  <a:pt x="1381086" y="1355347"/>
                </a:lnTo>
                <a:lnTo>
                  <a:pt x="1372108" y="1343965"/>
                </a:lnTo>
                <a:lnTo>
                  <a:pt x="1362602" y="1332319"/>
                </a:lnTo>
                <a:lnTo>
                  <a:pt x="1353624" y="1320143"/>
                </a:lnTo>
                <a:lnTo>
                  <a:pt x="1344910" y="1307968"/>
                </a:lnTo>
                <a:lnTo>
                  <a:pt x="1335932" y="1294998"/>
                </a:lnTo>
                <a:lnTo>
                  <a:pt x="1327483" y="1281763"/>
                </a:lnTo>
                <a:lnTo>
                  <a:pt x="1319033" y="1268529"/>
                </a:lnTo>
                <a:lnTo>
                  <a:pt x="1310319" y="1254500"/>
                </a:lnTo>
                <a:lnTo>
                  <a:pt x="1302397" y="1240472"/>
                </a:lnTo>
                <a:lnTo>
                  <a:pt x="1294739" y="1225914"/>
                </a:lnTo>
                <a:lnTo>
                  <a:pt x="1287346" y="1211356"/>
                </a:lnTo>
                <a:lnTo>
                  <a:pt x="1279952" y="1196004"/>
                </a:lnTo>
                <a:lnTo>
                  <a:pt x="1273087" y="1180123"/>
                </a:lnTo>
                <a:lnTo>
                  <a:pt x="1267013" y="1163977"/>
                </a:lnTo>
                <a:lnTo>
                  <a:pt x="1260676" y="1147566"/>
                </a:lnTo>
                <a:lnTo>
                  <a:pt x="1255131" y="1130626"/>
                </a:lnTo>
                <a:lnTo>
                  <a:pt x="1249850" y="1112892"/>
                </a:lnTo>
                <a:lnTo>
                  <a:pt x="1245097" y="1095157"/>
                </a:lnTo>
                <a:lnTo>
                  <a:pt x="1241136" y="1076894"/>
                </a:lnTo>
                <a:lnTo>
                  <a:pt x="1237439" y="1058101"/>
                </a:lnTo>
                <a:lnTo>
                  <a:pt x="1234535" y="1038779"/>
                </a:lnTo>
                <a:lnTo>
                  <a:pt x="1231894" y="1018927"/>
                </a:lnTo>
                <a:lnTo>
                  <a:pt x="1229781" y="998810"/>
                </a:lnTo>
                <a:lnTo>
                  <a:pt x="1229253" y="988223"/>
                </a:lnTo>
                <a:lnTo>
                  <a:pt x="1228725" y="977900"/>
                </a:lnTo>
                <a:close/>
                <a:moveTo>
                  <a:pt x="971550" y="977900"/>
                </a:moveTo>
                <a:lnTo>
                  <a:pt x="1171208" y="977900"/>
                </a:lnTo>
                <a:lnTo>
                  <a:pt x="1171736" y="989555"/>
                </a:lnTo>
                <a:lnTo>
                  <a:pt x="1172264" y="1000681"/>
                </a:lnTo>
                <a:lnTo>
                  <a:pt x="1173584" y="1012071"/>
                </a:lnTo>
                <a:lnTo>
                  <a:pt x="1174641" y="1023196"/>
                </a:lnTo>
                <a:lnTo>
                  <a:pt x="1175697" y="1034057"/>
                </a:lnTo>
                <a:lnTo>
                  <a:pt x="1177018" y="1044917"/>
                </a:lnTo>
                <a:lnTo>
                  <a:pt x="1178866" y="1055513"/>
                </a:lnTo>
                <a:lnTo>
                  <a:pt x="1180451" y="1066373"/>
                </a:lnTo>
                <a:lnTo>
                  <a:pt x="1182564" y="1076439"/>
                </a:lnTo>
                <a:lnTo>
                  <a:pt x="1184412" y="1087035"/>
                </a:lnTo>
                <a:lnTo>
                  <a:pt x="1188902" y="1107166"/>
                </a:lnTo>
                <a:lnTo>
                  <a:pt x="1194184" y="1126768"/>
                </a:lnTo>
                <a:lnTo>
                  <a:pt x="1199730" y="1145840"/>
                </a:lnTo>
                <a:lnTo>
                  <a:pt x="1206068" y="1164647"/>
                </a:lnTo>
                <a:lnTo>
                  <a:pt x="1212671" y="1182660"/>
                </a:lnTo>
                <a:lnTo>
                  <a:pt x="1219537" y="1200408"/>
                </a:lnTo>
                <a:lnTo>
                  <a:pt x="1227196" y="1217625"/>
                </a:lnTo>
                <a:lnTo>
                  <a:pt x="1234855" y="1234578"/>
                </a:lnTo>
                <a:lnTo>
                  <a:pt x="1243042" y="1250737"/>
                </a:lnTo>
                <a:lnTo>
                  <a:pt x="1251493" y="1266630"/>
                </a:lnTo>
                <a:lnTo>
                  <a:pt x="1260208" y="1282259"/>
                </a:lnTo>
                <a:lnTo>
                  <a:pt x="1268923" y="1297357"/>
                </a:lnTo>
                <a:lnTo>
                  <a:pt x="1278431" y="1311661"/>
                </a:lnTo>
                <a:lnTo>
                  <a:pt x="1287674" y="1325965"/>
                </a:lnTo>
                <a:lnTo>
                  <a:pt x="1297182" y="1339740"/>
                </a:lnTo>
                <a:lnTo>
                  <a:pt x="1306689" y="1353249"/>
                </a:lnTo>
                <a:lnTo>
                  <a:pt x="1316461" y="1366229"/>
                </a:lnTo>
                <a:lnTo>
                  <a:pt x="1325968" y="1378943"/>
                </a:lnTo>
                <a:lnTo>
                  <a:pt x="1336004" y="1391128"/>
                </a:lnTo>
                <a:lnTo>
                  <a:pt x="1345512" y="1403048"/>
                </a:lnTo>
                <a:lnTo>
                  <a:pt x="1355547" y="1414704"/>
                </a:lnTo>
                <a:lnTo>
                  <a:pt x="1374298" y="1436689"/>
                </a:lnTo>
                <a:lnTo>
                  <a:pt x="1393049" y="1457351"/>
                </a:lnTo>
                <a:lnTo>
                  <a:pt x="1411008" y="1476953"/>
                </a:lnTo>
                <a:lnTo>
                  <a:pt x="1423684" y="1491257"/>
                </a:lnTo>
                <a:lnTo>
                  <a:pt x="1435569" y="1505296"/>
                </a:lnTo>
                <a:lnTo>
                  <a:pt x="1446925" y="1519865"/>
                </a:lnTo>
                <a:lnTo>
                  <a:pt x="1458017" y="1534434"/>
                </a:lnTo>
                <a:lnTo>
                  <a:pt x="1468581" y="1548473"/>
                </a:lnTo>
                <a:lnTo>
                  <a:pt x="1478352" y="1562777"/>
                </a:lnTo>
                <a:lnTo>
                  <a:pt x="1487860" y="1576551"/>
                </a:lnTo>
                <a:lnTo>
                  <a:pt x="1496575" y="1590061"/>
                </a:lnTo>
                <a:lnTo>
                  <a:pt x="1505026" y="1603305"/>
                </a:lnTo>
                <a:lnTo>
                  <a:pt x="1512685" y="1616020"/>
                </a:lnTo>
                <a:lnTo>
                  <a:pt x="1519816" y="1628205"/>
                </a:lnTo>
                <a:lnTo>
                  <a:pt x="1526154" y="1639595"/>
                </a:lnTo>
                <a:lnTo>
                  <a:pt x="1537510" y="1660521"/>
                </a:lnTo>
                <a:lnTo>
                  <a:pt x="1546225" y="1677739"/>
                </a:lnTo>
                <a:lnTo>
                  <a:pt x="1531436" y="1689659"/>
                </a:lnTo>
                <a:lnTo>
                  <a:pt x="1516382" y="1701579"/>
                </a:lnTo>
                <a:lnTo>
                  <a:pt x="1501065" y="1712970"/>
                </a:lnTo>
                <a:lnTo>
                  <a:pt x="1485483" y="1723830"/>
                </a:lnTo>
                <a:lnTo>
                  <a:pt x="1469637" y="1734691"/>
                </a:lnTo>
                <a:lnTo>
                  <a:pt x="1453527" y="1745286"/>
                </a:lnTo>
                <a:lnTo>
                  <a:pt x="1437153" y="1755352"/>
                </a:lnTo>
                <a:lnTo>
                  <a:pt x="1420779" y="1765153"/>
                </a:lnTo>
                <a:lnTo>
                  <a:pt x="1404141" y="1774689"/>
                </a:lnTo>
                <a:lnTo>
                  <a:pt x="1387239" y="1783695"/>
                </a:lnTo>
                <a:lnTo>
                  <a:pt x="1370073" y="1792437"/>
                </a:lnTo>
                <a:lnTo>
                  <a:pt x="1352642" y="1801178"/>
                </a:lnTo>
                <a:lnTo>
                  <a:pt x="1335212" y="1809389"/>
                </a:lnTo>
                <a:lnTo>
                  <a:pt x="1317517" y="1816806"/>
                </a:lnTo>
                <a:lnTo>
                  <a:pt x="1299823" y="1824488"/>
                </a:lnTo>
                <a:lnTo>
                  <a:pt x="1281600" y="1831640"/>
                </a:lnTo>
                <a:lnTo>
                  <a:pt x="1263377" y="1838263"/>
                </a:lnTo>
                <a:lnTo>
                  <a:pt x="1244891" y="1844620"/>
                </a:lnTo>
                <a:lnTo>
                  <a:pt x="1226404" y="1850712"/>
                </a:lnTo>
                <a:lnTo>
                  <a:pt x="1207653" y="1856010"/>
                </a:lnTo>
                <a:lnTo>
                  <a:pt x="1188638" y="1861573"/>
                </a:lnTo>
                <a:lnTo>
                  <a:pt x="1169887" y="1866341"/>
                </a:lnTo>
                <a:lnTo>
                  <a:pt x="1150608" y="1870579"/>
                </a:lnTo>
                <a:lnTo>
                  <a:pt x="1131065" y="1874817"/>
                </a:lnTo>
                <a:lnTo>
                  <a:pt x="1111522" y="1878261"/>
                </a:lnTo>
                <a:lnTo>
                  <a:pt x="1091978" y="1881440"/>
                </a:lnTo>
                <a:lnTo>
                  <a:pt x="1072171" y="1884353"/>
                </a:lnTo>
                <a:lnTo>
                  <a:pt x="1052100" y="1886737"/>
                </a:lnTo>
                <a:lnTo>
                  <a:pt x="1032557" y="1888857"/>
                </a:lnTo>
                <a:lnTo>
                  <a:pt x="1011957" y="1890446"/>
                </a:lnTo>
                <a:lnTo>
                  <a:pt x="992150" y="1891505"/>
                </a:lnTo>
                <a:lnTo>
                  <a:pt x="971550" y="1892300"/>
                </a:lnTo>
                <a:lnTo>
                  <a:pt x="971550" y="977900"/>
                </a:lnTo>
                <a:close/>
                <a:moveTo>
                  <a:pt x="714641" y="977900"/>
                </a:moveTo>
                <a:lnTo>
                  <a:pt x="914401" y="977900"/>
                </a:lnTo>
                <a:lnTo>
                  <a:pt x="914401" y="1892300"/>
                </a:lnTo>
                <a:lnTo>
                  <a:pt x="894028" y="1891505"/>
                </a:lnTo>
                <a:lnTo>
                  <a:pt x="873920" y="1890180"/>
                </a:lnTo>
                <a:lnTo>
                  <a:pt x="853812" y="1888326"/>
                </a:lnTo>
                <a:lnTo>
                  <a:pt x="833703" y="1886206"/>
                </a:lnTo>
                <a:lnTo>
                  <a:pt x="813859" y="1883556"/>
                </a:lnTo>
                <a:lnTo>
                  <a:pt x="794016" y="1880377"/>
                </a:lnTo>
                <a:lnTo>
                  <a:pt x="774701" y="1876932"/>
                </a:lnTo>
                <a:lnTo>
                  <a:pt x="755122" y="1873222"/>
                </a:lnTo>
                <a:lnTo>
                  <a:pt x="735807" y="1868983"/>
                </a:lnTo>
                <a:lnTo>
                  <a:pt x="716493" y="1864214"/>
                </a:lnTo>
                <a:lnTo>
                  <a:pt x="697707" y="1859444"/>
                </a:lnTo>
                <a:lnTo>
                  <a:pt x="678922" y="1854145"/>
                </a:lnTo>
                <a:lnTo>
                  <a:pt x="660136" y="1848316"/>
                </a:lnTo>
                <a:lnTo>
                  <a:pt x="641615" y="1842221"/>
                </a:lnTo>
                <a:lnTo>
                  <a:pt x="623095" y="1835597"/>
                </a:lnTo>
                <a:lnTo>
                  <a:pt x="605103" y="1828708"/>
                </a:lnTo>
                <a:lnTo>
                  <a:pt x="586847" y="1821554"/>
                </a:lnTo>
                <a:lnTo>
                  <a:pt x="569120" y="1814135"/>
                </a:lnTo>
                <a:lnTo>
                  <a:pt x="551392" y="1806186"/>
                </a:lnTo>
                <a:lnTo>
                  <a:pt x="534195" y="1797707"/>
                </a:lnTo>
                <a:lnTo>
                  <a:pt x="516997" y="1789228"/>
                </a:lnTo>
                <a:lnTo>
                  <a:pt x="499534" y="1779954"/>
                </a:lnTo>
                <a:lnTo>
                  <a:pt x="482865" y="1770680"/>
                </a:lnTo>
                <a:lnTo>
                  <a:pt x="466197" y="1761142"/>
                </a:lnTo>
                <a:lnTo>
                  <a:pt x="449792" y="1751073"/>
                </a:lnTo>
                <a:lnTo>
                  <a:pt x="433653" y="1741004"/>
                </a:lnTo>
                <a:lnTo>
                  <a:pt x="417778" y="1730405"/>
                </a:lnTo>
                <a:lnTo>
                  <a:pt x="401903" y="1719277"/>
                </a:lnTo>
                <a:lnTo>
                  <a:pt x="386292" y="1708413"/>
                </a:lnTo>
                <a:lnTo>
                  <a:pt x="371211" y="1696755"/>
                </a:lnTo>
                <a:lnTo>
                  <a:pt x="356130" y="1684831"/>
                </a:lnTo>
                <a:lnTo>
                  <a:pt x="341313" y="1672908"/>
                </a:lnTo>
                <a:lnTo>
                  <a:pt x="350838" y="1654890"/>
                </a:lnTo>
                <a:lnTo>
                  <a:pt x="361951" y="1634222"/>
                </a:lnTo>
                <a:lnTo>
                  <a:pt x="368565" y="1622829"/>
                </a:lnTo>
                <a:lnTo>
                  <a:pt x="375709" y="1610905"/>
                </a:lnTo>
                <a:lnTo>
                  <a:pt x="383382" y="1598452"/>
                </a:lnTo>
                <a:lnTo>
                  <a:pt x="391584" y="1585734"/>
                </a:lnTo>
                <a:lnTo>
                  <a:pt x="400051" y="1572750"/>
                </a:lnTo>
                <a:lnTo>
                  <a:pt x="409047" y="1559237"/>
                </a:lnTo>
                <a:lnTo>
                  <a:pt x="418572" y="1545724"/>
                </a:lnTo>
                <a:lnTo>
                  <a:pt x="428890" y="1531945"/>
                </a:lnTo>
                <a:lnTo>
                  <a:pt x="439738" y="1518432"/>
                </a:lnTo>
                <a:lnTo>
                  <a:pt x="450586" y="1504389"/>
                </a:lnTo>
                <a:lnTo>
                  <a:pt x="462228" y="1490876"/>
                </a:lnTo>
                <a:lnTo>
                  <a:pt x="474399" y="1477097"/>
                </a:lnTo>
                <a:lnTo>
                  <a:pt x="492390" y="1457490"/>
                </a:lnTo>
                <a:lnTo>
                  <a:pt x="510647" y="1436822"/>
                </a:lnTo>
                <a:lnTo>
                  <a:pt x="529961" y="1414830"/>
                </a:lnTo>
                <a:lnTo>
                  <a:pt x="539486" y="1403172"/>
                </a:lnTo>
                <a:lnTo>
                  <a:pt x="549540" y="1391248"/>
                </a:lnTo>
                <a:lnTo>
                  <a:pt x="559065" y="1379060"/>
                </a:lnTo>
                <a:lnTo>
                  <a:pt x="569120" y="1366341"/>
                </a:lnTo>
                <a:lnTo>
                  <a:pt x="578645" y="1353358"/>
                </a:lnTo>
                <a:lnTo>
                  <a:pt x="588170" y="1339845"/>
                </a:lnTo>
                <a:lnTo>
                  <a:pt x="597959" y="1326066"/>
                </a:lnTo>
                <a:lnTo>
                  <a:pt x="607220" y="1311758"/>
                </a:lnTo>
                <a:lnTo>
                  <a:pt x="616215" y="1297450"/>
                </a:lnTo>
                <a:lnTo>
                  <a:pt x="625476" y="1282347"/>
                </a:lnTo>
                <a:lnTo>
                  <a:pt x="634207" y="1266714"/>
                </a:lnTo>
                <a:lnTo>
                  <a:pt x="642409" y="1250816"/>
                </a:lnTo>
                <a:lnTo>
                  <a:pt x="650611" y="1234653"/>
                </a:lnTo>
                <a:lnTo>
                  <a:pt x="658549" y="1217695"/>
                </a:lnTo>
                <a:lnTo>
                  <a:pt x="665957" y="1200472"/>
                </a:lnTo>
                <a:lnTo>
                  <a:pt x="672836" y="1182719"/>
                </a:lnTo>
                <a:lnTo>
                  <a:pt x="679451" y="1164702"/>
                </a:lnTo>
                <a:lnTo>
                  <a:pt x="685801" y="1145889"/>
                </a:lnTo>
                <a:lnTo>
                  <a:pt x="691357" y="1126811"/>
                </a:lnTo>
                <a:lnTo>
                  <a:pt x="696384" y="1107204"/>
                </a:lnTo>
                <a:lnTo>
                  <a:pt x="700882" y="1087066"/>
                </a:lnTo>
                <a:lnTo>
                  <a:pt x="703263" y="1076468"/>
                </a:lnTo>
                <a:lnTo>
                  <a:pt x="704851" y="1066399"/>
                </a:lnTo>
                <a:lnTo>
                  <a:pt x="706968" y="1055535"/>
                </a:lnTo>
                <a:lnTo>
                  <a:pt x="708291" y="1044937"/>
                </a:lnTo>
                <a:lnTo>
                  <a:pt x="709878" y="1034073"/>
                </a:lnTo>
                <a:lnTo>
                  <a:pt x="711201" y="1023209"/>
                </a:lnTo>
                <a:lnTo>
                  <a:pt x="712259" y="1012081"/>
                </a:lnTo>
                <a:lnTo>
                  <a:pt x="713053" y="1000687"/>
                </a:lnTo>
                <a:lnTo>
                  <a:pt x="714111" y="989559"/>
                </a:lnTo>
                <a:lnTo>
                  <a:pt x="714641" y="977900"/>
                </a:lnTo>
                <a:close/>
                <a:moveTo>
                  <a:pt x="1588" y="977900"/>
                </a:moveTo>
                <a:lnTo>
                  <a:pt x="657226" y="977900"/>
                </a:lnTo>
                <a:lnTo>
                  <a:pt x="656433" y="988215"/>
                </a:lnTo>
                <a:lnTo>
                  <a:pt x="655904" y="998794"/>
                </a:lnTo>
                <a:lnTo>
                  <a:pt x="654052" y="1018894"/>
                </a:lnTo>
                <a:lnTo>
                  <a:pt x="651408" y="1038730"/>
                </a:lnTo>
                <a:lnTo>
                  <a:pt x="648234" y="1058036"/>
                </a:lnTo>
                <a:lnTo>
                  <a:pt x="644531" y="1076814"/>
                </a:lnTo>
                <a:lnTo>
                  <a:pt x="640564" y="1095063"/>
                </a:lnTo>
                <a:lnTo>
                  <a:pt x="635804" y="1112783"/>
                </a:lnTo>
                <a:lnTo>
                  <a:pt x="630778" y="1130503"/>
                </a:lnTo>
                <a:lnTo>
                  <a:pt x="625224" y="1147429"/>
                </a:lnTo>
                <a:lnTo>
                  <a:pt x="618877" y="1163827"/>
                </a:lnTo>
                <a:lnTo>
                  <a:pt x="612794" y="1179960"/>
                </a:lnTo>
                <a:lnTo>
                  <a:pt x="605918" y="1195829"/>
                </a:lnTo>
                <a:lnTo>
                  <a:pt x="598512" y="1211168"/>
                </a:lnTo>
                <a:lnTo>
                  <a:pt x="591107" y="1225714"/>
                </a:lnTo>
                <a:lnTo>
                  <a:pt x="583173" y="1240261"/>
                </a:lnTo>
                <a:lnTo>
                  <a:pt x="575238" y="1254278"/>
                </a:lnTo>
                <a:lnTo>
                  <a:pt x="567040" y="1268295"/>
                </a:lnTo>
                <a:lnTo>
                  <a:pt x="558312" y="1281519"/>
                </a:lnTo>
                <a:lnTo>
                  <a:pt x="549849" y="1294743"/>
                </a:lnTo>
                <a:lnTo>
                  <a:pt x="541121" y="1307702"/>
                </a:lnTo>
                <a:lnTo>
                  <a:pt x="532129" y="1319868"/>
                </a:lnTo>
                <a:lnTo>
                  <a:pt x="522872" y="1332034"/>
                </a:lnTo>
                <a:lnTo>
                  <a:pt x="513615" y="1343671"/>
                </a:lnTo>
                <a:lnTo>
                  <a:pt x="504623" y="1355043"/>
                </a:lnTo>
                <a:lnTo>
                  <a:pt x="495102" y="1366416"/>
                </a:lnTo>
                <a:lnTo>
                  <a:pt x="485845" y="1377524"/>
                </a:lnTo>
                <a:lnTo>
                  <a:pt x="467596" y="1398417"/>
                </a:lnTo>
                <a:lnTo>
                  <a:pt x="449612" y="1418518"/>
                </a:lnTo>
                <a:lnTo>
                  <a:pt x="432156" y="1437824"/>
                </a:lnTo>
                <a:lnTo>
                  <a:pt x="420255" y="1450784"/>
                </a:lnTo>
                <a:lnTo>
                  <a:pt x="408882" y="1464008"/>
                </a:lnTo>
                <a:lnTo>
                  <a:pt x="397774" y="1477496"/>
                </a:lnTo>
                <a:lnTo>
                  <a:pt x="387460" y="1490984"/>
                </a:lnTo>
                <a:lnTo>
                  <a:pt x="377410" y="1504208"/>
                </a:lnTo>
                <a:lnTo>
                  <a:pt x="367889" y="1517432"/>
                </a:lnTo>
                <a:lnTo>
                  <a:pt x="358632" y="1530391"/>
                </a:lnTo>
                <a:lnTo>
                  <a:pt x="349904" y="1543086"/>
                </a:lnTo>
                <a:lnTo>
                  <a:pt x="341705" y="1555781"/>
                </a:lnTo>
                <a:lnTo>
                  <a:pt x="333771" y="1567947"/>
                </a:lnTo>
                <a:lnTo>
                  <a:pt x="326895" y="1579848"/>
                </a:lnTo>
                <a:lnTo>
                  <a:pt x="319754" y="1591485"/>
                </a:lnTo>
                <a:lnTo>
                  <a:pt x="307588" y="1612643"/>
                </a:lnTo>
                <a:lnTo>
                  <a:pt x="297009" y="1631950"/>
                </a:lnTo>
                <a:lnTo>
                  <a:pt x="280876" y="1616346"/>
                </a:lnTo>
                <a:lnTo>
                  <a:pt x="265007" y="1600213"/>
                </a:lnTo>
                <a:lnTo>
                  <a:pt x="249932" y="1583815"/>
                </a:lnTo>
                <a:lnTo>
                  <a:pt x="234592" y="1566889"/>
                </a:lnTo>
                <a:lnTo>
                  <a:pt x="220046" y="1549962"/>
                </a:lnTo>
                <a:lnTo>
                  <a:pt x="205764" y="1532243"/>
                </a:lnTo>
                <a:lnTo>
                  <a:pt x="191747" y="1514523"/>
                </a:lnTo>
                <a:lnTo>
                  <a:pt x="178523" y="1496009"/>
                </a:lnTo>
                <a:lnTo>
                  <a:pt x="165564" y="1477760"/>
                </a:lnTo>
                <a:lnTo>
                  <a:pt x="153133" y="1458718"/>
                </a:lnTo>
                <a:lnTo>
                  <a:pt x="140967" y="1439411"/>
                </a:lnTo>
                <a:lnTo>
                  <a:pt x="129066" y="1420105"/>
                </a:lnTo>
                <a:lnTo>
                  <a:pt x="117958" y="1400533"/>
                </a:lnTo>
                <a:lnTo>
                  <a:pt x="107114" y="1380433"/>
                </a:lnTo>
                <a:lnTo>
                  <a:pt x="97064" y="1359804"/>
                </a:lnTo>
                <a:lnTo>
                  <a:pt x="87014" y="1339175"/>
                </a:lnTo>
                <a:lnTo>
                  <a:pt x="77757" y="1318281"/>
                </a:lnTo>
                <a:lnTo>
                  <a:pt x="69030" y="1297387"/>
                </a:lnTo>
                <a:lnTo>
                  <a:pt x="60831" y="1275965"/>
                </a:lnTo>
                <a:lnTo>
                  <a:pt x="52897" y="1254278"/>
                </a:lnTo>
                <a:lnTo>
                  <a:pt x="45491" y="1232326"/>
                </a:lnTo>
                <a:lnTo>
                  <a:pt x="38615" y="1210110"/>
                </a:lnTo>
                <a:lnTo>
                  <a:pt x="32532" y="1187894"/>
                </a:lnTo>
                <a:lnTo>
                  <a:pt x="26713" y="1165414"/>
                </a:lnTo>
                <a:lnTo>
                  <a:pt x="21688" y="1142669"/>
                </a:lnTo>
                <a:lnTo>
                  <a:pt x="17192" y="1119659"/>
                </a:lnTo>
                <a:lnTo>
                  <a:pt x="12961" y="1096385"/>
                </a:lnTo>
                <a:lnTo>
                  <a:pt x="9522" y="1073112"/>
                </a:lnTo>
                <a:lnTo>
                  <a:pt x="6613" y="1049309"/>
                </a:lnTo>
                <a:lnTo>
                  <a:pt x="4497" y="1026035"/>
                </a:lnTo>
                <a:lnTo>
                  <a:pt x="2646" y="1001967"/>
                </a:lnTo>
                <a:lnTo>
                  <a:pt x="1588" y="977900"/>
                </a:lnTo>
                <a:close/>
                <a:moveTo>
                  <a:pt x="293366" y="260350"/>
                </a:moveTo>
                <a:lnTo>
                  <a:pt x="303437" y="279657"/>
                </a:lnTo>
                <a:lnTo>
                  <a:pt x="315892" y="301344"/>
                </a:lnTo>
                <a:lnTo>
                  <a:pt x="322782" y="313246"/>
                </a:lnTo>
                <a:lnTo>
                  <a:pt x="330203" y="325411"/>
                </a:lnTo>
                <a:lnTo>
                  <a:pt x="338153" y="337842"/>
                </a:lnTo>
                <a:lnTo>
                  <a:pt x="346633" y="350801"/>
                </a:lnTo>
                <a:lnTo>
                  <a:pt x="355379" y="364290"/>
                </a:lnTo>
                <a:lnTo>
                  <a:pt x="364654" y="377778"/>
                </a:lnTo>
                <a:lnTo>
                  <a:pt x="374724" y="391266"/>
                </a:lnTo>
                <a:lnTo>
                  <a:pt x="385060" y="405284"/>
                </a:lnTo>
                <a:lnTo>
                  <a:pt x="395925" y="419036"/>
                </a:lnTo>
                <a:lnTo>
                  <a:pt x="407321" y="433318"/>
                </a:lnTo>
                <a:lnTo>
                  <a:pt x="419246" y="447071"/>
                </a:lnTo>
                <a:lnTo>
                  <a:pt x="431702" y="460824"/>
                </a:lnTo>
                <a:lnTo>
                  <a:pt x="449192" y="479866"/>
                </a:lnTo>
                <a:lnTo>
                  <a:pt x="467213" y="499967"/>
                </a:lnTo>
                <a:lnTo>
                  <a:pt x="485499" y="521389"/>
                </a:lnTo>
                <a:lnTo>
                  <a:pt x="494774" y="531968"/>
                </a:lnTo>
                <a:lnTo>
                  <a:pt x="504314" y="543341"/>
                </a:lnTo>
                <a:lnTo>
                  <a:pt x="513325" y="554713"/>
                </a:lnTo>
                <a:lnTo>
                  <a:pt x="522600" y="566615"/>
                </a:lnTo>
                <a:lnTo>
                  <a:pt x="531875" y="578781"/>
                </a:lnTo>
                <a:lnTo>
                  <a:pt x="540886" y="591211"/>
                </a:lnTo>
                <a:lnTo>
                  <a:pt x="549631" y="603906"/>
                </a:lnTo>
                <a:lnTo>
                  <a:pt x="558111" y="616866"/>
                </a:lnTo>
                <a:lnTo>
                  <a:pt x="566857" y="630354"/>
                </a:lnTo>
                <a:lnTo>
                  <a:pt x="575072" y="644107"/>
                </a:lnTo>
                <a:lnTo>
                  <a:pt x="583022" y="658389"/>
                </a:lnTo>
                <a:lnTo>
                  <a:pt x="590973" y="672670"/>
                </a:lnTo>
                <a:lnTo>
                  <a:pt x="598393" y="687746"/>
                </a:lnTo>
                <a:lnTo>
                  <a:pt x="605813" y="703085"/>
                </a:lnTo>
                <a:lnTo>
                  <a:pt x="612703" y="718689"/>
                </a:lnTo>
                <a:lnTo>
                  <a:pt x="618799" y="734822"/>
                </a:lnTo>
                <a:lnTo>
                  <a:pt x="625159" y="751220"/>
                </a:lnTo>
                <a:lnTo>
                  <a:pt x="630724" y="768147"/>
                </a:lnTo>
                <a:lnTo>
                  <a:pt x="635759" y="785602"/>
                </a:lnTo>
                <a:lnTo>
                  <a:pt x="640530" y="803587"/>
                </a:lnTo>
                <a:lnTo>
                  <a:pt x="644505" y="821835"/>
                </a:lnTo>
                <a:lnTo>
                  <a:pt x="648215" y="840613"/>
                </a:lnTo>
                <a:lnTo>
                  <a:pt x="651395" y="859920"/>
                </a:lnTo>
                <a:lnTo>
                  <a:pt x="654045" y="879492"/>
                </a:lnTo>
                <a:lnTo>
                  <a:pt x="655900" y="899592"/>
                </a:lnTo>
                <a:lnTo>
                  <a:pt x="656430" y="910171"/>
                </a:lnTo>
                <a:lnTo>
                  <a:pt x="657225" y="920750"/>
                </a:lnTo>
                <a:lnTo>
                  <a:pt x="0" y="920750"/>
                </a:lnTo>
                <a:lnTo>
                  <a:pt x="795" y="896418"/>
                </a:lnTo>
                <a:lnTo>
                  <a:pt x="2385" y="872351"/>
                </a:lnTo>
                <a:lnTo>
                  <a:pt x="4505" y="848548"/>
                </a:lnTo>
                <a:lnTo>
                  <a:pt x="7155" y="824745"/>
                </a:lnTo>
                <a:lnTo>
                  <a:pt x="10601" y="801206"/>
                </a:lnTo>
                <a:lnTo>
                  <a:pt x="14576" y="777668"/>
                </a:lnTo>
                <a:lnTo>
                  <a:pt x="18816" y="754394"/>
                </a:lnTo>
                <a:lnTo>
                  <a:pt x="23851" y="731649"/>
                </a:lnTo>
                <a:lnTo>
                  <a:pt x="29416" y="708904"/>
                </a:lnTo>
                <a:lnTo>
                  <a:pt x="35511" y="686423"/>
                </a:lnTo>
                <a:lnTo>
                  <a:pt x="42137" y="663943"/>
                </a:lnTo>
                <a:lnTo>
                  <a:pt x="49292" y="641726"/>
                </a:lnTo>
                <a:lnTo>
                  <a:pt x="56977" y="620039"/>
                </a:lnTo>
                <a:lnTo>
                  <a:pt x="65193" y="598617"/>
                </a:lnTo>
                <a:lnTo>
                  <a:pt x="73938" y="576929"/>
                </a:lnTo>
                <a:lnTo>
                  <a:pt x="83478" y="556036"/>
                </a:lnTo>
                <a:lnTo>
                  <a:pt x="93019" y="535142"/>
                </a:lnTo>
                <a:lnTo>
                  <a:pt x="103354" y="514777"/>
                </a:lnTo>
                <a:lnTo>
                  <a:pt x="113954" y="494413"/>
                </a:lnTo>
                <a:lnTo>
                  <a:pt x="125085" y="474577"/>
                </a:lnTo>
                <a:lnTo>
                  <a:pt x="136745" y="454741"/>
                </a:lnTo>
                <a:lnTo>
                  <a:pt x="148936" y="435434"/>
                </a:lnTo>
                <a:lnTo>
                  <a:pt x="161391" y="416656"/>
                </a:lnTo>
                <a:lnTo>
                  <a:pt x="174377" y="397878"/>
                </a:lnTo>
                <a:lnTo>
                  <a:pt x="187627" y="379365"/>
                </a:lnTo>
                <a:lnTo>
                  <a:pt x="201673" y="361380"/>
                </a:lnTo>
                <a:lnTo>
                  <a:pt x="215718" y="343660"/>
                </a:lnTo>
                <a:lnTo>
                  <a:pt x="230559" y="326205"/>
                </a:lnTo>
                <a:lnTo>
                  <a:pt x="245664" y="309278"/>
                </a:lnTo>
                <a:lnTo>
                  <a:pt x="261300" y="292616"/>
                </a:lnTo>
                <a:lnTo>
                  <a:pt x="277201" y="276483"/>
                </a:lnTo>
                <a:lnTo>
                  <a:pt x="293366" y="260350"/>
                </a:lnTo>
                <a:close/>
                <a:moveTo>
                  <a:pt x="1594909" y="255588"/>
                </a:moveTo>
                <a:lnTo>
                  <a:pt x="1611578" y="271696"/>
                </a:lnTo>
                <a:lnTo>
                  <a:pt x="1627717" y="287803"/>
                </a:lnTo>
                <a:lnTo>
                  <a:pt x="1643328" y="304703"/>
                </a:lnTo>
                <a:lnTo>
                  <a:pt x="1658938" y="321867"/>
                </a:lnTo>
                <a:lnTo>
                  <a:pt x="1673755" y="339031"/>
                </a:lnTo>
                <a:lnTo>
                  <a:pt x="1688307" y="356986"/>
                </a:lnTo>
                <a:lnTo>
                  <a:pt x="1702594" y="374942"/>
                </a:lnTo>
                <a:lnTo>
                  <a:pt x="1716088" y="393691"/>
                </a:lnTo>
                <a:lnTo>
                  <a:pt x="1729317" y="412175"/>
                </a:lnTo>
                <a:lnTo>
                  <a:pt x="1742017" y="431451"/>
                </a:lnTo>
                <a:lnTo>
                  <a:pt x="1754188" y="450991"/>
                </a:lnTo>
                <a:lnTo>
                  <a:pt x="1766094" y="470796"/>
                </a:lnTo>
                <a:lnTo>
                  <a:pt x="1777736" y="490864"/>
                </a:lnTo>
                <a:lnTo>
                  <a:pt x="1788584" y="511197"/>
                </a:lnTo>
                <a:lnTo>
                  <a:pt x="1799167" y="531793"/>
                </a:lnTo>
                <a:lnTo>
                  <a:pt x="1808957" y="552654"/>
                </a:lnTo>
                <a:lnTo>
                  <a:pt x="1818217" y="573778"/>
                </a:lnTo>
                <a:lnTo>
                  <a:pt x="1827478" y="595695"/>
                </a:lnTo>
                <a:lnTo>
                  <a:pt x="1835680" y="617348"/>
                </a:lnTo>
                <a:lnTo>
                  <a:pt x="1843617" y="639265"/>
                </a:lnTo>
                <a:lnTo>
                  <a:pt x="1850761" y="661446"/>
                </a:lnTo>
                <a:lnTo>
                  <a:pt x="1857640" y="684155"/>
                </a:lnTo>
                <a:lnTo>
                  <a:pt x="1863990" y="706600"/>
                </a:lnTo>
                <a:lnTo>
                  <a:pt x="1869547" y="729837"/>
                </a:lnTo>
                <a:lnTo>
                  <a:pt x="1874574" y="753074"/>
                </a:lnTo>
                <a:lnTo>
                  <a:pt x="1879072" y="776311"/>
                </a:lnTo>
                <a:lnTo>
                  <a:pt x="1883040" y="800076"/>
                </a:lnTo>
                <a:lnTo>
                  <a:pt x="1886480" y="823842"/>
                </a:lnTo>
                <a:lnTo>
                  <a:pt x="1889126" y="847871"/>
                </a:lnTo>
                <a:lnTo>
                  <a:pt x="1891242" y="871636"/>
                </a:lnTo>
                <a:lnTo>
                  <a:pt x="1892830" y="896194"/>
                </a:lnTo>
                <a:lnTo>
                  <a:pt x="1893888" y="920751"/>
                </a:lnTo>
                <a:lnTo>
                  <a:pt x="1228725" y="920751"/>
                </a:lnTo>
                <a:lnTo>
                  <a:pt x="1229254" y="910189"/>
                </a:lnTo>
                <a:lnTo>
                  <a:pt x="1229784" y="899626"/>
                </a:lnTo>
                <a:lnTo>
                  <a:pt x="1231900" y="879558"/>
                </a:lnTo>
                <a:lnTo>
                  <a:pt x="1234546" y="860018"/>
                </a:lnTo>
                <a:lnTo>
                  <a:pt x="1237457" y="840741"/>
                </a:lnTo>
                <a:lnTo>
                  <a:pt x="1241161" y="821993"/>
                </a:lnTo>
                <a:lnTo>
                  <a:pt x="1245129" y="803773"/>
                </a:lnTo>
                <a:lnTo>
                  <a:pt x="1249892" y="785817"/>
                </a:lnTo>
                <a:lnTo>
                  <a:pt x="1255184" y="768389"/>
                </a:lnTo>
                <a:lnTo>
                  <a:pt x="1260740" y="751490"/>
                </a:lnTo>
                <a:lnTo>
                  <a:pt x="1267090" y="735118"/>
                </a:lnTo>
                <a:lnTo>
                  <a:pt x="1273175" y="719010"/>
                </a:lnTo>
                <a:lnTo>
                  <a:pt x="1280054" y="703431"/>
                </a:lnTo>
                <a:lnTo>
                  <a:pt x="1287463" y="688116"/>
                </a:lnTo>
                <a:lnTo>
                  <a:pt x="1294871" y="673064"/>
                </a:lnTo>
                <a:lnTo>
                  <a:pt x="1302544" y="658805"/>
                </a:lnTo>
                <a:lnTo>
                  <a:pt x="1310482" y="644546"/>
                </a:lnTo>
                <a:lnTo>
                  <a:pt x="1319213" y="630815"/>
                </a:lnTo>
                <a:lnTo>
                  <a:pt x="1327679" y="617348"/>
                </a:lnTo>
                <a:lnTo>
                  <a:pt x="1336146" y="604409"/>
                </a:lnTo>
                <a:lnTo>
                  <a:pt x="1345142" y="591734"/>
                </a:lnTo>
                <a:lnTo>
                  <a:pt x="1353873" y="579324"/>
                </a:lnTo>
                <a:lnTo>
                  <a:pt x="1362869" y="567177"/>
                </a:lnTo>
                <a:lnTo>
                  <a:pt x="1372394" y="555294"/>
                </a:lnTo>
                <a:lnTo>
                  <a:pt x="1381390" y="543940"/>
                </a:lnTo>
                <a:lnTo>
                  <a:pt x="1390650" y="532585"/>
                </a:lnTo>
                <a:lnTo>
                  <a:pt x="1400175" y="522023"/>
                </a:lnTo>
                <a:lnTo>
                  <a:pt x="1418167" y="500634"/>
                </a:lnTo>
                <a:lnTo>
                  <a:pt x="1436423" y="480566"/>
                </a:lnTo>
                <a:lnTo>
                  <a:pt x="1453886" y="461554"/>
                </a:lnTo>
                <a:lnTo>
                  <a:pt x="1466586" y="447294"/>
                </a:lnTo>
                <a:lnTo>
                  <a:pt x="1479021" y="432771"/>
                </a:lnTo>
                <a:lnTo>
                  <a:pt x="1490663" y="418248"/>
                </a:lnTo>
                <a:lnTo>
                  <a:pt x="1502040" y="403725"/>
                </a:lnTo>
                <a:lnTo>
                  <a:pt x="1512888" y="389466"/>
                </a:lnTo>
                <a:lnTo>
                  <a:pt x="1522942" y="375207"/>
                </a:lnTo>
                <a:lnTo>
                  <a:pt x="1532467" y="361211"/>
                </a:lnTo>
                <a:lnTo>
                  <a:pt x="1541728" y="347480"/>
                </a:lnTo>
                <a:lnTo>
                  <a:pt x="1550459" y="334277"/>
                </a:lnTo>
                <a:lnTo>
                  <a:pt x="1558396" y="321339"/>
                </a:lnTo>
                <a:lnTo>
                  <a:pt x="1565805" y="308664"/>
                </a:lnTo>
                <a:lnTo>
                  <a:pt x="1572684" y="296781"/>
                </a:lnTo>
                <a:lnTo>
                  <a:pt x="1584855" y="274864"/>
                </a:lnTo>
                <a:lnTo>
                  <a:pt x="1594909" y="255588"/>
                </a:lnTo>
                <a:close/>
                <a:moveTo>
                  <a:pt x="971550" y="0"/>
                </a:moveTo>
                <a:lnTo>
                  <a:pt x="992141" y="528"/>
                </a:lnTo>
                <a:lnTo>
                  <a:pt x="1012467" y="1585"/>
                </a:lnTo>
                <a:lnTo>
                  <a:pt x="1032793" y="3434"/>
                </a:lnTo>
                <a:lnTo>
                  <a:pt x="1052856" y="5282"/>
                </a:lnTo>
                <a:lnTo>
                  <a:pt x="1072918" y="7924"/>
                </a:lnTo>
                <a:lnTo>
                  <a:pt x="1092981" y="10829"/>
                </a:lnTo>
                <a:lnTo>
                  <a:pt x="1112251" y="14263"/>
                </a:lnTo>
                <a:lnTo>
                  <a:pt x="1132049" y="17697"/>
                </a:lnTo>
                <a:lnTo>
                  <a:pt x="1151584" y="21658"/>
                </a:lnTo>
                <a:lnTo>
                  <a:pt x="1170854" y="26413"/>
                </a:lnTo>
                <a:lnTo>
                  <a:pt x="1190125" y="31167"/>
                </a:lnTo>
                <a:lnTo>
                  <a:pt x="1208867" y="36450"/>
                </a:lnTo>
                <a:lnTo>
                  <a:pt x="1227874" y="41996"/>
                </a:lnTo>
                <a:lnTo>
                  <a:pt x="1246616" y="48071"/>
                </a:lnTo>
                <a:lnTo>
                  <a:pt x="1265095" y="54674"/>
                </a:lnTo>
                <a:lnTo>
                  <a:pt x="1283573" y="61278"/>
                </a:lnTo>
                <a:lnTo>
                  <a:pt x="1301524" y="68409"/>
                </a:lnTo>
                <a:lnTo>
                  <a:pt x="1319475" y="75805"/>
                </a:lnTo>
                <a:lnTo>
                  <a:pt x="1337161" y="83728"/>
                </a:lnTo>
                <a:lnTo>
                  <a:pt x="1355112" y="91916"/>
                </a:lnTo>
                <a:lnTo>
                  <a:pt x="1372270" y="100369"/>
                </a:lnTo>
                <a:lnTo>
                  <a:pt x="1389429" y="109349"/>
                </a:lnTo>
                <a:lnTo>
                  <a:pt x="1406324" y="118593"/>
                </a:lnTo>
                <a:lnTo>
                  <a:pt x="1423482" y="128102"/>
                </a:lnTo>
                <a:lnTo>
                  <a:pt x="1439849" y="137875"/>
                </a:lnTo>
                <a:lnTo>
                  <a:pt x="1456216" y="148440"/>
                </a:lnTo>
                <a:lnTo>
                  <a:pt x="1472318" y="158741"/>
                </a:lnTo>
                <a:lnTo>
                  <a:pt x="1488157" y="169834"/>
                </a:lnTo>
                <a:lnTo>
                  <a:pt x="1503996" y="180928"/>
                </a:lnTo>
                <a:lnTo>
                  <a:pt x="1519043" y="192549"/>
                </a:lnTo>
                <a:lnTo>
                  <a:pt x="1534353" y="204435"/>
                </a:lnTo>
                <a:lnTo>
                  <a:pt x="1549400" y="216321"/>
                </a:lnTo>
                <a:lnTo>
                  <a:pt x="1540953" y="232961"/>
                </a:lnTo>
                <a:lnTo>
                  <a:pt x="1529866" y="253563"/>
                </a:lnTo>
                <a:lnTo>
                  <a:pt x="1523530" y="265185"/>
                </a:lnTo>
                <a:lnTo>
                  <a:pt x="1516403" y="277599"/>
                </a:lnTo>
                <a:lnTo>
                  <a:pt x="1508483" y="290541"/>
                </a:lnTo>
                <a:lnTo>
                  <a:pt x="1500300" y="304540"/>
                </a:lnTo>
                <a:lnTo>
                  <a:pt x="1491325" y="318274"/>
                </a:lnTo>
                <a:lnTo>
                  <a:pt x="1481294" y="333065"/>
                </a:lnTo>
                <a:lnTo>
                  <a:pt x="1471262" y="347592"/>
                </a:lnTo>
                <a:lnTo>
                  <a:pt x="1460175" y="362648"/>
                </a:lnTo>
                <a:lnTo>
                  <a:pt x="1448824" y="377967"/>
                </a:lnTo>
                <a:lnTo>
                  <a:pt x="1436681" y="393022"/>
                </a:lnTo>
                <a:lnTo>
                  <a:pt x="1424010" y="407814"/>
                </a:lnTo>
                <a:lnTo>
                  <a:pt x="1410811" y="422869"/>
                </a:lnTo>
                <a:lnTo>
                  <a:pt x="1392861" y="442414"/>
                </a:lnTo>
                <a:lnTo>
                  <a:pt x="1374118" y="463016"/>
                </a:lnTo>
                <a:lnTo>
                  <a:pt x="1355376" y="484939"/>
                </a:lnTo>
                <a:lnTo>
                  <a:pt x="1345344" y="496561"/>
                </a:lnTo>
                <a:lnTo>
                  <a:pt x="1335841" y="508446"/>
                </a:lnTo>
                <a:lnTo>
                  <a:pt x="1325810" y="520596"/>
                </a:lnTo>
                <a:lnTo>
                  <a:pt x="1316307" y="533274"/>
                </a:lnTo>
                <a:lnTo>
                  <a:pt x="1306540" y="546481"/>
                </a:lnTo>
                <a:lnTo>
                  <a:pt x="1297036" y="559687"/>
                </a:lnTo>
                <a:lnTo>
                  <a:pt x="1287533" y="573422"/>
                </a:lnTo>
                <a:lnTo>
                  <a:pt x="1278294" y="587685"/>
                </a:lnTo>
                <a:lnTo>
                  <a:pt x="1268791" y="602212"/>
                </a:lnTo>
                <a:lnTo>
                  <a:pt x="1260079" y="617003"/>
                </a:lnTo>
                <a:lnTo>
                  <a:pt x="1251368" y="632587"/>
                </a:lnTo>
                <a:lnTo>
                  <a:pt x="1242921" y="648434"/>
                </a:lnTo>
                <a:lnTo>
                  <a:pt x="1234737" y="664546"/>
                </a:lnTo>
                <a:lnTo>
                  <a:pt x="1227082" y="681450"/>
                </a:lnTo>
                <a:lnTo>
                  <a:pt x="1219427" y="698354"/>
                </a:lnTo>
                <a:lnTo>
                  <a:pt x="1212563" y="716315"/>
                </a:lnTo>
                <a:lnTo>
                  <a:pt x="1205964" y="734276"/>
                </a:lnTo>
                <a:lnTo>
                  <a:pt x="1199628" y="753029"/>
                </a:lnTo>
                <a:lnTo>
                  <a:pt x="1194085" y="772310"/>
                </a:lnTo>
                <a:lnTo>
                  <a:pt x="1188805" y="791856"/>
                </a:lnTo>
                <a:lnTo>
                  <a:pt x="1184317" y="811929"/>
                </a:lnTo>
                <a:lnTo>
                  <a:pt x="1182469" y="822230"/>
                </a:lnTo>
                <a:lnTo>
                  <a:pt x="1180358" y="832531"/>
                </a:lnTo>
                <a:lnTo>
                  <a:pt x="1178774" y="843096"/>
                </a:lnTo>
                <a:lnTo>
                  <a:pt x="1176926" y="853662"/>
                </a:lnTo>
                <a:lnTo>
                  <a:pt x="1175606" y="864755"/>
                </a:lnTo>
                <a:lnTo>
                  <a:pt x="1174550" y="875320"/>
                </a:lnTo>
                <a:lnTo>
                  <a:pt x="1173494" y="886413"/>
                </a:lnTo>
                <a:lnTo>
                  <a:pt x="1172174" y="897771"/>
                </a:lnTo>
                <a:lnTo>
                  <a:pt x="1171646" y="909129"/>
                </a:lnTo>
                <a:lnTo>
                  <a:pt x="1171118" y="920750"/>
                </a:lnTo>
                <a:lnTo>
                  <a:pt x="971550" y="920750"/>
                </a:lnTo>
                <a:lnTo>
                  <a:pt x="971550" y="0"/>
                </a:lnTo>
                <a:close/>
                <a:moveTo>
                  <a:pt x="914401" y="0"/>
                </a:moveTo>
                <a:lnTo>
                  <a:pt x="914401" y="920750"/>
                </a:lnTo>
                <a:lnTo>
                  <a:pt x="714641" y="920750"/>
                </a:lnTo>
                <a:lnTo>
                  <a:pt x="714111" y="909125"/>
                </a:lnTo>
                <a:lnTo>
                  <a:pt x="713053" y="897764"/>
                </a:lnTo>
                <a:lnTo>
                  <a:pt x="712259" y="886404"/>
                </a:lnTo>
                <a:lnTo>
                  <a:pt x="711201" y="875307"/>
                </a:lnTo>
                <a:lnTo>
                  <a:pt x="709878" y="864739"/>
                </a:lnTo>
                <a:lnTo>
                  <a:pt x="708291" y="853642"/>
                </a:lnTo>
                <a:lnTo>
                  <a:pt x="706968" y="843074"/>
                </a:lnTo>
                <a:lnTo>
                  <a:pt x="704851" y="832506"/>
                </a:lnTo>
                <a:lnTo>
                  <a:pt x="703263" y="822202"/>
                </a:lnTo>
                <a:lnTo>
                  <a:pt x="700882" y="811898"/>
                </a:lnTo>
                <a:lnTo>
                  <a:pt x="696384" y="791819"/>
                </a:lnTo>
                <a:lnTo>
                  <a:pt x="691357" y="772268"/>
                </a:lnTo>
                <a:lnTo>
                  <a:pt x="685801" y="752981"/>
                </a:lnTo>
                <a:lnTo>
                  <a:pt x="679451" y="734222"/>
                </a:lnTo>
                <a:lnTo>
                  <a:pt x="672836" y="716256"/>
                </a:lnTo>
                <a:lnTo>
                  <a:pt x="665957" y="698291"/>
                </a:lnTo>
                <a:lnTo>
                  <a:pt x="658549" y="681382"/>
                </a:lnTo>
                <a:lnTo>
                  <a:pt x="650611" y="664472"/>
                </a:lnTo>
                <a:lnTo>
                  <a:pt x="642409" y="648356"/>
                </a:lnTo>
                <a:lnTo>
                  <a:pt x="634207" y="632504"/>
                </a:lnTo>
                <a:lnTo>
                  <a:pt x="625476" y="616916"/>
                </a:lnTo>
                <a:lnTo>
                  <a:pt x="616215" y="602120"/>
                </a:lnTo>
                <a:lnTo>
                  <a:pt x="607220" y="587589"/>
                </a:lnTo>
                <a:lnTo>
                  <a:pt x="597959" y="573322"/>
                </a:lnTo>
                <a:lnTo>
                  <a:pt x="588170" y="559584"/>
                </a:lnTo>
                <a:lnTo>
                  <a:pt x="578645" y="546373"/>
                </a:lnTo>
                <a:lnTo>
                  <a:pt x="569120" y="533163"/>
                </a:lnTo>
                <a:lnTo>
                  <a:pt x="559065" y="520481"/>
                </a:lnTo>
                <a:lnTo>
                  <a:pt x="549540" y="508328"/>
                </a:lnTo>
                <a:lnTo>
                  <a:pt x="539486" y="496439"/>
                </a:lnTo>
                <a:lnTo>
                  <a:pt x="529961" y="484814"/>
                </a:lnTo>
                <a:lnTo>
                  <a:pt x="510647" y="462885"/>
                </a:lnTo>
                <a:lnTo>
                  <a:pt x="492390" y="442277"/>
                </a:lnTo>
                <a:lnTo>
                  <a:pt x="474399" y="422726"/>
                </a:lnTo>
                <a:lnTo>
                  <a:pt x="461699" y="408723"/>
                </a:lnTo>
                <a:lnTo>
                  <a:pt x="449528" y="394192"/>
                </a:lnTo>
                <a:lnTo>
                  <a:pt x="437886" y="379661"/>
                </a:lnTo>
                <a:lnTo>
                  <a:pt x="426774" y="365394"/>
                </a:lnTo>
                <a:lnTo>
                  <a:pt x="416190" y="350863"/>
                </a:lnTo>
                <a:lnTo>
                  <a:pt x="406136" y="336860"/>
                </a:lnTo>
                <a:lnTo>
                  <a:pt x="396876" y="322857"/>
                </a:lnTo>
                <a:lnTo>
                  <a:pt x="388144" y="309118"/>
                </a:lnTo>
                <a:lnTo>
                  <a:pt x="379678" y="296172"/>
                </a:lnTo>
                <a:lnTo>
                  <a:pt x="372005" y="283226"/>
                </a:lnTo>
                <a:lnTo>
                  <a:pt x="364861" y="271073"/>
                </a:lnTo>
                <a:lnTo>
                  <a:pt x="358246" y="259712"/>
                </a:lnTo>
                <a:lnTo>
                  <a:pt x="347134" y="238840"/>
                </a:lnTo>
                <a:lnTo>
                  <a:pt x="338138" y="221667"/>
                </a:lnTo>
                <a:lnTo>
                  <a:pt x="352955" y="209249"/>
                </a:lnTo>
                <a:lnTo>
                  <a:pt x="368301" y="197360"/>
                </a:lnTo>
                <a:lnTo>
                  <a:pt x="383646" y="185735"/>
                </a:lnTo>
                <a:lnTo>
                  <a:pt x="399257" y="174374"/>
                </a:lnTo>
                <a:lnTo>
                  <a:pt x="414867" y="163542"/>
                </a:lnTo>
                <a:lnTo>
                  <a:pt x="430742" y="152710"/>
                </a:lnTo>
                <a:lnTo>
                  <a:pt x="447147" y="142142"/>
                </a:lnTo>
                <a:lnTo>
                  <a:pt x="463815" y="132366"/>
                </a:lnTo>
                <a:lnTo>
                  <a:pt x="480484" y="122326"/>
                </a:lnTo>
                <a:lnTo>
                  <a:pt x="497417" y="113079"/>
                </a:lnTo>
                <a:lnTo>
                  <a:pt x="514351" y="104096"/>
                </a:lnTo>
                <a:lnTo>
                  <a:pt x="531549" y="95377"/>
                </a:lnTo>
                <a:lnTo>
                  <a:pt x="549276" y="87187"/>
                </a:lnTo>
                <a:lnTo>
                  <a:pt x="567003" y="78997"/>
                </a:lnTo>
                <a:lnTo>
                  <a:pt x="584995" y="71335"/>
                </a:lnTo>
                <a:lnTo>
                  <a:pt x="602986" y="63937"/>
                </a:lnTo>
                <a:lnTo>
                  <a:pt x="621507" y="57068"/>
                </a:lnTo>
                <a:lnTo>
                  <a:pt x="639763" y="50727"/>
                </a:lnTo>
                <a:lnTo>
                  <a:pt x="658549" y="44386"/>
                </a:lnTo>
                <a:lnTo>
                  <a:pt x="677070" y="38574"/>
                </a:lnTo>
                <a:lnTo>
                  <a:pt x="696120" y="33025"/>
                </a:lnTo>
                <a:lnTo>
                  <a:pt x="715434" y="28006"/>
                </a:lnTo>
                <a:lnTo>
                  <a:pt x="734749" y="23514"/>
                </a:lnTo>
                <a:lnTo>
                  <a:pt x="754328" y="19287"/>
                </a:lnTo>
                <a:lnTo>
                  <a:pt x="773643" y="15324"/>
                </a:lnTo>
                <a:lnTo>
                  <a:pt x="793222" y="11889"/>
                </a:lnTo>
                <a:lnTo>
                  <a:pt x="813330" y="8719"/>
                </a:lnTo>
                <a:lnTo>
                  <a:pt x="833174" y="6341"/>
                </a:lnTo>
                <a:lnTo>
                  <a:pt x="853282" y="3963"/>
                </a:lnTo>
                <a:lnTo>
                  <a:pt x="873655" y="2378"/>
                </a:lnTo>
                <a:lnTo>
                  <a:pt x="894028" y="793"/>
                </a:lnTo>
                <a:lnTo>
                  <a:pt x="914401" y="0"/>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圆角矩形 22"/>
          <p:cNvSpPr/>
          <p:nvPr/>
        </p:nvSpPr>
        <p:spPr>
          <a:xfrm>
            <a:off x="695236" y="2382725"/>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9" name="圆角矩形 22"/>
          <p:cNvSpPr/>
          <p:nvPr/>
        </p:nvSpPr>
        <p:spPr>
          <a:xfrm>
            <a:off x="8358860" y="2382725"/>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22"/>
          <p:cNvSpPr/>
          <p:nvPr/>
        </p:nvSpPr>
        <p:spPr>
          <a:xfrm>
            <a:off x="695236" y="4594235"/>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1" name="圆角矩形 22"/>
          <p:cNvSpPr/>
          <p:nvPr/>
        </p:nvSpPr>
        <p:spPr>
          <a:xfrm>
            <a:off x="8358860" y="4594235"/>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任意多边形: 形状 11"/>
          <p:cNvSpPr/>
          <p:nvPr/>
        </p:nvSpPr>
        <p:spPr bwMode="auto">
          <a:xfrm>
            <a:off x="998780" y="1852273"/>
            <a:ext cx="2461871" cy="2874471"/>
          </a:xfrm>
          <a:custGeom>
            <a:avLst/>
            <a:gdLst>
              <a:gd name="connsiteX0" fmla="*/ 0 w 830216"/>
              <a:gd name="connsiteY0" fmla="*/ 929962 h 969357"/>
              <a:gd name="connsiteX1" fmla="*/ 819480 w 830216"/>
              <a:gd name="connsiteY1" fmla="*/ 929962 h 969357"/>
              <a:gd name="connsiteX2" fmla="*/ 819480 w 830216"/>
              <a:gd name="connsiteY2" fmla="*/ 969357 h 969357"/>
              <a:gd name="connsiteX3" fmla="*/ 0 w 830216"/>
              <a:gd name="connsiteY3" fmla="*/ 969357 h 969357"/>
              <a:gd name="connsiteX4" fmla="*/ 10735 w 830216"/>
              <a:gd name="connsiteY4" fmla="*/ 892955 h 969357"/>
              <a:gd name="connsiteX5" fmla="*/ 801587 w 830216"/>
              <a:gd name="connsiteY5" fmla="*/ 892955 h 969357"/>
              <a:gd name="connsiteX6" fmla="*/ 801587 w 830216"/>
              <a:gd name="connsiteY6" fmla="*/ 919218 h 969357"/>
              <a:gd name="connsiteX7" fmla="*/ 10735 w 830216"/>
              <a:gd name="connsiteY7" fmla="*/ 919218 h 969357"/>
              <a:gd name="connsiteX8" fmla="*/ 580912 w 830216"/>
              <a:gd name="connsiteY8" fmla="*/ 853560 h 969357"/>
              <a:gd name="connsiteX9" fmla="*/ 790852 w 830216"/>
              <a:gd name="connsiteY9" fmla="*/ 853560 h 969357"/>
              <a:gd name="connsiteX10" fmla="*/ 790852 w 830216"/>
              <a:gd name="connsiteY10" fmla="*/ 882211 h 969357"/>
              <a:gd name="connsiteX11" fmla="*/ 580912 w 830216"/>
              <a:gd name="connsiteY11" fmla="*/ 882211 h 969357"/>
              <a:gd name="connsiteX12" fmla="*/ 308945 w 830216"/>
              <a:gd name="connsiteY12" fmla="*/ 853560 h 969357"/>
              <a:gd name="connsiteX13" fmla="*/ 518885 w 830216"/>
              <a:gd name="connsiteY13" fmla="*/ 853560 h 969357"/>
              <a:gd name="connsiteX14" fmla="*/ 518885 w 830216"/>
              <a:gd name="connsiteY14" fmla="*/ 882211 h 969357"/>
              <a:gd name="connsiteX15" fmla="*/ 308945 w 830216"/>
              <a:gd name="connsiteY15" fmla="*/ 882211 h 969357"/>
              <a:gd name="connsiteX16" fmla="*/ 36978 w 830216"/>
              <a:gd name="connsiteY16" fmla="*/ 853560 h 969357"/>
              <a:gd name="connsiteX17" fmla="*/ 246918 w 830216"/>
              <a:gd name="connsiteY17" fmla="*/ 853560 h 969357"/>
              <a:gd name="connsiteX18" fmla="*/ 246918 w 830216"/>
              <a:gd name="connsiteY18" fmla="*/ 882211 h 969357"/>
              <a:gd name="connsiteX19" fmla="*/ 36978 w 830216"/>
              <a:gd name="connsiteY19" fmla="*/ 882211 h 969357"/>
              <a:gd name="connsiteX20" fmla="*/ 580912 w 830216"/>
              <a:gd name="connsiteY20" fmla="*/ 808196 h 969357"/>
              <a:gd name="connsiteX21" fmla="*/ 790852 w 830216"/>
              <a:gd name="connsiteY21" fmla="*/ 808196 h 969357"/>
              <a:gd name="connsiteX22" fmla="*/ 790852 w 830216"/>
              <a:gd name="connsiteY22" fmla="*/ 836847 h 969357"/>
              <a:gd name="connsiteX23" fmla="*/ 580912 w 830216"/>
              <a:gd name="connsiteY23" fmla="*/ 836847 h 969357"/>
              <a:gd name="connsiteX24" fmla="*/ 308945 w 830216"/>
              <a:gd name="connsiteY24" fmla="*/ 808196 h 969357"/>
              <a:gd name="connsiteX25" fmla="*/ 518885 w 830216"/>
              <a:gd name="connsiteY25" fmla="*/ 808196 h 969357"/>
              <a:gd name="connsiteX26" fmla="*/ 518885 w 830216"/>
              <a:gd name="connsiteY26" fmla="*/ 836847 h 969357"/>
              <a:gd name="connsiteX27" fmla="*/ 308945 w 830216"/>
              <a:gd name="connsiteY27" fmla="*/ 836847 h 969357"/>
              <a:gd name="connsiteX28" fmla="*/ 36978 w 830216"/>
              <a:gd name="connsiteY28" fmla="*/ 808196 h 969357"/>
              <a:gd name="connsiteX29" fmla="*/ 246918 w 830216"/>
              <a:gd name="connsiteY29" fmla="*/ 808196 h 969357"/>
              <a:gd name="connsiteX30" fmla="*/ 246918 w 830216"/>
              <a:gd name="connsiteY30" fmla="*/ 836847 h 969357"/>
              <a:gd name="connsiteX31" fmla="*/ 36978 w 830216"/>
              <a:gd name="connsiteY31" fmla="*/ 836847 h 969357"/>
              <a:gd name="connsiteX32" fmla="*/ 580912 w 830216"/>
              <a:gd name="connsiteY32" fmla="*/ 490648 h 969357"/>
              <a:gd name="connsiteX33" fmla="*/ 790852 w 830216"/>
              <a:gd name="connsiteY33" fmla="*/ 490648 h 969357"/>
              <a:gd name="connsiteX34" fmla="*/ 790852 w 830216"/>
              <a:gd name="connsiteY34" fmla="*/ 521687 h 969357"/>
              <a:gd name="connsiteX35" fmla="*/ 739561 w 830216"/>
              <a:gd name="connsiteY35" fmla="*/ 521687 h 969357"/>
              <a:gd name="connsiteX36" fmla="*/ 739561 w 830216"/>
              <a:gd name="connsiteY36" fmla="*/ 799839 h 969357"/>
              <a:gd name="connsiteX37" fmla="*/ 634591 w 830216"/>
              <a:gd name="connsiteY37" fmla="*/ 799839 h 969357"/>
              <a:gd name="connsiteX38" fmla="*/ 634591 w 830216"/>
              <a:gd name="connsiteY38" fmla="*/ 521687 h 969357"/>
              <a:gd name="connsiteX39" fmla="*/ 580912 w 830216"/>
              <a:gd name="connsiteY39" fmla="*/ 521687 h 969357"/>
              <a:gd name="connsiteX40" fmla="*/ 308945 w 830216"/>
              <a:gd name="connsiteY40" fmla="*/ 490648 h 969357"/>
              <a:gd name="connsiteX41" fmla="*/ 518885 w 830216"/>
              <a:gd name="connsiteY41" fmla="*/ 490648 h 969357"/>
              <a:gd name="connsiteX42" fmla="*/ 518885 w 830216"/>
              <a:gd name="connsiteY42" fmla="*/ 521687 h 969357"/>
              <a:gd name="connsiteX43" fmla="*/ 467593 w 830216"/>
              <a:gd name="connsiteY43" fmla="*/ 521687 h 969357"/>
              <a:gd name="connsiteX44" fmla="*/ 467593 w 830216"/>
              <a:gd name="connsiteY44" fmla="*/ 799839 h 969357"/>
              <a:gd name="connsiteX45" fmla="*/ 362623 w 830216"/>
              <a:gd name="connsiteY45" fmla="*/ 799839 h 969357"/>
              <a:gd name="connsiteX46" fmla="*/ 362623 w 830216"/>
              <a:gd name="connsiteY46" fmla="*/ 521687 h 969357"/>
              <a:gd name="connsiteX47" fmla="*/ 308945 w 830216"/>
              <a:gd name="connsiteY47" fmla="*/ 521687 h 969357"/>
              <a:gd name="connsiteX48" fmla="*/ 36978 w 830216"/>
              <a:gd name="connsiteY48" fmla="*/ 490648 h 969357"/>
              <a:gd name="connsiteX49" fmla="*/ 246918 w 830216"/>
              <a:gd name="connsiteY49" fmla="*/ 490648 h 969357"/>
              <a:gd name="connsiteX50" fmla="*/ 246918 w 830216"/>
              <a:gd name="connsiteY50" fmla="*/ 521687 h 969357"/>
              <a:gd name="connsiteX51" fmla="*/ 187276 w 830216"/>
              <a:gd name="connsiteY51" fmla="*/ 521687 h 969357"/>
              <a:gd name="connsiteX52" fmla="*/ 187276 w 830216"/>
              <a:gd name="connsiteY52" fmla="*/ 799839 h 969357"/>
              <a:gd name="connsiteX53" fmla="*/ 82306 w 830216"/>
              <a:gd name="connsiteY53" fmla="*/ 799839 h 969357"/>
              <a:gd name="connsiteX54" fmla="*/ 82306 w 830216"/>
              <a:gd name="connsiteY54" fmla="*/ 521687 h 969357"/>
              <a:gd name="connsiteX55" fmla="*/ 36978 w 830216"/>
              <a:gd name="connsiteY55" fmla="*/ 521687 h 969357"/>
              <a:gd name="connsiteX56" fmla="*/ 580912 w 830216"/>
              <a:gd name="connsiteY56" fmla="*/ 445284 h 969357"/>
              <a:gd name="connsiteX57" fmla="*/ 790852 w 830216"/>
              <a:gd name="connsiteY57" fmla="*/ 445284 h 969357"/>
              <a:gd name="connsiteX58" fmla="*/ 790852 w 830216"/>
              <a:gd name="connsiteY58" fmla="*/ 476323 h 969357"/>
              <a:gd name="connsiteX59" fmla="*/ 580912 w 830216"/>
              <a:gd name="connsiteY59" fmla="*/ 476323 h 969357"/>
              <a:gd name="connsiteX60" fmla="*/ 308945 w 830216"/>
              <a:gd name="connsiteY60" fmla="*/ 445284 h 969357"/>
              <a:gd name="connsiteX61" fmla="*/ 518885 w 830216"/>
              <a:gd name="connsiteY61" fmla="*/ 445284 h 969357"/>
              <a:gd name="connsiteX62" fmla="*/ 518885 w 830216"/>
              <a:gd name="connsiteY62" fmla="*/ 476323 h 969357"/>
              <a:gd name="connsiteX63" fmla="*/ 308945 w 830216"/>
              <a:gd name="connsiteY63" fmla="*/ 476323 h 969357"/>
              <a:gd name="connsiteX64" fmla="*/ 36978 w 830216"/>
              <a:gd name="connsiteY64" fmla="*/ 445284 h 969357"/>
              <a:gd name="connsiteX65" fmla="*/ 246918 w 830216"/>
              <a:gd name="connsiteY65" fmla="*/ 445284 h 969357"/>
              <a:gd name="connsiteX66" fmla="*/ 246918 w 830216"/>
              <a:gd name="connsiteY66" fmla="*/ 476323 h 969357"/>
              <a:gd name="connsiteX67" fmla="*/ 36978 w 830216"/>
              <a:gd name="connsiteY67" fmla="*/ 476323 h 969357"/>
              <a:gd name="connsiteX68" fmla="*/ 413915 w 830216"/>
              <a:gd name="connsiteY68" fmla="*/ 0 h 969357"/>
              <a:gd name="connsiteX69" fmla="*/ 830216 w 830216"/>
              <a:gd name="connsiteY69" fmla="*/ 430958 h 969357"/>
              <a:gd name="connsiteX70" fmla="*/ 0 w 830216"/>
              <a:gd name="connsiteY70" fmla="*/ 430958 h 969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830216" h="969357">
                <a:moveTo>
                  <a:pt x="0" y="929962"/>
                </a:moveTo>
                <a:lnTo>
                  <a:pt x="819480" y="929962"/>
                </a:lnTo>
                <a:lnTo>
                  <a:pt x="819480" y="969357"/>
                </a:lnTo>
                <a:lnTo>
                  <a:pt x="0" y="969357"/>
                </a:lnTo>
                <a:close/>
                <a:moveTo>
                  <a:pt x="10735" y="892955"/>
                </a:moveTo>
                <a:lnTo>
                  <a:pt x="801587" y="892955"/>
                </a:lnTo>
                <a:lnTo>
                  <a:pt x="801587" y="919218"/>
                </a:lnTo>
                <a:lnTo>
                  <a:pt x="10735" y="919218"/>
                </a:lnTo>
                <a:close/>
                <a:moveTo>
                  <a:pt x="580912" y="853560"/>
                </a:moveTo>
                <a:lnTo>
                  <a:pt x="790852" y="853560"/>
                </a:lnTo>
                <a:lnTo>
                  <a:pt x="790852" y="882211"/>
                </a:lnTo>
                <a:lnTo>
                  <a:pt x="580912" y="882211"/>
                </a:lnTo>
                <a:close/>
                <a:moveTo>
                  <a:pt x="308945" y="853560"/>
                </a:moveTo>
                <a:lnTo>
                  <a:pt x="518885" y="853560"/>
                </a:lnTo>
                <a:lnTo>
                  <a:pt x="518885" y="882211"/>
                </a:lnTo>
                <a:lnTo>
                  <a:pt x="308945" y="882211"/>
                </a:lnTo>
                <a:close/>
                <a:moveTo>
                  <a:pt x="36978" y="853560"/>
                </a:moveTo>
                <a:lnTo>
                  <a:pt x="246918" y="853560"/>
                </a:lnTo>
                <a:lnTo>
                  <a:pt x="246918" y="882211"/>
                </a:lnTo>
                <a:lnTo>
                  <a:pt x="36978" y="882211"/>
                </a:lnTo>
                <a:close/>
                <a:moveTo>
                  <a:pt x="580912" y="808196"/>
                </a:moveTo>
                <a:lnTo>
                  <a:pt x="790852" y="808196"/>
                </a:lnTo>
                <a:lnTo>
                  <a:pt x="790852" y="836847"/>
                </a:lnTo>
                <a:lnTo>
                  <a:pt x="580912" y="836847"/>
                </a:lnTo>
                <a:close/>
                <a:moveTo>
                  <a:pt x="308945" y="808196"/>
                </a:moveTo>
                <a:lnTo>
                  <a:pt x="518885" y="808196"/>
                </a:lnTo>
                <a:lnTo>
                  <a:pt x="518885" y="836847"/>
                </a:lnTo>
                <a:lnTo>
                  <a:pt x="308945" y="836847"/>
                </a:lnTo>
                <a:close/>
                <a:moveTo>
                  <a:pt x="36978" y="808196"/>
                </a:moveTo>
                <a:lnTo>
                  <a:pt x="246918" y="808196"/>
                </a:lnTo>
                <a:lnTo>
                  <a:pt x="246918" y="836847"/>
                </a:lnTo>
                <a:lnTo>
                  <a:pt x="36978" y="836847"/>
                </a:lnTo>
                <a:close/>
                <a:moveTo>
                  <a:pt x="580912" y="490648"/>
                </a:moveTo>
                <a:lnTo>
                  <a:pt x="790852" y="490648"/>
                </a:lnTo>
                <a:lnTo>
                  <a:pt x="790852" y="521687"/>
                </a:lnTo>
                <a:lnTo>
                  <a:pt x="739561" y="521687"/>
                </a:lnTo>
                <a:lnTo>
                  <a:pt x="739561" y="799839"/>
                </a:lnTo>
                <a:lnTo>
                  <a:pt x="634591" y="799839"/>
                </a:lnTo>
                <a:lnTo>
                  <a:pt x="634591" y="521687"/>
                </a:lnTo>
                <a:lnTo>
                  <a:pt x="580912" y="521687"/>
                </a:lnTo>
                <a:close/>
                <a:moveTo>
                  <a:pt x="308945" y="490648"/>
                </a:moveTo>
                <a:lnTo>
                  <a:pt x="518885" y="490648"/>
                </a:lnTo>
                <a:lnTo>
                  <a:pt x="518885" y="521687"/>
                </a:lnTo>
                <a:lnTo>
                  <a:pt x="467593" y="521687"/>
                </a:lnTo>
                <a:lnTo>
                  <a:pt x="467593" y="799839"/>
                </a:lnTo>
                <a:lnTo>
                  <a:pt x="362623" y="799839"/>
                </a:lnTo>
                <a:lnTo>
                  <a:pt x="362623" y="521687"/>
                </a:lnTo>
                <a:lnTo>
                  <a:pt x="308945" y="521687"/>
                </a:lnTo>
                <a:close/>
                <a:moveTo>
                  <a:pt x="36978" y="490648"/>
                </a:moveTo>
                <a:lnTo>
                  <a:pt x="246918" y="490648"/>
                </a:lnTo>
                <a:lnTo>
                  <a:pt x="246918" y="521687"/>
                </a:lnTo>
                <a:lnTo>
                  <a:pt x="187276" y="521687"/>
                </a:lnTo>
                <a:lnTo>
                  <a:pt x="187276" y="799839"/>
                </a:lnTo>
                <a:lnTo>
                  <a:pt x="82306" y="799839"/>
                </a:lnTo>
                <a:lnTo>
                  <a:pt x="82306" y="521687"/>
                </a:lnTo>
                <a:lnTo>
                  <a:pt x="36978" y="521687"/>
                </a:lnTo>
                <a:close/>
                <a:moveTo>
                  <a:pt x="580912" y="445284"/>
                </a:moveTo>
                <a:lnTo>
                  <a:pt x="790852" y="445284"/>
                </a:lnTo>
                <a:lnTo>
                  <a:pt x="790852" y="476323"/>
                </a:lnTo>
                <a:lnTo>
                  <a:pt x="580912" y="476323"/>
                </a:lnTo>
                <a:close/>
                <a:moveTo>
                  <a:pt x="308945" y="445284"/>
                </a:moveTo>
                <a:lnTo>
                  <a:pt x="518885" y="445284"/>
                </a:lnTo>
                <a:lnTo>
                  <a:pt x="518885" y="476323"/>
                </a:lnTo>
                <a:lnTo>
                  <a:pt x="308945" y="476323"/>
                </a:lnTo>
                <a:close/>
                <a:moveTo>
                  <a:pt x="36978" y="445284"/>
                </a:moveTo>
                <a:lnTo>
                  <a:pt x="246918" y="445284"/>
                </a:lnTo>
                <a:lnTo>
                  <a:pt x="246918" y="476323"/>
                </a:lnTo>
                <a:lnTo>
                  <a:pt x="36978" y="476323"/>
                </a:lnTo>
                <a:close/>
                <a:moveTo>
                  <a:pt x="413915" y="0"/>
                </a:moveTo>
                <a:lnTo>
                  <a:pt x="830216" y="430958"/>
                </a:lnTo>
                <a:lnTo>
                  <a:pt x="0" y="430958"/>
                </a:lnTo>
                <a:close/>
              </a:path>
            </a:pathLst>
          </a:custGeom>
          <a:solidFill>
            <a:schemeClr val="accent1"/>
          </a:solidFill>
          <a:ln>
            <a:noFill/>
          </a:ln>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13" name="矩形 12"/>
          <p:cNvSpPr/>
          <p:nvPr/>
        </p:nvSpPr>
        <p:spPr>
          <a:xfrm>
            <a:off x="965373" y="503350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4" name="矩形 13"/>
          <p:cNvSpPr/>
          <p:nvPr/>
        </p:nvSpPr>
        <p:spPr>
          <a:xfrm>
            <a:off x="5690349" y="1555593"/>
            <a:ext cx="5770131" cy="1523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5" name="KSO_Shape"/>
          <p:cNvSpPr/>
          <p:nvPr/>
        </p:nvSpPr>
        <p:spPr>
          <a:xfrm>
            <a:off x="4822075" y="1909979"/>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16" name="矩形 15"/>
          <p:cNvSpPr/>
          <p:nvPr/>
        </p:nvSpPr>
        <p:spPr>
          <a:xfrm>
            <a:off x="5690349" y="3202931"/>
            <a:ext cx="5770131" cy="1523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KSO_Shape"/>
          <p:cNvSpPr/>
          <p:nvPr/>
        </p:nvSpPr>
        <p:spPr>
          <a:xfrm>
            <a:off x="4822075" y="3557317"/>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18" name="矩形 17"/>
          <p:cNvSpPr/>
          <p:nvPr/>
        </p:nvSpPr>
        <p:spPr>
          <a:xfrm>
            <a:off x="5690349" y="4850269"/>
            <a:ext cx="5770131" cy="1523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9" name="KSO_Shape"/>
          <p:cNvSpPr/>
          <p:nvPr/>
        </p:nvSpPr>
        <p:spPr>
          <a:xfrm>
            <a:off x="4822075" y="5204655"/>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AutoShape 4"/>
          <p:cNvSpPr/>
          <p:nvPr/>
        </p:nvSpPr>
        <p:spPr bwMode="auto">
          <a:xfrm>
            <a:off x="7795675" y="2137142"/>
            <a:ext cx="1761331" cy="1761331"/>
          </a:xfrm>
          <a:prstGeom prst="roundRect">
            <a:avLst/>
          </a:prstGeom>
          <a:solidFill>
            <a:schemeClr val="accent1"/>
          </a:solidFill>
          <a:ln>
            <a:noFill/>
          </a:ln>
          <a:effectLst/>
        </p:spPr>
        <p:txBody>
          <a:bodyPr lIns="0" tIns="0" rIns="0" bIns="0" anchor="ctr"/>
          <a:lstStyle/>
          <a:p>
            <a:pPr>
              <a:lnSpc>
                <a:spcPct val="100000"/>
              </a:lnSpc>
              <a:defRPr/>
            </a:pPr>
            <a:endParaRPr lang="es-ES" sz="2800">
              <a:effectLst>
                <a:outerShdw blurRad="38100" dist="38100" dir="2700000" algn="tl">
                  <a:srgbClr val="000000"/>
                </a:outerShdw>
              </a:effectLst>
              <a:latin typeface="Gill Sans" charset="0"/>
              <a:ea typeface="MS PGothic" panose="020B0600070205080204" charset="-128"/>
              <a:cs typeface="Gill Sans" charset="0"/>
              <a:sym typeface="Gill Sans" charset="0"/>
            </a:endParaRPr>
          </a:p>
        </p:txBody>
      </p:sp>
      <p:sp>
        <p:nvSpPr>
          <p:cNvPr id="14" name="AutoShape 5"/>
          <p:cNvSpPr/>
          <p:nvPr/>
        </p:nvSpPr>
        <p:spPr bwMode="auto">
          <a:xfrm>
            <a:off x="9608600" y="2136348"/>
            <a:ext cx="1765300" cy="1762125"/>
          </a:xfrm>
          <a:prstGeom prst="roundRect">
            <a:avLst/>
          </a:prstGeom>
          <a:solidFill>
            <a:schemeClr val="accent1"/>
          </a:solidFill>
          <a:ln>
            <a:noFill/>
          </a:ln>
          <a:effectLst/>
        </p:spPr>
        <p:txBody>
          <a:bodyPr lIns="0" tIns="0" rIns="0" bIns="0" anchor="ctr"/>
          <a:lstStyle/>
          <a:p>
            <a:pPr>
              <a:lnSpc>
                <a:spcPct val="100000"/>
              </a:lnSpc>
              <a:defRPr/>
            </a:pPr>
            <a:endParaRPr lang="es-ES" sz="2800">
              <a:effectLst>
                <a:outerShdw blurRad="38100" dist="38100" dir="2700000" algn="tl">
                  <a:srgbClr val="000000"/>
                </a:outerShdw>
              </a:effectLst>
              <a:latin typeface="Gill Sans" charset="0"/>
              <a:ea typeface="MS PGothic" panose="020B0600070205080204" charset="-128"/>
              <a:cs typeface="Gill Sans" charset="0"/>
              <a:sym typeface="Gill Sans" charset="0"/>
            </a:endParaRPr>
          </a:p>
        </p:txBody>
      </p:sp>
      <p:sp>
        <p:nvSpPr>
          <p:cNvPr id="15" name="AutoShape 6"/>
          <p:cNvSpPr/>
          <p:nvPr/>
        </p:nvSpPr>
        <p:spPr bwMode="auto">
          <a:xfrm>
            <a:off x="7795675" y="3977055"/>
            <a:ext cx="1761331" cy="1760538"/>
          </a:xfrm>
          <a:prstGeom prst="roundRect">
            <a:avLst/>
          </a:prstGeom>
          <a:solidFill>
            <a:schemeClr val="accent1"/>
          </a:solidFill>
          <a:ln>
            <a:noFill/>
          </a:ln>
          <a:effectLst/>
        </p:spPr>
        <p:txBody>
          <a:bodyPr lIns="0" tIns="0" rIns="0" bIns="0" anchor="ctr"/>
          <a:lstStyle/>
          <a:p>
            <a:pPr>
              <a:lnSpc>
                <a:spcPct val="100000"/>
              </a:lnSpc>
              <a:defRPr/>
            </a:pPr>
            <a:endParaRPr lang="es-ES" sz="2800">
              <a:effectLst>
                <a:outerShdw blurRad="38100" dist="38100" dir="2700000" algn="tl">
                  <a:srgbClr val="000000"/>
                </a:outerShdw>
              </a:effectLst>
              <a:latin typeface="Gill Sans" charset="0"/>
              <a:ea typeface="MS PGothic" panose="020B0600070205080204" charset="-128"/>
              <a:cs typeface="Gill Sans" charset="0"/>
              <a:sym typeface="Gill Sans" charset="0"/>
            </a:endParaRPr>
          </a:p>
        </p:txBody>
      </p:sp>
      <p:sp>
        <p:nvSpPr>
          <p:cNvPr id="16" name="AutoShape 7"/>
          <p:cNvSpPr/>
          <p:nvPr/>
        </p:nvSpPr>
        <p:spPr bwMode="auto">
          <a:xfrm>
            <a:off x="9608600" y="3977055"/>
            <a:ext cx="1765300" cy="1761331"/>
          </a:xfrm>
          <a:prstGeom prst="roundRect">
            <a:avLst/>
          </a:prstGeom>
          <a:solidFill>
            <a:schemeClr val="accent1"/>
          </a:solidFill>
          <a:ln>
            <a:noFill/>
          </a:ln>
          <a:effectLst/>
        </p:spPr>
        <p:txBody>
          <a:bodyPr lIns="0" tIns="0" rIns="0" bIns="0" anchor="ctr"/>
          <a:lstStyle/>
          <a:p>
            <a:pPr>
              <a:lnSpc>
                <a:spcPct val="100000"/>
              </a:lnSpc>
              <a:defRPr/>
            </a:pPr>
            <a:endParaRPr lang="es-ES" sz="2800">
              <a:effectLst>
                <a:outerShdw blurRad="38100" dist="38100" dir="2700000" algn="tl">
                  <a:srgbClr val="000000"/>
                </a:outerShdw>
              </a:effectLst>
              <a:latin typeface="Gill Sans" charset="0"/>
              <a:ea typeface="MS PGothic" panose="020B0600070205080204" charset="-128"/>
              <a:cs typeface="Gill Sans" charset="0"/>
              <a:sym typeface="Gill Sans" charset="0"/>
            </a:endParaRPr>
          </a:p>
        </p:txBody>
      </p:sp>
      <p:sp>
        <p:nvSpPr>
          <p:cNvPr id="18" name="KSO_Shape"/>
          <p:cNvSpPr/>
          <p:nvPr/>
        </p:nvSpPr>
        <p:spPr bwMode="auto">
          <a:xfrm>
            <a:off x="10089290" y="2780924"/>
            <a:ext cx="803920" cy="472973"/>
          </a:xfrm>
          <a:custGeom>
            <a:avLst/>
            <a:gdLst>
              <a:gd name="T0" fmla="*/ 1905000 w 6649"/>
              <a:gd name="T1" fmla="*/ 302090 h 3908"/>
              <a:gd name="T2" fmla="*/ 952357 w 6649"/>
              <a:gd name="T3" fmla="*/ 0 h 3908"/>
              <a:gd name="T4" fmla="*/ 0 w 6649"/>
              <a:gd name="T5" fmla="*/ 302090 h 3908"/>
              <a:gd name="T6" fmla="*/ 488785 w 6649"/>
              <a:gd name="T7" fmla="*/ 456861 h 3908"/>
              <a:gd name="T8" fmla="*/ 400540 w 6649"/>
              <a:gd name="T9" fmla="*/ 923753 h 3908"/>
              <a:gd name="T10" fmla="*/ 952357 w 6649"/>
              <a:gd name="T11" fmla="*/ 1120083 h 3908"/>
              <a:gd name="T12" fmla="*/ 1504460 w 6649"/>
              <a:gd name="T13" fmla="*/ 923753 h 3908"/>
              <a:gd name="T14" fmla="*/ 1416215 w 6649"/>
              <a:gd name="T15" fmla="*/ 456861 h 3908"/>
              <a:gd name="T16" fmla="*/ 1905000 w 6649"/>
              <a:gd name="T17" fmla="*/ 302090 h 39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49" h="3908">
                <a:moveTo>
                  <a:pt x="6649" y="1054"/>
                </a:moveTo>
                <a:lnTo>
                  <a:pt x="3324" y="0"/>
                </a:lnTo>
                <a:lnTo>
                  <a:pt x="0" y="1054"/>
                </a:lnTo>
                <a:lnTo>
                  <a:pt x="1706" y="1594"/>
                </a:lnTo>
                <a:lnTo>
                  <a:pt x="1398" y="3223"/>
                </a:lnTo>
                <a:lnTo>
                  <a:pt x="3324" y="3908"/>
                </a:lnTo>
                <a:lnTo>
                  <a:pt x="5251" y="3223"/>
                </a:lnTo>
                <a:lnTo>
                  <a:pt x="4943" y="1594"/>
                </a:lnTo>
                <a:lnTo>
                  <a:pt x="6649" y="1054"/>
                </a:lnTo>
                <a:close/>
              </a:path>
            </a:pathLst>
          </a:custGeom>
          <a:solidFill>
            <a:srgbClr val="FEFFFF"/>
          </a:solidFill>
          <a:ln>
            <a:noFill/>
          </a:ln>
          <a:effectLst>
            <a:outerShdw blurRad="63500" sx="102000" sy="102000" algn="ctr" rotWithShape="0">
              <a:prstClr val="black">
                <a:alpha val="40000"/>
              </a:prstClr>
            </a:outerShdw>
          </a:effectLst>
        </p:spPr>
        <p:txBody>
          <a:bodyPr anchor="ctr" anchorCtr="1"/>
          <a:lstStyle/>
          <a:p>
            <a:endParaRPr lang="zh-CN" altLang="en-US">
              <a:ea typeface="宋体" panose="02010600030101010101" pitchFamily="2" charset="-122"/>
            </a:endParaRPr>
          </a:p>
        </p:txBody>
      </p:sp>
      <p:sp>
        <p:nvSpPr>
          <p:cNvPr id="19" name="KSO_Shape"/>
          <p:cNvSpPr/>
          <p:nvPr/>
        </p:nvSpPr>
        <p:spPr>
          <a:xfrm>
            <a:off x="8274380" y="2700259"/>
            <a:ext cx="803920" cy="635097"/>
          </a:xfrm>
          <a:prstGeom prst="wedgeEllipseCallout">
            <a:avLst>
              <a:gd name="adj1" fmla="val -25046"/>
              <a:gd name="adj2" fmla="val 65698"/>
            </a:avLst>
          </a:prstGeom>
          <a:solidFill>
            <a:srgbClr val="FEFFFF"/>
          </a:solidFill>
          <a:ln>
            <a:noFill/>
          </a:ln>
          <a:effectLst>
            <a:outerShdw blurRad="63500" sx="102000" sy="102000" algn="ctr" rotWithShape="0">
              <a:prstClr val="black">
                <a:alpha val="40000"/>
              </a:prstClr>
            </a:outerShdw>
          </a:effectLst>
        </p:spPr>
        <p:txBody>
          <a:bodyPr anchor="ctr" anchorCtr="1"/>
          <a:lstStyle/>
          <a:p>
            <a:endParaRPr lang="zh-CN" altLang="en-US" dirty="0">
              <a:solidFill>
                <a:schemeClr val="tx1"/>
              </a:solidFill>
              <a:latin typeface="Calibri" panose="020F0502020204030204" pitchFamily="34" charset="0"/>
              <a:ea typeface="宋体" panose="02010600030101010101" pitchFamily="2" charset="-122"/>
            </a:endParaRPr>
          </a:p>
        </p:txBody>
      </p:sp>
      <p:sp>
        <p:nvSpPr>
          <p:cNvPr id="20" name="KSO_Shape"/>
          <p:cNvSpPr/>
          <p:nvPr/>
        </p:nvSpPr>
        <p:spPr bwMode="auto">
          <a:xfrm flipH="1">
            <a:off x="10143470" y="4538922"/>
            <a:ext cx="695560" cy="637596"/>
          </a:xfrm>
          <a:custGeom>
            <a:avLst/>
            <a:gdLst>
              <a:gd name="T0" fmla="*/ 2147483646 w 269"/>
              <a:gd name="T1" fmla="*/ 0 h 247"/>
              <a:gd name="T2" fmla="*/ 2147483646 w 269"/>
              <a:gd name="T3" fmla="*/ 0 h 247"/>
              <a:gd name="T4" fmla="*/ 2147483646 w 269"/>
              <a:gd name="T5" fmla="*/ 2147483646 h 247"/>
              <a:gd name="T6" fmla="*/ 2147483646 w 269"/>
              <a:gd name="T7" fmla="*/ 2147483646 h 247"/>
              <a:gd name="T8" fmla="*/ 2147483646 w 269"/>
              <a:gd name="T9" fmla="*/ 2147483646 h 247"/>
              <a:gd name="T10" fmla="*/ 2147483646 w 269"/>
              <a:gd name="T11" fmla="*/ 2147483646 h 247"/>
              <a:gd name="T12" fmla="*/ 2147483646 w 269"/>
              <a:gd name="T13" fmla="*/ 2147483646 h 247"/>
              <a:gd name="T14" fmla="*/ 2147483646 w 269"/>
              <a:gd name="T15" fmla="*/ 2147483646 h 247"/>
              <a:gd name="T16" fmla="*/ 2147483646 w 269"/>
              <a:gd name="T17" fmla="*/ 2147483646 h 247"/>
              <a:gd name="T18" fmla="*/ 2147483646 w 269"/>
              <a:gd name="T19" fmla="*/ 2147483646 h 247"/>
              <a:gd name="T20" fmla="*/ 2147483646 w 269"/>
              <a:gd name="T21" fmla="*/ 2147483646 h 247"/>
              <a:gd name="T22" fmla="*/ 2147483646 w 269"/>
              <a:gd name="T23" fmla="*/ 2147483646 h 247"/>
              <a:gd name="T24" fmla="*/ 2147483646 w 269"/>
              <a:gd name="T25" fmla="*/ 2147483646 h 247"/>
              <a:gd name="T26" fmla="*/ 2147483646 w 269"/>
              <a:gd name="T27" fmla="*/ 2147483646 h 247"/>
              <a:gd name="T28" fmla="*/ 2147483646 w 269"/>
              <a:gd name="T29" fmla="*/ 2147483646 h 247"/>
              <a:gd name="T30" fmla="*/ 2147483646 w 269"/>
              <a:gd name="T31" fmla="*/ 2147483646 h 247"/>
              <a:gd name="T32" fmla="*/ 2147483646 w 269"/>
              <a:gd name="T33" fmla="*/ 2147483646 h 247"/>
              <a:gd name="T34" fmla="*/ 2147483646 w 269"/>
              <a:gd name="T35" fmla="*/ 2147483646 h 247"/>
              <a:gd name="T36" fmla="*/ 2147483646 w 269"/>
              <a:gd name="T37" fmla="*/ 2147483646 h 247"/>
              <a:gd name="T38" fmla="*/ 2147483646 w 269"/>
              <a:gd name="T39" fmla="*/ 2147483646 h 247"/>
              <a:gd name="T40" fmla="*/ 2147483646 w 269"/>
              <a:gd name="T41" fmla="*/ 2147483646 h 247"/>
              <a:gd name="T42" fmla="*/ 2147483646 w 269"/>
              <a:gd name="T43" fmla="*/ 2147483646 h 247"/>
              <a:gd name="T44" fmla="*/ 2147483646 w 269"/>
              <a:gd name="T45" fmla="*/ 2147483646 h 247"/>
              <a:gd name="T46" fmla="*/ 2147483646 w 269"/>
              <a:gd name="T47" fmla="*/ 2147483646 h 247"/>
              <a:gd name="T48" fmla="*/ 2147483646 w 269"/>
              <a:gd name="T49" fmla="*/ 2147483646 h 247"/>
              <a:gd name="T50" fmla="*/ 2147483646 w 269"/>
              <a:gd name="T51" fmla="*/ 2147483646 h 247"/>
              <a:gd name="T52" fmla="*/ 2147483646 w 269"/>
              <a:gd name="T53" fmla="*/ 2147483646 h 247"/>
              <a:gd name="T54" fmla="*/ 2147483646 w 269"/>
              <a:gd name="T55" fmla="*/ 2147483646 h 247"/>
              <a:gd name="T56" fmla="*/ 2147483646 w 269"/>
              <a:gd name="T57" fmla="*/ 2147483646 h 247"/>
              <a:gd name="T58" fmla="*/ 2147483646 w 269"/>
              <a:gd name="T59" fmla="*/ 2147483646 h 247"/>
              <a:gd name="T60" fmla="*/ 2147483646 w 269"/>
              <a:gd name="T61" fmla="*/ 2147483646 h 247"/>
              <a:gd name="T62" fmla="*/ 2147483646 w 269"/>
              <a:gd name="T63" fmla="*/ 2147483646 h 247"/>
              <a:gd name="T64" fmla="*/ 2147483646 w 269"/>
              <a:gd name="T65" fmla="*/ 2147483646 h 247"/>
              <a:gd name="T66" fmla="*/ 2147483646 w 269"/>
              <a:gd name="T67" fmla="*/ 2147483646 h 247"/>
              <a:gd name="T68" fmla="*/ 2147483646 w 269"/>
              <a:gd name="T69" fmla="*/ 2147483646 h 247"/>
              <a:gd name="T70" fmla="*/ 2147483646 w 269"/>
              <a:gd name="T71" fmla="*/ 2147483646 h 247"/>
              <a:gd name="T72" fmla="*/ 2147483646 w 269"/>
              <a:gd name="T73" fmla="*/ 0 h 2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69" h="247">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EFFFF"/>
          </a:solidFill>
          <a:ln>
            <a:noFill/>
          </a:ln>
          <a:effectLst>
            <a:outerShdw blurRad="63500" sx="102000" sy="102000" algn="ctr" rotWithShape="0">
              <a:prstClr val="black">
                <a:alpha val="40000"/>
              </a:prstClr>
            </a:outerShdw>
          </a:effectLst>
        </p:spPr>
        <p:txBody>
          <a:bodyPr anchor="ctr" anchorCtr="1"/>
          <a:lstStyle/>
          <a:p>
            <a:endParaRPr lang="zh-CN" altLang="en-US">
              <a:ea typeface="宋体" panose="02010600030101010101" pitchFamily="2" charset="-122"/>
            </a:endParaRPr>
          </a:p>
        </p:txBody>
      </p:sp>
      <p:sp>
        <p:nvSpPr>
          <p:cNvPr id="25" name="KSO_Shape"/>
          <p:cNvSpPr/>
          <p:nvPr/>
        </p:nvSpPr>
        <p:spPr>
          <a:xfrm>
            <a:off x="8274380" y="4552505"/>
            <a:ext cx="803920" cy="609639"/>
          </a:xfrm>
          <a:custGeom>
            <a:avLst/>
            <a:gdLst>
              <a:gd name="connsiteX0" fmla="*/ 367281 w 529316"/>
              <a:gd name="connsiteY0" fmla="*/ 196274 h 401026"/>
              <a:gd name="connsiteX1" fmla="*/ 355293 w 529316"/>
              <a:gd name="connsiteY1" fmla="*/ 208263 h 401026"/>
              <a:gd name="connsiteX2" fmla="*/ 465090 w 529316"/>
              <a:gd name="connsiteY2" fmla="*/ 318060 h 401026"/>
              <a:gd name="connsiteX3" fmla="*/ 466739 w 529316"/>
              <a:gd name="connsiteY3" fmla="*/ 320716 h 401026"/>
              <a:gd name="connsiteX4" fmla="*/ 491723 w 529316"/>
              <a:gd name="connsiteY4" fmla="*/ 320716 h 401026"/>
              <a:gd name="connsiteX5" fmla="*/ 162035 w 529316"/>
              <a:gd name="connsiteY5" fmla="*/ 196274 h 401026"/>
              <a:gd name="connsiteX6" fmla="*/ 37593 w 529316"/>
              <a:gd name="connsiteY6" fmla="*/ 320716 h 401026"/>
              <a:gd name="connsiteX7" fmla="*/ 62577 w 529316"/>
              <a:gd name="connsiteY7" fmla="*/ 320716 h 401026"/>
              <a:gd name="connsiteX8" fmla="*/ 64225 w 529316"/>
              <a:gd name="connsiteY8" fmla="*/ 318061 h 401026"/>
              <a:gd name="connsiteX9" fmla="*/ 174023 w 529316"/>
              <a:gd name="connsiteY9" fmla="*/ 208263 h 401026"/>
              <a:gd name="connsiteX10" fmla="*/ 46349 w 529316"/>
              <a:gd name="connsiteY10" fmla="*/ 80311 h 401026"/>
              <a:gd name="connsiteX11" fmla="*/ 222791 w 529316"/>
              <a:gd name="connsiteY11" fmla="*/ 256753 h 401026"/>
              <a:gd name="connsiteX12" fmla="*/ 263500 w 529316"/>
              <a:gd name="connsiteY12" fmla="*/ 273616 h 401026"/>
              <a:gd name="connsiteX13" fmla="*/ 264659 w 529316"/>
              <a:gd name="connsiteY13" fmla="*/ 273504 h 401026"/>
              <a:gd name="connsiteX14" fmla="*/ 306525 w 529316"/>
              <a:gd name="connsiteY14" fmla="*/ 256753 h 401026"/>
              <a:gd name="connsiteX15" fmla="*/ 482968 w 529316"/>
              <a:gd name="connsiteY15" fmla="*/ 80311 h 401026"/>
              <a:gd name="connsiteX16" fmla="*/ 458990 w 529316"/>
              <a:gd name="connsiteY16" fmla="*/ 80311 h 401026"/>
              <a:gd name="connsiteX17" fmla="*/ 300904 w 529316"/>
              <a:gd name="connsiteY17" fmla="*/ 238397 h 401026"/>
              <a:gd name="connsiteX18" fmla="*/ 264659 w 529316"/>
              <a:gd name="connsiteY18" fmla="*/ 252899 h 401026"/>
              <a:gd name="connsiteX19" fmla="*/ 263656 w 529316"/>
              <a:gd name="connsiteY19" fmla="*/ 252995 h 401026"/>
              <a:gd name="connsiteX20" fmla="*/ 228412 w 529316"/>
              <a:gd name="connsiteY20" fmla="*/ 238397 h 401026"/>
              <a:gd name="connsiteX21" fmla="*/ 70326 w 529316"/>
              <a:gd name="connsiteY21" fmla="*/ 80311 h 401026"/>
              <a:gd name="connsiteX22" fmla="*/ 92015 w 529316"/>
              <a:gd name="connsiteY22" fmla="*/ 0 h 401026"/>
              <a:gd name="connsiteX23" fmla="*/ 437301 w 529316"/>
              <a:gd name="connsiteY23" fmla="*/ 0 h 401026"/>
              <a:gd name="connsiteX24" fmla="*/ 529316 w 529316"/>
              <a:gd name="connsiteY24" fmla="*/ 92015 h 401026"/>
              <a:gd name="connsiteX25" fmla="*/ 529316 w 529316"/>
              <a:gd name="connsiteY25" fmla="*/ 309011 h 401026"/>
              <a:gd name="connsiteX26" fmla="*/ 437301 w 529316"/>
              <a:gd name="connsiteY26" fmla="*/ 401026 h 401026"/>
              <a:gd name="connsiteX27" fmla="*/ 92015 w 529316"/>
              <a:gd name="connsiteY27" fmla="*/ 401026 h 401026"/>
              <a:gd name="connsiteX28" fmla="*/ 0 w 529316"/>
              <a:gd name="connsiteY28" fmla="*/ 309011 h 401026"/>
              <a:gd name="connsiteX29" fmla="*/ 0 w 529316"/>
              <a:gd name="connsiteY29" fmla="*/ 92015 h 401026"/>
              <a:gd name="connsiteX30" fmla="*/ 92015 w 529316"/>
              <a:gd name="connsiteY30" fmla="*/ 0 h 401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29316" h="401026">
                <a:moveTo>
                  <a:pt x="367281" y="196274"/>
                </a:moveTo>
                <a:lnTo>
                  <a:pt x="355293" y="208263"/>
                </a:lnTo>
                <a:lnTo>
                  <a:pt x="465090" y="318060"/>
                </a:lnTo>
                <a:cubicBezTo>
                  <a:pt x="465822" y="318792"/>
                  <a:pt x="466527" y="319541"/>
                  <a:pt x="466739" y="320716"/>
                </a:cubicBezTo>
                <a:lnTo>
                  <a:pt x="491723" y="320716"/>
                </a:lnTo>
                <a:close/>
                <a:moveTo>
                  <a:pt x="162035" y="196274"/>
                </a:moveTo>
                <a:lnTo>
                  <a:pt x="37593" y="320716"/>
                </a:lnTo>
                <a:lnTo>
                  <a:pt x="62577" y="320716"/>
                </a:lnTo>
                <a:lnTo>
                  <a:pt x="64225" y="318061"/>
                </a:lnTo>
                <a:lnTo>
                  <a:pt x="174023" y="208263"/>
                </a:lnTo>
                <a:close/>
                <a:moveTo>
                  <a:pt x="46349" y="80311"/>
                </a:moveTo>
                <a:lnTo>
                  <a:pt x="222791" y="256753"/>
                </a:lnTo>
                <a:cubicBezTo>
                  <a:pt x="234032" y="267995"/>
                  <a:pt x="248767" y="273616"/>
                  <a:pt x="263500" y="273616"/>
                </a:cubicBezTo>
                <a:cubicBezTo>
                  <a:pt x="263887" y="273616"/>
                  <a:pt x="264274" y="273611"/>
                  <a:pt x="264659" y="273504"/>
                </a:cubicBezTo>
                <a:cubicBezTo>
                  <a:pt x="279774" y="273906"/>
                  <a:pt x="294989" y="268289"/>
                  <a:pt x="306525" y="256753"/>
                </a:cubicBezTo>
                <a:lnTo>
                  <a:pt x="482968" y="80311"/>
                </a:lnTo>
                <a:lnTo>
                  <a:pt x="458990" y="80311"/>
                </a:lnTo>
                <a:lnTo>
                  <a:pt x="300904" y="238397"/>
                </a:lnTo>
                <a:cubicBezTo>
                  <a:pt x="290917" y="248385"/>
                  <a:pt x="277745" y="253247"/>
                  <a:pt x="264659" y="252899"/>
                </a:cubicBezTo>
                <a:cubicBezTo>
                  <a:pt x="264325" y="252991"/>
                  <a:pt x="263990" y="252995"/>
                  <a:pt x="263656" y="252995"/>
                </a:cubicBezTo>
                <a:cubicBezTo>
                  <a:pt x="250900" y="252995"/>
                  <a:pt x="238144" y="248128"/>
                  <a:pt x="228412" y="238397"/>
                </a:cubicBezTo>
                <a:lnTo>
                  <a:pt x="70326" y="80311"/>
                </a:lnTo>
                <a:close/>
                <a:moveTo>
                  <a:pt x="92015" y="0"/>
                </a:moveTo>
                <a:lnTo>
                  <a:pt x="437301" y="0"/>
                </a:lnTo>
                <a:cubicBezTo>
                  <a:pt x="488119" y="0"/>
                  <a:pt x="529316" y="41197"/>
                  <a:pt x="529316" y="92015"/>
                </a:cubicBezTo>
                <a:lnTo>
                  <a:pt x="529316" y="309011"/>
                </a:lnTo>
                <a:cubicBezTo>
                  <a:pt x="529316" y="359829"/>
                  <a:pt x="488119" y="401026"/>
                  <a:pt x="437301" y="401026"/>
                </a:cubicBezTo>
                <a:lnTo>
                  <a:pt x="92015" y="401026"/>
                </a:lnTo>
                <a:cubicBezTo>
                  <a:pt x="41197" y="401026"/>
                  <a:pt x="0" y="359829"/>
                  <a:pt x="0" y="309011"/>
                </a:cubicBezTo>
                <a:lnTo>
                  <a:pt x="0" y="92015"/>
                </a:lnTo>
                <a:cubicBezTo>
                  <a:pt x="0" y="41197"/>
                  <a:pt x="41197" y="0"/>
                  <a:pt x="92015" y="0"/>
                </a:cubicBezTo>
                <a:close/>
              </a:path>
            </a:pathLst>
          </a:custGeom>
          <a:solidFill>
            <a:srgbClr val="FEFFFF"/>
          </a:solidFill>
          <a:ln>
            <a:noFill/>
          </a:ln>
          <a:effectLst>
            <a:outerShdw blurRad="63500" sx="102000" sy="102000" algn="ctr" rotWithShape="0">
              <a:prstClr val="black">
                <a:alpha val="40000"/>
              </a:prstClr>
            </a:outerShdw>
          </a:effectLst>
        </p:spPr>
        <p:txBody>
          <a:bodyPr anchor="ctr" anchorCtr="1"/>
          <a:lstStyle/>
          <a:p>
            <a:endParaRPr lang="zh-CN" altLang="en-US">
              <a:solidFill>
                <a:schemeClr val="tx1"/>
              </a:solidFill>
              <a:latin typeface="Calibri" panose="020F0502020204030204" pitchFamily="34" charset="0"/>
              <a:ea typeface="宋体" panose="02010600030101010101" pitchFamily="2" charset="-122"/>
            </a:endParaRPr>
          </a:p>
        </p:txBody>
      </p:sp>
      <p:sp>
        <p:nvSpPr>
          <p:cNvPr id="30" name="矩形 29"/>
          <p:cNvSpPr/>
          <p:nvPr/>
        </p:nvSpPr>
        <p:spPr>
          <a:xfrm>
            <a:off x="7795675" y="5816175"/>
            <a:ext cx="1761332" cy="6408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矩形 30"/>
          <p:cNvSpPr/>
          <p:nvPr/>
        </p:nvSpPr>
        <p:spPr>
          <a:xfrm>
            <a:off x="9608600" y="5816175"/>
            <a:ext cx="1761332" cy="6408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2" name="矩形 31"/>
          <p:cNvSpPr/>
          <p:nvPr/>
        </p:nvSpPr>
        <p:spPr>
          <a:xfrm>
            <a:off x="7795675" y="1428855"/>
            <a:ext cx="1761332" cy="6408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3" name="矩形 32"/>
          <p:cNvSpPr/>
          <p:nvPr/>
        </p:nvSpPr>
        <p:spPr>
          <a:xfrm>
            <a:off x="9608600" y="1428855"/>
            <a:ext cx="1761332" cy="6408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4" name="矩形 33"/>
          <p:cNvSpPr/>
          <p:nvPr/>
        </p:nvSpPr>
        <p:spPr>
          <a:xfrm>
            <a:off x="870434" y="2220833"/>
            <a:ext cx="2627732" cy="1120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35" name="直接连接符 34"/>
          <p:cNvCxnSpPr/>
          <p:nvPr/>
        </p:nvCxnSpPr>
        <p:spPr>
          <a:xfrm>
            <a:off x="559350" y="2136156"/>
            <a:ext cx="0" cy="128953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4345154" y="2220833"/>
            <a:ext cx="2627732" cy="1120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37" name="直接连接符 36"/>
          <p:cNvCxnSpPr/>
          <p:nvPr/>
        </p:nvCxnSpPr>
        <p:spPr>
          <a:xfrm>
            <a:off x="4034070" y="2136156"/>
            <a:ext cx="0" cy="128953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870434" y="4437172"/>
            <a:ext cx="2627732" cy="1120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39" name="直接连接符 38"/>
          <p:cNvCxnSpPr/>
          <p:nvPr/>
        </p:nvCxnSpPr>
        <p:spPr>
          <a:xfrm>
            <a:off x="559350" y="4352495"/>
            <a:ext cx="0" cy="128953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4345154" y="4437172"/>
            <a:ext cx="2627732" cy="1120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41" name="直接连接符 40"/>
          <p:cNvCxnSpPr/>
          <p:nvPr/>
        </p:nvCxnSpPr>
        <p:spPr>
          <a:xfrm>
            <a:off x="4034070" y="4352495"/>
            <a:ext cx="0" cy="128953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8" name="组合 17"/>
          <p:cNvGrpSpPr/>
          <p:nvPr/>
        </p:nvGrpSpPr>
        <p:grpSpPr>
          <a:xfrm rot="7901112" flipV="1">
            <a:off x="743139" y="2557504"/>
            <a:ext cx="1672571" cy="120066"/>
            <a:chOff x="3157239" y="3969697"/>
            <a:chExt cx="1888573" cy="129331"/>
          </a:xfrm>
        </p:grpSpPr>
        <p:sp>
          <p:nvSpPr>
            <p:cNvPr id="30" name="Freeform 40"/>
            <p:cNvSpPr/>
            <p:nvPr/>
          </p:nvSpPr>
          <p:spPr bwMode="auto">
            <a:xfrm>
              <a:off x="4810183" y="3969697"/>
              <a:ext cx="235629" cy="129331"/>
            </a:xfrm>
            <a:custGeom>
              <a:avLst/>
              <a:gdLst>
                <a:gd name="T0" fmla="*/ 0 w 50"/>
                <a:gd name="T1" fmla="*/ 27 h 27"/>
                <a:gd name="T2" fmla="*/ 49 w 50"/>
                <a:gd name="T3" fmla="*/ 15 h 27"/>
                <a:gd name="T4" fmla="*/ 49 w 50"/>
                <a:gd name="T5" fmla="*/ 12 h 27"/>
                <a:gd name="T6" fmla="*/ 0 w 50"/>
                <a:gd name="T7" fmla="*/ 0 h 27"/>
                <a:gd name="T8" fmla="*/ 0 w 50"/>
                <a:gd name="T9" fmla="*/ 27 h 27"/>
              </a:gdLst>
              <a:ahLst/>
              <a:cxnLst>
                <a:cxn ang="0">
                  <a:pos x="T0" y="T1"/>
                </a:cxn>
                <a:cxn ang="0">
                  <a:pos x="T2" y="T3"/>
                </a:cxn>
                <a:cxn ang="0">
                  <a:pos x="T4" y="T5"/>
                </a:cxn>
                <a:cxn ang="0">
                  <a:pos x="T6" y="T7"/>
                </a:cxn>
                <a:cxn ang="0">
                  <a:pos x="T8" y="T9"/>
                </a:cxn>
              </a:cxnLst>
              <a:rect l="0" t="0" r="r" b="b"/>
              <a:pathLst>
                <a:path w="50" h="27">
                  <a:moveTo>
                    <a:pt x="0" y="27"/>
                  </a:moveTo>
                  <a:cubicBezTo>
                    <a:pt x="49" y="15"/>
                    <a:pt x="49" y="15"/>
                    <a:pt x="49" y="15"/>
                  </a:cubicBezTo>
                  <a:cubicBezTo>
                    <a:pt x="50" y="15"/>
                    <a:pt x="50" y="13"/>
                    <a:pt x="49" y="12"/>
                  </a:cubicBezTo>
                  <a:cubicBezTo>
                    <a:pt x="0" y="0"/>
                    <a:pt x="0" y="0"/>
                    <a:pt x="0" y="0"/>
                  </a:cubicBezTo>
                  <a:lnTo>
                    <a:pt x="0" y="27"/>
                  </a:lnTo>
                  <a:close/>
                </a:path>
              </a:pathLst>
            </a:custGeom>
            <a:solidFill>
              <a:srgbClr val="FFE0B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Rectangle 41"/>
            <p:cNvSpPr>
              <a:spLocks noChangeArrowheads="1"/>
            </p:cNvSpPr>
            <p:nvPr/>
          </p:nvSpPr>
          <p:spPr bwMode="auto">
            <a:xfrm>
              <a:off x="3205073" y="3969697"/>
              <a:ext cx="1605110" cy="129331"/>
            </a:xfrm>
            <a:prstGeom prst="rect">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32" name="Oval 42"/>
            <p:cNvSpPr>
              <a:spLocks noChangeArrowheads="1"/>
            </p:cNvSpPr>
            <p:nvPr/>
          </p:nvSpPr>
          <p:spPr bwMode="auto">
            <a:xfrm>
              <a:off x="3157239" y="3969697"/>
              <a:ext cx="95669" cy="129331"/>
            </a:xfrm>
            <a:prstGeom prst="ellipse">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33" name="Rectangle 43"/>
            <p:cNvSpPr>
              <a:spLocks noChangeArrowheads="1"/>
            </p:cNvSpPr>
            <p:nvPr/>
          </p:nvSpPr>
          <p:spPr bwMode="auto">
            <a:xfrm>
              <a:off x="3205073" y="3969697"/>
              <a:ext cx="184251" cy="12933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4" name="Freeform 44"/>
            <p:cNvSpPr/>
            <p:nvPr/>
          </p:nvSpPr>
          <p:spPr bwMode="auto">
            <a:xfrm>
              <a:off x="3252908" y="3969697"/>
              <a:ext cx="240944" cy="129331"/>
            </a:xfrm>
            <a:custGeom>
              <a:avLst/>
              <a:gdLst>
                <a:gd name="T0" fmla="*/ 51 w 51"/>
                <a:gd name="T1" fmla="*/ 14 h 27"/>
                <a:gd name="T2" fmla="*/ 41 w 51"/>
                <a:gd name="T3" fmla="*/ 0 h 27"/>
                <a:gd name="T4" fmla="*/ 0 w 51"/>
                <a:gd name="T5" fmla="*/ 0 h 27"/>
                <a:gd name="T6" fmla="*/ 10 w 51"/>
                <a:gd name="T7" fmla="*/ 14 h 27"/>
                <a:gd name="T8" fmla="*/ 0 w 51"/>
                <a:gd name="T9" fmla="*/ 27 h 27"/>
                <a:gd name="T10" fmla="*/ 41 w 51"/>
                <a:gd name="T11" fmla="*/ 27 h 27"/>
                <a:gd name="T12" fmla="*/ 51 w 51"/>
                <a:gd name="T13" fmla="*/ 14 h 27"/>
              </a:gdLst>
              <a:ahLst/>
              <a:cxnLst>
                <a:cxn ang="0">
                  <a:pos x="T0" y="T1"/>
                </a:cxn>
                <a:cxn ang="0">
                  <a:pos x="T2" y="T3"/>
                </a:cxn>
                <a:cxn ang="0">
                  <a:pos x="T4" y="T5"/>
                </a:cxn>
                <a:cxn ang="0">
                  <a:pos x="T6" y="T7"/>
                </a:cxn>
                <a:cxn ang="0">
                  <a:pos x="T8" y="T9"/>
                </a:cxn>
                <a:cxn ang="0">
                  <a:pos x="T10" y="T11"/>
                </a:cxn>
                <a:cxn ang="0">
                  <a:pos x="T12" y="T13"/>
                </a:cxn>
              </a:cxnLst>
              <a:rect l="0" t="0" r="r" b="b"/>
              <a:pathLst>
                <a:path w="51" h="27">
                  <a:moveTo>
                    <a:pt x="51" y="14"/>
                  </a:moveTo>
                  <a:cubicBezTo>
                    <a:pt x="51" y="6"/>
                    <a:pt x="47" y="0"/>
                    <a:pt x="41" y="0"/>
                  </a:cubicBezTo>
                  <a:cubicBezTo>
                    <a:pt x="0" y="0"/>
                    <a:pt x="0" y="0"/>
                    <a:pt x="0" y="0"/>
                  </a:cubicBezTo>
                  <a:cubicBezTo>
                    <a:pt x="5" y="0"/>
                    <a:pt x="10" y="6"/>
                    <a:pt x="10" y="14"/>
                  </a:cubicBezTo>
                  <a:cubicBezTo>
                    <a:pt x="10" y="21"/>
                    <a:pt x="5" y="27"/>
                    <a:pt x="0" y="27"/>
                  </a:cubicBezTo>
                  <a:cubicBezTo>
                    <a:pt x="41" y="27"/>
                    <a:pt x="41" y="27"/>
                    <a:pt x="41" y="27"/>
                  </a:cubicBezTo>
                  <a:cubicBezTo>
                    <a:pt x="47" y="27"/>
                    <a:pt x="51" y="21"/>
                    <a:pt x="51" y="14"/>
                  </a:cubicBezTo>
                  <a:close/>
                </a:path>
              </a:pathLst>
            </a:custGeom>
            <a:solidFill>
              <a:schemeClr val="accent1">
                <a:lumMod val="40000"/>
                <a:lumOff val="60000"/>
              </a:schemeClr>
            </a:solidFill>
            <a:ln>
              <a:noFill/>
            </a:ln>
          </p:spPr>
          <p:txBody>
            <a:bodyPr vert="horz" wrap="square" lIns="91440" tIns="45720" rIns="91440" bIns="45720" numCol="1" anchor="t" anchorCtr="0" compatLnSpc="1"/>
            <a:lstStyle/>
            <a:p>
              <a:endParaRPr lang="zh-CN" altLang="en-US"/>
            </a:p>
          </p:txBody>
        </p:sp>
        <p:sp>
          <p:nvSpPr>
            <p:cNvPr id="35" name="Freeform 45"/>
            <p:cNvSpPr/>
            <p:nvPr/>
          </p:nvSpPr>
          <p:spPr bwMode="auto">
            <a:xfrm>
              <a:off x="4960773" y="4008673"/>
              <a:ext cx="85039" cy="56693"/>
            </a:xfrm>
            <a:custGeom>
              <a:avLst/>
              <a:gdLst>
                <a:gd name="T0" fmla="*/ 1 w 18"/>
                <a:gd name="T1" fmla="*/ 6 h 12"/>
                <a:gd name="T2" fmla="*/ 0 w 18"/>
                <a:gd name="T3" fmla="*/ 12 h 12"/>
                <a:gd name="T4" fmla="*/ 17 w 18"/>
                <a:gd name="T5" fmla="*/ 7 h 12"/>
                <a:gd name="T6" fmla="*/ 17 w 18"/>
                <a:gd name="T7" fmla="*/ 4 h 12"/>
                <a:gd name="T8" fmla="*/ 0 w 18"/>
                <a:gd name="T9" fmla="*/ 0 h 12"/>
                <a:gd name="T10" fmla="*/ 1 w 18"/>
                <a:gd name="T11" fmla="*/ 6 h 12"/>
              </a:gdLst>
              <a:ahLst/>
              <a:cxnLst>
                <a:cxn ang="0">
                  <a:pos x="T0" y="T1"/>
                </a:cxn>
                <a:cxn ang="0">
                  <a:pos x="T2" y="T3"/>
                </a:cxn>
                <a:cxn ang="0">
                  <a:pos x="T4" y="T5"/>
                </a:cxn>
                <a:cxn ang="0">
                  <a:pos x="T6" y="T7"/>
                </a:cxn>
                <a:cxn ang="0">
                  <a:pos x="T8" y="T9"/>
                </a:cxn>
                <a:cxn ang="0">
                  <a:pos x="T10" y="T11"/>
                </a:cxn>
              </a:cxnLst>
              <a:rect l="0" t="0" r="r" b="b"/>
              <a:pathLst>
                <a:path w="18" h="12">
                  <a:moveTo>
                    <a:pt x="1" y="6"/>
                  </a:moveTo>
                  <a:cubicBezTo>
                    <a:pt x="1" y="8"/>
                    <a:pt x="0" y="10"/>
                    <a:pt x="0" y="12"/>
                  </a:cubicBezTo>
                  <a:cubicBezTo>
                    <a:pt x="17" y="7"/>
                    <a:pt x="17" y="7"/>
                    <a:pt x="17" y="7"/>
                  </a:cubicBezTo>
                  <a:cubicBezTo>
                    <a:pt x="18" y="7"/>
                    <a:pt x="18" y="5"/>
                    <a:pt x="17" y="4"/>
                  </a:cubicBezTo>
                  <a:cubicBezTo>
                    <a:pt x="0" y="0"/>
                    <a:pt x="0" y="0"/>
                    <a:pt x="0" y="0"/>
                  </a:cubicBezTo>
                  <a:cubicBezTo>
                    <a:pt x="0" y="2"/>
                    <a:pt x="1" y="4"/>
                    <a:pt x="1" y="6"/>
                  </a:cubicBezTo>
                  <a:close/>
                </a:path>
              </a:pathLst>
            </a:custGeom>
            <a:solidFill>
              <a:srgbClr val="43434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6" name="矩形 35"/>
          <p:cNvSpPr/>
          <p:nvPr/>
        </p:nvSpPr>
        <p:spPr>
          <a:xfrm>
            <a:off x="2286901" y="1984702"/>
            <a:ext cx="6035438" cy="15830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grpSp>
        <p:nvGrpSpPr>
          <p:cNvPr id="37" name="组合 36"/>
          <p:cNvGrpSpPr/>
          <p:nvPr/>
        </p:nvGrpSpPr>
        <p:grpSpPr>
          <a:xfrm rot="7901112" flipV="1">
            <a:off x="743139" y="4603281"/>
            <a:ext cx="1672571" cy="120066"/>
            <a:chOff x="3157239" y="3969697"/>
            <a:chExt cx="1888573" cy="129331"/>
          </a:xfrm>
        </p:grpSpPr>
        <p:sp>
          <p:nvSpPr>
            <p:cNvPr id="38" name="Freeform 40"/>
            <p:cNvSpPr/>
            <p:nvPr/>
          </p:nvSpPr>
          <p:spPr bwMode="auto">
            <a:xfrm>
              <a:off x="4810183" y="3969697"/>
              <a:ext cx="235629" cy="129331"/>
            </a:xfrm>
            <a:custGeom>
              <a:avLst/>
              <a:gdLst>
                <a:gd name="T0" fmla="*/ 0 w 50"/>
                <a:gd name="T1" fmla="*/ 27 h 27"/>
                <a:gd name="T2" fmla="*/ 49 w 50"/>
                <a:gd name="T3" fmla="*/ 15 h 27"/>
                <a:gd name="T4" fmla="*/ 49 w 50"/>
                <a:gd name="T5" fmla="*/ 12 h 27"/>
                <a:gd name="T6" fmla="*/ 0 w 50"/>
                <a:gd name="T7" fmla="*/ 0 h 27"/>
                <a:gd name="T8" fmla="*/ 0 w 50"/>
                <a:gd name="T9" fmla="*/ 27 h 27"/>
              </a:gdLst>
              <a:ahLst/>
              <a:cxnLst>
                <a:cxn ang="0">
                  <a:pos x="T0" y="T1"/>
                </a:cxn>
                <a:cxn ang="0">
                  <a:pos x="T2" y="T3"/>
                </a:cxn>
                <a:cxn ang="0">
                  <a:pos x="T4" y="T5"/>
                </a:cxn>
                <a:cxn ang="0">
                  <a:pos x="T6" y="T7"/>
                </a:cxn>
                <a:cxn ang="0">
                  <a:pos x="T8" y="T9"/>
                </a:cxn>
              </a:cxnLst>
              <a:rect l="0" t="0" r="r" b="b"/>
              <a:pathLst>
                <a:path w="50" h="27">
                  <a:moveTo>
                    <a:pt x="0" y="27"/>
                  </a:moveTo>
                  <a:cubicBezTo>
                    <a:pt x="49" y="15"/>
                    <a:pt x="49" y="15"/>
                    <a:pt x="49" y="15"/>
                  </a:cubicBezTo>
                  <a:cubicBezTo>
                    <a:pt x="50" y="15"/>
                    <a:pt x="50" y="13"/>
                    <a:pt x="49" y="12"/>
                  </a:cubicBezTo>
                  <a:cubicBezTo>
                    <a:pt x="0" y="0"/>
                    <a:pt x="0" y="0"/>
                    <a:pt x="0" y="0"/>
                  </a:cubicBezTo>
                  <a:lnTo>
                    <a:pt x="0" y="27"/>
                  </a:lnTo>
                  <a:close/>
                </a:path>
              </a:pathLst>
            </a:custGeom>
            <a:solidFill>
              <a:srgbClr val="FFE0B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Rectangle 41"/>
            <p:cNvSpPr>
              <a:spLocks noChangeArrowheads="1"/>
            </p:cNvSpPr>
            <p:nvPr/>
          </p:nvSpPr>
          <p:spPr bwMode="auto">
            <a:xfrm>
              <a:off x="3205073" y="3969697"/>
              <a:ext cx="1605110" cy="129331"/>
            </a:xfrm>
            <a:prstGeom prst="rect">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40" name="Oval 42"/>
            <p:cNvSpPr>
              <a:spLocks noChangeArrowheads="1"/>
            </p:cNvSpPr>
            <p:nvPr/>
          </p:nvSpPr>
          <p:spPr bwMode="auto">
            <a:xfrm>
              <a:off x="3157239" y="3969697"/>
              <a:ext cx="95669" cy="129331"/>
            </a:xfrm>
            <a:prstGeom prst="ellipse">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41" name="Rectangle 43"/>
            <p:cNvSpPr>
              <a:spLocks noChangeArrowheads="1"/>
            </p:cNvSpPr>
            <p:nvPr/>
          </p:nvSpPr>
          <p:spPr bwMode="auto">
            <a:xfrm>
              <a:off x="3205073" y="3969697"/>
              <a:ext cx="184251" cy="12933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2" name="Freeform 44"/>
            <p:cNvSpPr/>
            <p:nvPr/>
          </p:nvSpPr>
          <p:spPr bwMode="auto">
            <a:xfrm>
              <a:off x="3252908" y="3969697"/>
              <a:ext cx="240944" cy="129331"/>
            </a:xfrm>
            <a:custGeom>
              <a:avLst/>
              <a:gdLst>
                <a:gd name="T0" fmla="*/ 51 w 51"/>
                <a:gd name="T1" fmla="*/ 14 h 27"/>
                <a:gd name="T2" fmla="*/ 41 w 51"/>
                <a:gd name="T3" fmla="*/ 0 h 27"/>
                <a:gd name="T4" fmla="*/ 0 w 51"/>
                <a:gd name="T5" fmla="*/ 0 h 27"/>
                <a:gd name="T6" fmla="*/ 10 w 51"/>
                <a:gd name="T7" fmla="*/ 14 h 27"/>
                <a:gd name="T8" fmla="*/ 0 w 51"/>
                <a:gd name="T9" fmla="*/ 27 h 27"/>
                <a:gd name="T10" fmla="*/ 41 w 51"/>
                <a:gd name="T11" fmla="*/ 27 h 27"/>
                <a:gd name="T12" fmla="*/ 51 w 51"/>
                <a:gd name="T13" fmla="*/ 14 h 27"/>
              </a:gdLst>
              <a:ahLst/>
              <a:cxnLst>
                <a:cxn ang="0">
                  <a:pos x="T0" y="T1"/>
                </a:cxn>
                <a:cxn ang="0">
                  <a:pos x="T2" y="T3"/>
                </a:cxn>
                <a:cxn ang="0">
                  <a:pos x="T4" y="T5"/>
                </a:cxn>
                <a:cxn ang="0">
                  <a:pos x="T6" y="T7"/>
                </a:cxn>
                <a:cxn ang="0">
                  <a:pos x="T8" y="T9"/>
                </a:cxn>
                <a:cxn ang="0">
                  <a:pos x="T10" y="T11"/>
                </a:cxn>
                <a:cxn ang="0">
                  <a:pos x="T12" y="T13"/>
                </a:cxn>
              </a:cxnLst>
              <a:rect l="0" t="0" r="r" b="b"/>
              <a:pathLst>
                <a:path w="51" h="27">
                  <a:moveTo>
                    <a:pt x="51" y="14"/>
                  </a:moveTo>
                  <a:cubicBezTo>
                    <a:pt x="51" y="6"/>
                    <a:pt x="47" y="0"/>
                    <a:pt x="41" y="0"/>
                  </a:cubicBezTo>
                  <a:cubicBezTo>
                    <a:pt x="0" y="0"/>
                    <a:pt x="0" y="0"/>
                    <a:pt x="0" y="0"/>
                  </a:cubicBezTo>
                  <a:cubicBezTo>
                    <a:pt x="5" y="0"/>
                    <a:pt x="10" y="6"/>
                    <a:pt x="10" y="14"/>
                  </a:cubicBezTo>
                  <a:cubicBezTo>
                    <a:pt x="10" y="21"/>
                    <a:pt x="5" y="27"/>
                    <a:pt x="0" y="27"/>
                  </a:cubicBezTo>
                  <a:cubicBezTo>
                    <a:pt x="41" y="27"/>
                    <a:pt x="41" y="27"/>
                    <a:pt x="41" y="27"/>
                  </a:cubicBezTo>
                  <a:cubicBezTo>
                    <a:pt x="47" y="27"/>
                    <a:pt x="51" y="21"/>
                    <a:pt x="51" y="14"/>
                  </a:cubicBezTo>
                  <a:close/>
                </a:path>
              </a:pathLst>
            </a:custGeom>
            <a:solidFill>
              <a:schemeClr val="accent1">
                <a:lumMod val="40000"/>
                <a:lumOff val="60000"/>
              </a:schemeClr>
            </a:solidFill>
            <a:ln>
              <a:noFill/>
            </a:ln>
          </p:spPr>
          <p:txBody>
            <a:bodyPr vert="horz" wrap="square" lIns="91440" tIns="45720" rIns="91440" bIns="45720" numCol="1" anchor="t" anchorCtr="0" compatLnSpc="1"/>
            <a:lstStyle/>
            <a:p>
              <a:endParaRPr lang="zh-CN" altLang="en-US"/>
            </a:p>
          </p:txBody>
        </p:sp>
        <p:sp>
          <p:nvSpPr>
            <p:cNvPr id="43" name="Freeform 45"/>
            <p:cNvSpPr/>
            <p:nvPr/>
          </p:nvSpPr>
          <p:spPr bwMode="auto">
            <a:xfrm>
              <a:off x="4960773" y="4008673"/>
              <a:ext cx="85039" cy="56693"/>
            </a:xfrm>
            <a:custGeom>
              <a:avLst/>
              <a:gdLst>
                <a:gd name="T0" fmla="*/ 1 w 18"/>
                <a:gd name="T1" fmla="*/ 6 h 12"/>
                <a:gd name="T2" fmla="*/ 0 w 18"/>
                <a:gd name="T3" fmla="*/ 12 h 12"/>
                <a:gd name="T4" fmla="*/ 17 w 18"/>
                <a:gd name="T5" fmla="*/ 7 h 12"/>
                <a:gd name="T6" fmla="*/ 17 w 18"/>
                <a:gd name="T7" fmla="*/ 4 h 12"/>
                <a:gd name="T8" fmla="*/ 0 w 18"/>
                <a:gd name="T9" fmla="*/ 0 h 12"/>
                <a:gd name="T10" fmla="*/ 1 w 18"/>
                <a:gd name="T11" fmla="*/ 6 h 12"/>
              </a:gdLst>
              <a:ahLst/>
              <a:cxnLst>
                <a:cxn ang="0">
                  <a:pos x="T0" y="T1"/>
                </a:cxn>
                <a:cxn ang="0">
                  <a:pos x="T2" y="T3"/>
                </a:cxn>
                <a:cxn ang="0">
                  <a:pos x="T4" y="T5"/>
                </a:cxn>
                <a:cxn ang="0">
                  <a:pos x="T6" y="T7"/>
                </a:cxn>
                <a:cxn ang="0">
                  <a:pos x="T8" y="T9"/>
                </a:cxn>
                <a:cxn ang="0">
                  <a:pos x="T10" y="T11"/>
                </a:cxn>
              </a:cxnLst>
              <a:rect l="0" t="0" r="r" b="b"/>
              <a:pathLst>
                <a:path w="18" h="12">
                  <a:moveTo>
                    <a:pt x="1" y="6"/>
                  </a:moveTo>
                  <a:cubicBezTo>
                    <a:pt x="1" y="8"/>
                    <a:pt x="0" y="10"/>
                    <a:pt x="0" y="12"/>
                  </a:cubicBezTo>
                  <a:cubicBezTo>
                    <a:pt x="17" y="7"/>
                    <a:pt x="17" y="7"/>
                    <a:pt x="17" y="7"/>
                  </a:cubicBezTo>
                  <a:cubicBezTo>
                    <a:pt x="18" y="7"/>
                    <a:pt x="18" y="5"/>
                    <a:pt x="17" y="4"/>
                  </a:cubicBezTo>
                  <a:cubicBezTo>
                    <a:pt x="0" y="0"/>
                    <a:pt x="0" y="0"/>
                    <a:pt x="0" y="0"/>
                  </a:cubicBezTo>
                  <a:cubicBezTo>
                    <a:pt x="0" y="2"/>
                    <a:pt x="1" y="4"/>
                    <a:pt x="1" y="6"/>
                  </a:cubicBezTo>
                  <a:close/>
                </a:path>
              </a:pathLst>
            </a:custGeom>
            <a:solidFill>
              <a:srgbClr val="43434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44" name="矩形 43"/>
          <p:cNvSpPr/>
          <p:nvPr/>
        </p:nvSpPr>
        <p:spPr>
          <a:xfrm>
            <a:off x="2286901" y="4030479"/>
            <a:ext cx="6035438" cy="15830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5" name="KSO_Shape"/>
          <p:cNvSpPr/>
          <p:nvPr/>
        </p:nvSpPr>
        <p:spPr bwMode="auto">
          <a:xfrm>
            <a:off x="9326879" y="1748110"/>
            <a:ext cx="2047337" cy="3241165"/>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46" name="Rectangle 41"/>
          <p:cNvSpPr>
            <a:spLocks noChangeArrowheads="1"/>
          </p:cNvSpPr>
          <p:nvPr/>
        </p:nvSpPr>
        <p:spPr bwMode="auto">
          <a:xfrm>
            <a:off x="8970046" y="5481456"/>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MH_Other_1"/>
          <p:cNvSpPr/>
          <p:nvPr>
            <p:custDataLst>
              <p:tags r:id="rId1"/>
            </p:custDataLst>
          </p:nvPr>
        </p:nvSpPr>
        <p:spPr>
          <a:xfrm rot="1800000">
            <a:off x="8561741" y="2435720"/>
            <a:ext cx="218521" cy="2496472"/>
          </a:xfrm>
          <a:custGeom>
            <a:avLst/>
            <a:gdLst>
              <a:gd name="connsiteX0" fmla="*/ 432000 w 432000"/>
              <a:gd name="connsiteY0" fmla="*/ 0 h 5082052"/>
              <a:gd name="connsiteX1" fmla="*/ 432000 w 432000"/>
              <a:gd name="connsiteY1" fmla="*/ 4832637 h 5082052"/>
              <a:gd name="connsiteX2" fmla="*/ 0 w 432000"/>
              <a:gd name="connsiteY2" fmla="*/ 5082052 h 5082052"/>
              <a:gd name="connsiteX3" fmla="*/ 0 w 432000"/>
              <a:gd name="connsiteY3" fmla="*/ 266230 h 5082052"/>
            </a:gdLst>
            <a:ahLst/>
            <a:cxnLst>
              <a:cxn ang="0">
                <a:pos x="connsiteX0" y="connsiteY0"/>
              </a:cxn>
              <a:cxn ang="0">
                <a:pos x="connsiteX1" y="connsiteY1"/>
              </a:cxn>
              <a:cxn ang="0">
                <a:pos x="connsiteX2" y="connsiteY2"/>
              </a:cxn>
              <a:cxn ang="0">
                <a:pos x="connsiteX3" y="connsiteY3"/>
              </a:cxn>
            </a:cxnLst>
            <a:rect l="l" t="t" r="r" b="b"/>
            <a:pathLst>
              <a:path w="432000" h="5082052">
                <a:moveTo>
                  <a:pt x="432000" y="0"/>
                </a:moveTo>
                <a:lnTo>
                  <a:pt x="432000" y="4832637"/>
                </a:lnTo>
                <a:lnTo>
                  <a:pt x="0" y="5082052"/>
                </a:lnTo>
                <a:lnTo>
                  <a:pt x="0" y="266230"/>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14" name="MH_Other_2"/>
          <p:cNvSpPr/>
          <p:nvPr>
            <p:custDataLst>
              <p:tags r:id="rId2"/>
            </p:custDataLst>
          </p:nvPr>
        </p:nvSpPr>
        <p:spPr>
          <a:xfrm>
            <a:off x="8193306" y="4495150"/>
            <a:ext cx="1832017" cy="218521"/>
          </a:xfrm>
          <a:custGeom>
            <a:avLst/>
            <a:gdLst>
              <a:gd name="connsiteX0" fmla="*/ 249416 w 3622804"/>
              <a:gd name="connsiteY0" fmla="*/ 0 h 432000"/>
              <a:gd name="connsiteX1" fmla="*/ 3373389 w 3622804"/>
              <a:gd name="connsiteY1" fmla="*/ 0 h 432000"/>
              <a:gd name="connsiteX2" fmla="*/ 3622804 w 3622804"/>
              <a:gd name="connsiteY2" fmla="*/ 432000 h 432000"/>
              <a:gd name="connsiteX3" fmla="*/ 0 w 3622804"/>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3622804" h="432000">
                <a:moveTo>
                  <a:pt x="249416" y="0"/>
                </a:moveTo>
                <a:lnTo>
                  <a:pt x="3373389" y="0"/>
                </a:lnTo>
                <a:lnTo>
                  <a:pt x="3622804" y="432000"/>
                </a:lnTo>
                <a:lnTo>
                  <a:pt x="0" y="432000"/>
                </a:lnTo>
                <a:close/>
              </a:path>
            </a:pathLst>
          </a:custGeom>
          <a:solidFill>
            <a:schemeClr val="accent1"/>
          </a:solidFill>
          <a:ln w="12700" cap="flat" cmpd="sng" algn="ctr">
            <a:noFill/>
            <a:prstDash val="solid"/>
            <a:miter lim="800000"/>
          </a:ln>
          <a:effectLst/>
        </p:spPr>
        <p:txBody>
          <a:bodyPr anchor="ctr">
            <a:normAutofit fontScale="40000" lnSpcReduction="20000"/>
          </a:bodyPr>
          <a:lstStyle/>
          <a:p>
            <a:pPr algn="ctr">
              <a:defRPr/>
            </a:pPr>
            <a:endParaRPr lang="zh-CN" altLang="en-US" kern="0" dirty="0">
              <a:sym typeface="Arial" panose="020B0604020202020204" pitchFamily="34" charset="0"/>
            </a:endParaRPr>
          </a:p>
        </p:txBody>
      </p:sp>
      <p:sp>
        <p:nvSpPr>
          <p:cNvPr id="20" name="MH_Other_3"/>
          <p:cNvSpPr/>
          <p:nvPr>
            <p:custDataLst>
              <p:tags r:id="rId3"/>
            </p:custDataLst>
          </p:nvPr>
        </p:nvSpPr>
        <p:spPr>
          <a:xfrm rot="9000000">
            <a:off x="9818235" y="2560225"/>
            <a:ext cx="218521" cy="2509177"/>
          </a:xfrm>
          <a:custGeom>
            <a:avLst/>
            <a:gdLst>
              <a:gd name="connsiteX0" fmla="*/ 0 w 432000"/>
              <a:gd name="connsiteY0" fmla="*/ 4963154 h 4963154"/>
              <a:gd name="connsiteX1" fmla="*/ 0 w 432000"/>
              <a:gd name="connsiteY1" fmla="*/ 249415 h 4963154"/>
              <a:gd name="connsiteX2" fmla="*/ 432000 w 432000"/>
              <a:gd name="connsiteY2" fmla="*/ 0 h 4963154"/>
              <a:gd name="connsiteX3" fmla="*/ 432000 w 432000"/>
              <a:gd name="connsiteY3" fmla="*/ 4713738 h 4963154"/>
            </a:gdLst>
            <a:ahLst/>
            <a:cxnLst>
              <a:cxn ang="0">
                <a:pos x="connsiteX0" y="connsiteY0"/>
              </a:cxn>
              <a:cxn ang="0">
                <a:pos x="connsiteX1" y="connsiteY1"/>
              </a:cxn>
              <a:cxn ang="0">
                <a:pos x="connsiteX2" y="connsiteY2"/>
              </a:cxn>
              <a:cxn ang="0">
                <a:pos x="connsiteX3" y="connsiteY3"/>
              </a:cxn>
            </a:cxnLst>
            <a:rect l="l" t="t" r="r" b="b"/>
            <a:pathLst>
              <a:path w="432000" h="4963154">
                <a:moveTo>
                  <a:pt x="0" y="4963154"/>
                </a:moveTo>
                <a:lnTo>
                  <a:pt x="0" y="249415"/>
                </a:lnTo>
                <a:lnTo>
                  <a:pt x="432000" y="0"/>
                </a:lnTo>
                <a:lnTo>
                  <a:pt x="432000" y="4713738"/>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1" name="MH_Other_4"/>
          <p:cNvSpPr/>
          <p:nvPr>
            <p:custDataLst>
              <p:tags r:id="rId4"/>
            </p:custDataLst>
          </p:nvPr>
        </p:nvSpPr>
        <p:spPr>
          <a:xfrm rot="1800000">
            <a:off x="8800589" y="2809237"/>
            <a:ext cx="217250" cy="1858696"/>
          </a:xfrm>
          <a:custGeom>
            <a:avLst/>
            <a:gdLst>
              <a:gd name="connsiteX0" fmla="*/ 0 w 363878"/>
              <a:gd name="connsiteY0" fmla="*/ 0 h 2997800"/>
              <a:gd name="connsiteX1" fmla="*/ 363878 w 363878"/>
              <a:gd name="connsiteY1" fmla="*/ 236739 h 2997800"/>
              <a:gd name="connsiteX2" fmla="*/ 363878 w 363878"/>
              <a:gd name="connsiteY2" fmla="*/ 2787715 h 2997800"/>
              <a:gd name="connsiteX3" fmla="*/ 0 w 363878"/>
              <a:gd name="connsiteY3" fmla="*/ 2997800 h 2997800"/>
            </a:gdLst>
            <a:ahLst/>
            <a:cxnLst>
              <a:cxn ang="0">
                <a:pos x="connsiteX0" y="connsiteY0"/>
              </a:cxn>
              <a:cxn ang="0">
                <a:pos x="connsiteX1" y="connsiteY1"/>
              </a:cxn>
              <a:cxn ang="0">
                <a:pos x="connsiteX2" y="connsiteY2"/>
              </a:cxn>
              <a:cxn ang="0">
                <a:pos x="connsiteX3" y="connsiteY3"/>
              </a:cxn>
            </a:cxnLst>
            <a:rect l="l" t="t" r="r" b="b"/>
            <a:pathLst>
              <a:path w="363878" h="2997800">
                <a:moveTo>
                  <a:pt x="0" y="0"/>
                </a:moveTo>
                <a:lnTo>
                  <a:pt x="363878" y="236739"/>
                </a:lnTo>
                <a:lnTo>
                  <a:pt x="363878" y="2787715"/>
                </a:lnTo>
                <a:lnTo>
                  <a:pt x="0" y="2997800"/>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2" name="MH_Other_5"/>
          <p:cNvSpPr/>
          <p:nvPr>
            <p:custDataLst>
              <p:tags r:id="rId5"/>
            </p:custDataLst>
          </p:nvPr>
        </p:nvSpPr>
        <p:spPr>
          <a:xfrm>
            <a:off x="7943022" y="4739080"/>
            <a:ext cx="2495202" cy="218521"/>
          </a:xfrm>
          <a:custGeom>
            <a:avLst/>
            <a:gdLst>
              <a:gd name="connsiteX0" fmla="*/ 0 w 4846421"/>
              <a:gd name="connsiteY0" fmla="*/ 0 h 432000"/>
              <a:gd name="connsiteX1" fmla="*/ 4597006 w 4846421"/>
              <a:gd name="connsiteY1" fmla="*/ 0 h 432000"/>
              <a:gd name="connsiteX2" fmla="*/ 4846421 w 4846421"/>
              <a:gd name="connsiteY2" fmla="*/ 432000 h 432000"/>
              <a:gd name="connsiteX3" fmla="*/ 249415 w 4846421"/>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4846421" h="432000">
                <a:moveTo>
                  <a:pt x="0" y="0"/>
                </a:moveTo>
                <a:lnTo>
                  <a:pt x="4597006" y="0"/>
                </a:lnTo>
                <a:lnTo>
                  <a:pt x="4846421" y="432000"/>
                </a:lnTo>
                <a:lnTo>
                  <a:pt x="249415" y="432000"/>
                </a:lnTo>
                <a:close/>
              </a:path>
            </a:pathLst>
          </a:custGeom>
          <a:solidFill>
            <a:schemeClr val="accent1"/>
          </a:solidFill>
          <a:ln w="12700" cap="flat" cmpd="sng" algn="ctr">
            <a:noFill/>
            <a:prstDash val="solid"/>
            <a:miter lim="800000"/>
          </a:ln>
          <a:effectLst/>
        </p:spPr>
        <p:txBody>
          <a:bodyPr anchor="ctr">
            <a:normAutofit fontScale="40000" lnSpcReduction="20000"/>
          </a:bodyPr>
          <a:lstStyle/>
          <a:p>
            <a:pPr algn="ctr">
              <a:defRPr/>
            </a:pPr>
            <a:endParaRPr lang="zh-CN" altLang="en-US" kern="0" dirty="0">
              <a:sym typeface="Arial" panose="020B0604020202020204" pitchFamily="34" charset="0"/>
            </a:endParaRPr>
          </a:p>
        </p:txBody>
      </p:sp>
      <p:sp>
        <p:nvSpPr>
          <p:cNvPr id="23" name="MH_Other_6"/>
          <p:cNvSpPr/>
          <p:nvPr>
            <p:custDataLst>
              <p:tags r:id="rId6"/>
            </p:custDataLst>
          </p:nvPr>
        </p:nvSpPr>
        <p:spPr>
          <a:xfrm rot="9000000">
            <a:off x="9646722" y="3088741"/>
            <a:ext cx="218521" cy="1837099"/>
          </a:xfrm>
          <a:custGeom>
            <a:avLst/>
            <a:gdLst>
              <a:gd name="connsiteX0" fmla="*/ 0 w 363878"/>
              <a:gd name="connsiteY0" fmla="*/ 2784027 h 2784027"/>
              <a:gd name="connsiteX1" fmla="*/ 0 w 363878"/>
              <a:gd name="connsiteY1" fmla="*/ 0 h 2784027"/>
              <a:gd name="connsiteX2" fmla="*/ 363878 w 363878"/>
              <a:gd name="connsiteY2" fmla="*/ 184671 h 2784027"/>
              <a:gd name="connsiteX3" fmla="*/ 363878 w 363878"/>
              <a:gd name="connsiteY3" fmla="*/ 2573942 h 2784027"/>
            </a:gdLst>
            <a:ahLst/>
            <a:cxnLst>
              <a:cxn ang="0">
                <a:pos x="connsiteX0" y="connsiteY0"/>
              </a:cxn>
              <a:cxn ang="0">
                <a:pos x="connsiteX1" y="connsiteY1"/>
              </a:cxn>
              <a:cxn ang="0">
                <a:pos x="connsiteX2" y="connsiteY2"/>
              </a:cxn>
              <a:cxn ang="0">
                <a:pos x="connsiteX3" y="connsiteY3"/>
              </a:cxn>
            </a:cxnLst>
            <a:rect l="l" t="t" r="r" b="b"/>
            <a:pathLst>
              <a:path w="363878" h="2784027">
                <a:moveTo>
                  <a:pt x="0" y="2784027"/>
                </a:moveTo>
                <a:lnTo>
                  <a:pt x="0" y="0"/>
                </a:lnTo>
                <a:lnTo>
                  <a:pt x="363878" y="184671"/>
                </a:lnTo>
                <a:lnTo>
                  <a:pt x="363878" y="2573942"/>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4" name="矩形 23"/>
          <p:cNvSpPr/>
          <p:nvPr/>
        </p:nvSpPr>
        <p:spPr>
          <a:xfrm>
            <a:off x="8060784" y="5035094"/>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5" name="矩形 24"/>
          <p:cNvSpPr/>
          <p:nvPr/>
        </p:nvSpPr>
        <p:spPr>
          <a:xfrm rot="3600788">
            <a:off x="9344632" y="2905467"/>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6" name="矩形 25"/>
          <p:cNvSpPr/>
          <p:nvPr/>
        </p:nvSpPr>
        <p:spPr>
          <a:xfrm rot="18030656">
            <a:off x="6837488" y="2795059"/>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7" name="矩形 26"/>
          <p:cNvSpPr/>
          <p:nvPr/>
        </p:nvSpPr>
        <p:spPr>
          <a:xfrm>
            <a:off x="865508" y="2029919"/>
            <a:ext cx="4726807" cy="4086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矩形 16"/>
          <p:cNvSpPr/>
          <p:nvPr/>
        </p:nvSpPr>
        <p:spPr>
          <a:xfrm>
            <a:off x="9115866" y="2011680"/>
            <a:ext cx="2447778" cy="448767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zh-CN" altLang="en-US" sz="3200" dirty="0"/>
              <a:t>提升</a:t>
            </a:r>
            <a:endParaRPr lang="en-US" altLang="zh-CN" sz="3200" dirty="0"/>
          </a:p>
          <a:p>
            <a:pPr algn="ctr"/>
            <a:r>
              <a:rPr lang="en-US" altLang="zh-CN" sz="8000" dirty="0"/>
              <a:t>38%</a:t>
            </a:r>
            <a:endParaRPr lang="zh-CN" altLang="en-US" sz="8000" dirty="0"/>
          </a:p>
        </p:txBody>
      </p:sp>
      <p:grpSp>
        <p:nvGrpSpPr>
          <p:cNvPr id="23" name="组合 22"/>
          <p:cNvGrpSpPr/>
          <p:nvPr/>
        </p:nvGrpSpPr>
        <p:grpSpPr>
          <a:xfrm>
            <a:off x="511095" y="2198674"/>
            <a:ext cx="1423229" cy="873871"/>
            <a:chOff x="2279434" y="2801177"/>
            <a:chExt cx="2665434" cy="1636592"/>
          </a:xfrm>
        </p:grpSpPr>
        <p:sp>
          <p:nvSpPr>
            <p:cNvPr id="25" name="MH_Other_1"/>
            <p:cNvSpPr/>
            <p:nvPr>
              <p:custDataLst>
                <p:tags r:id="rId1"/>
              </p:custDataLst>
            </p:nvPr>
          </p:nvSpPr>
          <p:spPr>
            <a:xfrm rot="20755605">
              <a:off x="3424737" y="3098522"/>
              <a:ext cx="1520131" cy="129054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000"/>
            </a:p>
          </p:txBody>
        </p:sp>
        <p:sp>
          <p:nvSpPr>
            <p:cNvPr id="28" name="MH_Other_2"/>
            <p:cNvSpPr/>
            <p:nvPr>
              <p:custDataLst>
                <p:tags r:id="rId2"/>
              </p:custDataLst>
            </p:nvPr>
          </p:nvSpPr>
          <p:spPr>
            <a:xfrm rot="4370519">
              <a:off x="3800420" y="3752492"/>
              <a:ext cx="431342" cy="939212"/>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000"/>
            </a:p>
          </p:txBody>
        </p:sp>
        <p:sp>
          <p:nvSpPr>
            <p:cNvPr id="29" name="MH_SubTitle_1"/>
            <p:cNvSpPr/>
            <p:nvPr>
              <p:custDataLst>
                <p:tags r:id="rId3"/>
              </p:custDataLst>
            </p:nvPr>
          </p:nvSpPr>
          <p:spPr>
            <a:xfrm rot="21420000">
              <a:off x="2279434" y="2801177"/>
              <a:ext cx="2156442" cy="13566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anchor="ctr">
              <a:normAutofit/>
            </a:bodyPr>
            <a:lstStyle/>
            <a:p>
              <a:pPr>
                <a:defRPr/>
              </a:pPr>
              <a:r>
                <a:rPr lang="en-US" altLang="zh-CN" sz="3200" b="1" i="1" dirty="0">
                  <a:solidFill>
                    <a:srgbClr val="FFFFFF"/>
                  </a:solidFill>
                </a:rPr>
                <a:t>01</a:t>
              </a:r>
              <a:endParaRPr lang="zh-CN" altLang="en-US" sz="3200" b="1" i="1" dirty="0">
                <a:solidFill>
                  <a:srgbClr val="FFFFFF"/>
                </a:solidFill>
              </a:endParaRPr>
            </a:p>
          </p:txBody>
        </p:sp>
      </p:grpSp>
      <p:sp>
        <p:nvSpPr>
          <p:cNvPr id="30" name="矩形 29"/>
          <p:cNvSpPr/>
          <p:nvPr/>
        </p:nvSpPr>
        <p:spPr>
          <a:xfrm>
            <a:off x="2289372" y="1829817"/>
            <a:ext cx="6258066" cy="14621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1" name="KSO_Shape"/>
          <p:cNvSpPr/>
          <p:nvPr/>
        </p:nvSpPr>
        <p:spPr bwMode="auto">
          <a:xfrm>
            <a:off x="9658434" y="4444217"/>
            <a:ext cx="1362643" cy="1554346"/>
          </a:xfrm>
          <a:custGeom>
            <a:avLst/>
            <a:gdLst>
              <a:gd name="T0" fmla="*/ 131956 w 1908176"/>
              <a:gd name="T1" fmla="*/ 774139 h 2176462"/>
              <a:gd name="T2" fmla="*/ 572794 w 1908176"/>
              <a:gd name="T3" fmla="*/ 717163 h 2176462"/>
              <a:gd name="T4" fmla="*/ 609081 w 1908176"/>
              <a:gd name="T5" fmla="*/ 773792 h 2176462"/>
              <a:gd name="T6" fmla="*/ 633563 w 1908176"/>
              <a:gd name="T7" fmla="*/ 1265221 h 2176462"/>
              <a:gd name="T8" fmla="*/ 4862 w 1908176"/>
              <a:gd name="T9" fmla="*/ 884272 h 2176462"/>
              <a:gd name="T10" fmla="*/ 36461 w 1908176"/>
              <a:gd name="T11" fmla="*/ 740787 h 2176462"/>
              <a:gd name="T12" fmla="*/ 113899 w 1908176"/>
              <a:gd name="T13" fmla="*/ 686763 h 2176462"/>
              <a:gd name="T14" fmla="*/ 1427542 w 1908176"/>
              <a:gd name="T15" fmla="*/ 728617 h 2176462"/>
              <a:gd name="T16" fmla="*/ 1441305 w 1908176"/>
              <a:gd name="T17" fmla="*/ 702217 h 2176462"/>
              <a:gd name="T18" fmla="*/ 402491 w 1908176"/>
              <a:gd name="T19" fmla="*/ 632221 h 2176462"/>
              <a:gd name="T20" fmla="*/ 190302 w 1908176"/>
              <a:gd name="T21" fmla="*/ 650438 h 2176462"/>
              <a:gd name="T22" fmla="*/ 1425946 w 1908176"/>
              <a:gd name="T23" fmla="*/ 509771 h 2176462"/>
              <a:gd name="T24" fmla="*/ 1446190 w 1908176"/>
              <a:gd name="T25" fmla="*/ 588798 h 2176462"/>
              <a:gd name="T26" fmla="*/ 1348395 w 1908176"/>
              <a:gd name="T27" fmla="*/ 819666 h 2176462"/>
              <a:gd name="T28" fmla="*/ 1262425 w 1908176"/>
              <a:gd name="T29" fmla="*/ 894791 h 2176462"/>
              <a:gd name="T30" fmla="*/ 1150524 w 1908176"/>
              <a:gd name="T31" fmla="*/ 929746 h 2176462"/>
              <a:gd name="T32" fmla="*/ 1047498 w 1908176"/>
              <a:gd name="T33" fmla="*/ 920355 h 2176462"/>
              <a:gd name="T34" fmla="*/ 961702 w 1908176"/>
              <a:gd name="T35" fmla="*/ 879314 h 2176462"/>
              <a:gd name="T36" fmla="*/ 895223 w 1908176"/>
              <a:gd name="T37" fmla="*/ 812883 h 2176462"/>
              <a:gd name="T38" fmla="*/ 854151 w 1908176"/>
              <a:gd name="T39" fmla="*/ 727149 h 2176462"/>
              <a:gd name="T40" fmla="*/ 844231 w 1908176"/>
              <a:gd name="T41" fmla="*/ 628720 h 2176462"/>
              <a:gd name="T42" fmla="*/ 868422 w 1908176"/>
              <a:gd name="T43" fmla="*/ 534639 h 2176462"/>
              <a:gd name="T44" fmla="*/ 920978 w 1908176"/>
              <a:gd name="T45" fmla="*/ 456558 h 2176462"/>
              <a:gd name="T46" fmla="*/ 996508 w 1908176"/>
              <a:gd name="T47" fmla="*/ 400387 h 2176462"/>
              <a:gd name="T48" fmla="*/ 1088569 w 1908176"/>
              <a:gd name="T49" fmla="*/ 371693 h 2176462"/>
              <a:gd name="T50" fmla="*/ 1221854 w 1908176"/>
              <a:gd name="T51" fmla="*/ 329148 h 2176462"/>
              <a:gd name="T52" fmla="*/ 1320231 w 1908176"/>
              <a:gd name="T53" fmla="*/ 378015 h 2176462"/>
              <a:gd name="T54" fmla="*/ 409634 w 1908176"/>
              <a:gd name="T55" fmla="*/ 284846 h 2176462"/>
              <a:gd name="T56" fmla="*/ 438881 w 1908176"/>
              <a:gd name="T57" fmla="*/ 327574 h 2176462"/>
              <a:gd name="T58" fmla="*/ 474531 w 1908176"/>
              <a:gd name="T59" fmla="*/ 410596 h 2176462"/>
              <a:gd name="T60" fmla="*/ 487337 w 1908176"/>
              <a:gd name="T61" fmla="*/ 451065 h 2176462"/>
              <a:gd name="T62" fmla="*/ 447014 w 1908176"/>
              <a:gd name="T63" fmla="*/ 513941 h 2176462"/>
              <a:gd name="T64" fmla="*/ 401327 w 1908176"/>
              <a:gd name="T65" fmla="*/ 599569 h 2176462"/>
              <a:gd name="T66" fmla="*/ 325356 w 1908176"/>
              <a:gd name="T67" fmla="*/ 640211 h 2176462"/>
              <a:gd name="T68" fmla="*/ 245404 w 1908176"/>
              <a:gd name="T69" fmla="*/ 608947 h 2176462"/>
              <a:gd name="T70" fmla="*/ 195044 w 1908176"/>
              <a:gd name="T71" fmla="*/ 527836 h 2176462"/>
              <a:gd name="T72" fmla="*/ 153338 w 1908176"/>
              <a:gd name="T73" fmla="*/ 458534 h 2176462"/>
              <a:gd name="T74" fmla="*/ 158357 w 1908176"/>
              <a:gd name="T75" fmla="*/ 414591 h 2176462"/>
              <a:gd name="T76" fmla="*/ 194525 w 1908176"/>
              <a:gd name="T77" fmla="*/ 344248 h 2176462"/>
              <a:gd name="T78" fmla="*/ 247653 w 1908176"/>
              <a:gd name="T79" fmla="*/ 319410 h 2176462"/>
              <a:gd name="T80" fmla="*/ 345257 w 1908176"/>
              <a:gd name="T81" fmla="*/ 310379 h 2176462"/>
              <a:gd name="T82" fmla="*/ 366635 w 1908176"/>
              <a:gd name="T83" fmla="*/ 194538 h 2176462"/>
              <a:gd name="T84" fmla="*/ 426629 w 1908176"/>
              <a:gd name="T85" fmla="*/ 224635 h 2176462"/>
              <a:gd name="T86" fmla="*/ 459921 w 1908176"/>
              <a:gd name="T87" fmla="*/ 248121 h 2176462"/>
              <a:gd name="T88" fmla="*/ 478994 w 1908176"/>
              <a:gd name="T89" fmla="*/ 333191 h 2176462"/>
              <a:gd name="T90" fmla="*/ 453158 w 1908176"/>
              <a:gd name="T91" fmla="*/ 356502 h 2176462"/>
              <a:gd name="T92" fmla="*/ 426802 w 1908176"/>
              <a:gd name="T93" fmla="*/ 289873 h 2176462"/>
              <a:gd name="T94" fmla="*/ 344094 w 1908176"/>
              <a:gd name="T95" fmla="*/ 303094 h 2176462"/>
              <a:gd name="T96" fmla="*/ 243526 w 1908176"/>
              <a:gd name="T97" fmla="*/ 312488 h 2176462"/>
              <a:gd name="T98" fmla="*/ 188732 w 1908176"/>
              <a:gd name="T99" fmla="*/ 338584 h 2176462"/>
              <a:gd name="T100" fmla="*/ 157348 w 1908176"/>
              <a:gd name="T101" fmla="*/ 371116 h 2176462"/>
              <a:gd name="T102" fmla="*/ 171740 w 1908176"/>
              <a:gd name="T103" fmla="*/ 273868 h 2176462"/>
              <a:gd name="T104" fmla="*/ 215088 w 1908176"/>
              <a:gd name="T105" fmla="*/ 217502 h 2176462"/>
              <a:gd name="T106" fmla="*/ 301959 w 1908176"/>
              <a:gd name="T107" fmla="*/ 189493 h 2176462"/>
              <a:gd name="T108" fmla="*/ 1628542 w 1908176"/>
              <a:gd name="T109" fmla="*/ 1216 h 2176462"/>
              <a:gd name="T110" fmla="*/ 1658240 w 1908176"/>
              <a:gd name="T111" fmla="*/ 19111 h 2176462"/>
              <a:gd name="T112" fmla="*/ 1670050 w 1908176"/>
              <a:gd name="T113" fmla="*/ 52295 h 2176462"/>
              <a:gd name="T114" fmla="*/ 954860 w 1908176"/>
              <a:gd name="T115" fmla="*/ 1157269 h 2176462"/>
              <a:gd name="T116" fmla="*/ 622622 w 1908176"/>
              <a:gd name="T117" fmla="*/ 39265 h 2176462"/>
              <a:gd name="T118" fmla="*/ 641900 w 1908176"/>
              <a:gd name="T119" fmla="*/ 10598 h 217646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908176" h="2176462">
                <a:moveTo>
                  <a:pt x="343493" y="760412"/>
                </a:moveTo>
                <a:lnTo>
                  <a:pt x="381995" y="760412"/>
                </a:lnTo>
                <a:lnTo>
                  <a:pt x="401638" y="797943"/>
                </a:lnTo>
                <a:lnTo>
                  <a:pt x="388084" y="812241"/>
                </a:lnTo>
                <a:lnTo>
                  <a:pt x="400263" y="898623"/>
                </a:lnTo>
                <a:lnTo>
                  <a:pt x="362744" y="1039812"/>
                </a:lnTo>
                <a:lnTo>
                  <a:pt x="325029" y="898623"/>
                </a:lnTo>
                <a:lnTo>
                  <a:pt x="337600" y="812241"/>
                </a:lnTo>
                <a:lnTo>
                  <a:pt x="323850" y="797943"/>
                </a:lnTo>
                <a:lnTo>
                  <a:pt x="343493" y="760412"/>
                </a:lnTo>
                <a:close/>
                <a:moveTo>
                  <a:pt x="199772" y="750887"/>
                </a:moveTo>
                <a:lnTo>
                  <a:pt x="161682" y="817174"/>
                </a:lnTo>
                <a:lnTo>
                  <a:pt x="213262" y="838410"/>
                </a:lnTo>
                <a:lnTo>
                  <a:pt x="150771" y="884454"/>
                </a:lnTo>
                <a:lnTo>
                  <a:pt x="362049" y="1098797"/>
                </a:lnTo>
                <a:lnTo>
                  <a:pt x="573129" y="884454"/>
                </a:lnTo>
                <a:lnTo>
                  <a:pt x="510837" y="838410"/>
                </a:lnTo>
                <a:lnTo>
                  <a:pt x="562615" y="817174"/>
                </a:lnTo>
                <a:lnTo>
                  <a:pt x="524327" y="750887"/>
                </a:lnTo>
                <a:lnTo>
                  <a:pt x="546744" y="761604"/>
                </a:lnTo>
                <a:lnTo>
                  <a:pt x="570351" y="772917"/>
                </a:lnTo>
                <a:lnTo>
                  <a:pt x="593761" y="784626"/>
                </a:lnTo>
                <a:lnTo>
                  <a:pt x="605267" y="790382"/>
                </a:lnTo>
                <a:lnTo>
                  <a:pt x="616376" y="796534"/>
                </a:lnTo>
                <a:lnTo>
                  <a:pt x="627089" y="802488"/>
                </a:lnTo>
                <a:lnTo>
                  <a:pt x="637008" y="808244"/>
                </a:lnTo>
                <a:lnTo>
                  <a:pt x="646134" y="813801"/>
                </a:lnTo>
                <a:lnTo>
                  <a:pt x="654466" y="819358"/>
                </a:lnTo>
                <a:lnTo>
                  <a:pt x="662004" y="824319"/>
                </a:lnTo>
                <a:lnTo>
                  <a:pt x="668551" y="829281"/>
                </a:lnTo>
                <a:lnTo>
                  <a:pt x="671130" y="831662"/>
                </a:lnTo>
                <a:lnTo>
                  <a:pt x="673709" y="834044"/>
                </a:lnTo>
                <a:lnTo>
                  <a:pt x="675693" y="836227"/>
                </a:lnTo>
                <a:lnTo>
                  <a:pt x="677478" y="838410"/>
                </a:lnTo>
                <a:lnTo>
                  <a:pt x="679859" y="841983"/>
                </a:lnTo>
                <a:lnTo>
                  <a:pt x="682240" y="846349"/>
                </a:lnTo>
                <a:lnTo>
                  <a:pt x="684620" y="851310"/>
                </a:lnTo>
                <a:lnTo>
                  <a:pt x="687199" y="856868"/>
                </a:lnTo>
                <a:lnTo>
                  <a:pt x="689381" y="863020"/>
                </a:lnTo>
                <a:lnTo>
                  <a:pt x="691564" y="869569"/>
                </a:lnTo>
                <a:lnTo>
                  <a:pt x="693746" y="876714"/>
                </a:lnTo>
                <a:lnTo>
                  <a:pt x="695928" y="884057"/>
                </a:lnTo>
                <a:lnTo>
                  <a:pt x="698110" y="891996"/>
                </a:lnTo>
                <a:lnTo>
                  <a:pt x="700094" y="900331"/>
                </a:lnTo>
                <a:lnTo>
                  <a:pt x="704062" y="917598"/>
                </a:lnTo>
                <a:lnTo>
                  <a:pt x="707633" y="935857"/>
                </a:lnTo>
                <a:lnTo>
                  <a:pt x="710807" y="954314"/>
                </a:lnTo>
                <a:lnTo>
                  <a:pt x="713782" y="973168"/>
                </a:lnTo>
                <a:lnTo>
                  <a:pt x="716361" y="992022"/>
                </a:lnTo>
                <a:lnTo>
                  <a:pt x="718544" y="1010281"/>
                </a:lnTo>
                <a:lnTo>
                  <a:pt x="720726" y="1027746"/>
                </a:lnTo>
                <a:lnTo>
                  <a:pt x="721916" y="1044020"/>
                </a:lnTo>
                <a:lnTo>
                  <a:pt x="723106" y="1058905"/>
                </a:lnTo>
                <a:lnTo>
                  <a:pt x="723702" y="1072004"/>
                </a:lnTo>
                <a:lnTo>
                  <a:pt x="723900" y="1082919"/>
                </a:lnTo>
                <a:lnTo>
                  <a:pt x="723900" y="1445515"/>
                </a:lnTo>
                <a:lnTo>
                  <a:pt x="628081" y="1445515"/>
                </a:lnTo>
                <a:lnTo>
                  <a:pt x="593562" y="2176462"/>
                </a:lnTo>
                <a:lnTo>
                  <a:pt x="373357" y="2176462"/>
                </a:lnTo>
                <a:lnTo>
                  <a:pt x="362049" y="1507833"/>
                </a:lnTo>
                <a:lnTo>
                  <a:pt x="350543" y="2176462"/>
                </a:lnTo>
                <a:lnTo>
                  <a:pt x="130536" y="2176462"/>
                </a:lnTo>
                <a:lnTo>
                  <a:pt x="95819" y="1445515"/>
                </a:lnTo>
                <a:lnTo>
                  <a:pt x="0" y="1445515"/>
                </a:lnTo>
                <a:lnTo>
                  <a:pt x="0" y="1082919"/>
                </a:lnTo>
                <a:lnTo>
                  <a:pt x="198" y="1072004"/>
                </a:lnTo>
                <a:lnTo>
                  <a:pt x="794" y="1058905"/>
                </a:lnTo>
                <a:lnTo>
                  <a:pt x="1984" y="1044020"/>
                </a:lnTo>
                <a:lnTo>
                  <a:pt x="3571" y="1027746"/>
                </a:lnTo>
                <a:lnTo>
                  <a:pt x="5555" y="1010281"/>
                </a:lnTo>
                <a:lnTo>
                  <a:pt x="7737" y="992022"/>
                </a:lnTo>
                <a:lnTo>
                  <a:pt x="10316" y="973168"/>
                </a:lnTo>
                <a:lnTo>
                  <a:pt x="13292" y="954314"/>
                </a:lnTo>
                <a:lnTo>
                  <a:pt x="16664" y="935857"/>
                </a:lnTo>
                <a:lnTo>
                  <a:pt x="20235" y="917598"/>
                </a:lnTo>
                <a:lnTo>
                  <a:pt x="24004" y="900331"/>
                </a:lnTo>
                <a:lnTo>
                  <a:pt x="25988" y="891996"/>
                </a:lnTo>
                <a:lnTo>
                  <a:pt x="28170" y="884057"/>
                </a:lnTo>
                <a:lnTo>
                  <a:pt x="30154" y="876714"/>
                </a:lnTo>
                <a:lnTo>
                  <a:pt x="32336" y="869569"/>
                </a:lnTo>
                <a:lnTo>
                  <a:pt x="34717" y="863020"/>
                </a:lnTo>
                <a:lnTo>
                  <a:pt x="37098" y="856868"/>
                </a:lnTo>
                <a:lnTo>
                  <a:pt x="39478" y="851310"/>
                </a:lnTo>
                <a:lnTo>
                  <a:pt x="41660" y="846349"/>
                </a:lnTo>
                <a:lnTo>
                  <a:pt x="44239" y="841983"/>
                </a:lnTo>
                <a:lnTo>
                  <a:pt x="46818" y="838410"/>
                </a:lnTo>
                <a:lnTo>
                  <a:pt x="48604" y="836227"/>
                </a:lnTo>
                <a:lnTo>
                  <a:pt x="50588" y="834044"/>
                </a:lnTo>
                <a:lnTo>
                  <a:pt x="52968" y="831662"/>
                </a:lnTo>
                <a:lnTo>
                  <a:pt x="55547" y="829281"/>
                </a:lnTo>
                <a:lnTo>
                  <a:pt x="62094" y="824319"/>
                </a:lnTo>
                <a:lnTo>
                  <a:pt x="69434" y="819358"/>
                </a:lnTo>
                <a:lnTo>
                  <a:pt x="77766" y="813801"/>
                </a:lnTo>
                <a:lnTo>
                  <a:pt x="87090" y="808244"/>
                </a:lnTo>
                <a:lnTo>
                  <a:pt x="97009" y="802488"/>
                </a:lnTo>
                <a:lnTo>
                  <a:pt x="107722" y="796534"/>
                </a:lnTo>
                <a:lnTo>
                  <a:pt x="118831" y="790382"/>
                </a:lnTo>
                <a:lnTo>
                  <a:pt x="130139" y="784626"/>
                </a:lnTo>
                <a:lnTo>
                  <a:pt x="153549" y="772917"/>
                </a:lnTo>
                <a:lnTo>
                  <a:pt x="177156" y="761604"/>
                </a:lnTo>
                <a:lnTo>
                  <a:pt x="199772" y="750887"/>
                </a:lnTo>
                <a:close/>
                <a:moveTo>
                  <a:pt x="1357193" y="747117"/>
                </a:moveTo>
                <a:lnTo>
                  <a:pt x="1591877" y="913408"/>
                </a:lnTo>
                <a:lnTo>
                  <a:pt x="1597450" y="905074"/>
                </a:lnTo>
                <a:lnTo>
                  <a:pt x="1602427" y="896342"/>
                </a:lnTo>
                <a:lnTo>
                  <a:pt x="1607602" y="887611"/>
                </a:lnTo>
                <a:lnTo>
                  <a:pt x="1612180" y="878880"/>
                </a:lnTo>
                <a:lnTo>
                  <a:pt x="1616559" y="869752"/>
                </a:lnTo>
                <a:lnTo>
                  <a:pt x="1620739" y="860623"/>
                </a:lnTo>
                <a:lnTo>
                  <a:pt x="1624521" y="851297"/>
                </a:lnTo>
                <a:lnTo>
                  <a:pt x="1628104" y="841970"/>
                </a:lnTo>
                <a:lnTo>
                  <a:pt x="1631090" y="832445"/>
                </a:lnTo>
                <a:lnTo>
                  <a:pt x="1634076" y="822722"/>
                </a:lnTo>
                <a:lnTo>
                  <a:pt x="1636465" y="813197"/>
                </a:lnTo>
                <a:lnTo>
                  <a:pt x="1638654" y="803473"/>
                </a:lnTo>
                <a:lnTo>
                  <a:pt x="1640645" y="793353"/>
                </a:lnTo>
                <a:lnTo>
                  <a:pt x="1642237" y="783629"/>
                </a:lnTo>
                <a:lnTo>
                  <a:pt x="1643631" y="773708"/>
                </a:lnTo>
                <a:lnTo>
                  <a:pt x="1644427" y="763389"/>
                </a:lnTo>
                <a:lnTo>
                  <a:pt x="1357193" y="747117"/>
                </a:lnTo>
                <a:close/>
                <a:moveTo>
                  <a:pt x="1331913" y="738187"/>
                </a:moveTo>
                <a:lnTo>
                  <a:pt x="1652588" y="756642"/>
                </a:lnTo>
                <a:lnTo>
                  <a:pt x="1651593" y="768151"/>
                </a:lnTo>
                <a:lnTo>
                  <a:pt x="1650597" y="779661"/>
                </a:lnTo>
                <a:lnTo>
                  <a:pt x="1648806" y="790972"/>
                </a:lnTo>
                <a:lnTo>
                  <a:pt x="1646815" y="802283"/>
                </a:lnTo>
                <a:lnTo>
                  <a:pt x="1644228" y="813395"/>
                </a:lnTo>
                <a:lnTo>
                  <a:pt x="1641441" y="824309"/>
                </a:lnTo>
                <a:lnTo>
                  <a:pt x="1638057" y="834826"/>
                </a:lnTo>
                <a:lnTo>
                  <a:pt x="1634474" y="845542"/>
                </a:lnTo>
                <a:lnTo>
                  <a:pt x="1630692" y="856059"/>
                </a:lnTo>
                <a:lnTo>
                  <a:pt x="1626313" y="866378"/>
                </a:lnTo>
                <a:lnTo>
                  <a:pt x="1621536" y="876300"/>
                </a:lnTo>
                <a:lnTo>
                  <a:pt x="1616758" y="886420"/>
                </a:lnTo>
                <a:lnTo>
                  <a:pt x="1611384" y="896144"/>
                </a:lnTo>
                <a:lnTo>
                  <a:pt x="1605810" y="905470"/>
                </a:lnTo>
                <a:lnTo>
                  <a:pt x="1599839" y="914797"/>
                </a:lnTo>
                <a:lnTo>
                  <a:pt x="1593668" y="923925"/>
                </a:lnTo>
                <a:lnTo>
                  <a:pt x="1331913" y="738187"/>
                </a:lnTo>
                <a:close/>
                <a:moveTo>
                  <a:pt x="459881" y="722312"/>
                </a:moveTo>
                <a:lnTo>
                  <a:pt x="473272" y="728060"/>
                </a:lnTo>
                <a:lnTo>
                  <a:pt x="488461" y="734601"/>
                </a:lnTo>
                <a:lnTo>
                  <a:pt x="507448" y="743125"/>
                </a:lnTo>
                <a:lnTo>
                  <a:pt x="547620" y="811709"/>
                </a:lnTo>
                <a:lnTo>
                  <a:pt x="488861" y="835495"/>
                </a:lnTo>
                <a:lnTo>
                  <a:pt x="557213" y="885645"/>
                </a:lnTo>
                <a:lnTo>
                  <a:pt x="361950" y="1082675"/>
                </a:lnTo>
                <a:lnTo>
                  <a:pt x="459881" y="722312"/>
                </a:lnTo>
                <a:close/>
                <a:moveTo>
                  <a:pt x="264617" y="722312"/>
                </a:moveTo>
                <a:lnTo>
                  <a:pt x="361950" y="1082675"/>
                </a:lnTo>
                <a:lnTo>
                  <a:pt x="168275" y="885645"/>
                </a:lnTo>
                <a:lnTo>
                  <a:pt x="236071" y="835495"/>
                </a:lnTo>
                <a:lnTo>
                  <a:pt x="177790" y="811709"/>
                </a:lnTo>
                <a:lnTo>
                  <a:pt x="217437" y="743125"/>
                </a:lnTo>
                <a:lnTo>
                  <a:pt x="236468" y="734601"/>
                </a:lnTo>
                <a:lnTo>
                  <a:pt x="251335" y="728060"/>
                </a:lnTo>
                <a:lnTo>
                  <a:pt x="264617" y="722312"/>
                </a:lnTo>
                <a:close/>
                <a:moveTo>
                  <a:pt x="1586365" y="509587"/>
                </a:moveTo>
                <a:lnTo>
                  <a:pt x="1594075" y="519906"/>
                </a:lnTo>
                <a:lnTo>
                  <a:pt x="1601390" y="530423"/>
                </a:lnTo>
                <a:lnTo>
                  <a:pt x="1608507" y="541535"/>
                </a:lnTo>
                <a:lnTo>
                  <a:pt x="1611868" y="547092"/>
                </a:lnTo>
                <a:lnTo>
                  <a:pt x="1614834" y="552846"/>
                </a:lnTo>
                <a:lnTo>
                  <a:pt x="1617997" y="558601"/>
                </a:lnTo>
                <a:lnTo>
                  <a:pt x="1620765" y="564356"/>
                </a:lnTo>
                <a:lnTo>
                  <a:pt x="1623730" y="570507"/>
                </a:lnTo>
                <a:lnTo>
                  <a:pt x="1626498" y="576460"/>
                </a:lnTo>
                <a:lnTo>
                  <a:pt x="1629266" y="582413"/>
                </a:lnTo>
                <a:lnTo>
                  <a:pt x="1631638" y="588367"/>
                </a:lnTo>
                <a:lnTo>
                  <a:pt x="1634011" y="594717"/>
                </a:lnTo>
                <a:lnTo>
                  <a:pt x="1636383" y="600868"/>
                </a:lnTo>
                <a:lnTo>
                  <a:pt x="1638360" y="607020"/>
                </a:lnTo>
                <a:lnTo>
                  <a:pt x="1640337" y="613568"/>
                </a:lnTo>
                <a:lnTo>
                  <a:pt x="1642314" y="619720"/>
                </a:lnTo>
                <a:lnTo>
                  <a:pt x="1644093" y="626070"/>
                </a:lnTo>
                <a:lnTo>
                  <a:pt x="1645675" y="632817"/>
                </a:lnTo>
                <a:lnTo>
                  <a:pt x="1647059" y="639167"/>
                </a:lnTo>
                <a:lnTo>
                  <a:pt x="1648443" y="645913"/>
                </a:lnTo>
                <a:lnTo>
                  <a:pt x="1649629" y="652462"/>
                </a:lnTo>
                <a:lnTo>
                  <a:pt x="1650617" y="659209"/>
                </a:lnTo>
                <a:lnTo>
                  <a:pt x="1651606" y="665757"/>
                </a:lnTo>
                <a:lnTo>
                  <a:pt x="1652397" y="672702"/>
                </a:lnTo>
                <a:lnTo>
                  <a:pt x="1653187" y="679648"/>
                </a:lnTo>
                <a:lnTo>
                  <a:pt x="1653583" y="686196"/>
                </a:lnTo>
                <a:lnTo>
                  <a:pt x="1653978" y="693340"/>
                </a:lnTo>
                <a:lnTo>
                  <a:pt x="1654176" y="700285"/>
                </a:lnTo>
                <a:lnTo>
                  <a:pt x="1654176" y="707032"/>
                </a:lnTo>
                <a:lnTo>
                  <a:pt x="1654176" y="716359"/>
                </a:lnTo>
                <a:lnTo>
                  <a:pt x="1653781" y="725487"/>
                </a:lnTo>
                <a:lnTo>
                  <a:pt x="1335088" y="707032"/>
                </a:lnTo>
                <a:lnTo>
                  <a:pt x="1586365" y="509587"/>
                </a:lnTo>
                <a:close/>
                <a:moveTo>
                  <a:pt x="1276395" y="422275"/>
                </a:moveTo>
                <a:lnTo>
                  <a:pt x="1284547" y="422275"/>
                </a:lnTo>
                <a:lnTo>
                  <a:pt x="1284547" y="742950"/>
                </a:lnTo>
                <a:lnTo>
                  <a:pt x="1546226" y="928918"/>
                </a:lnTo>
                <a:lnTo>
                  <a:pt x="1540658" y="936468"/>
                </a:lnTo>
                <a:lnTo>
                  <a:pt x="1534892" y="943819"/>
                </a:lnTo>
                <a:lnTo>
                  <a:pt x="1528927" y="950972"/>
                </a:lnTo>
                <a:lnTo>
                  <a:pt x="1522762" y="958124"/>
                </a:lnTo>
                <a:lnTo>
                  <a:pt x="1516201" y="965078"/>
                </a:lnTo>
                <a:lnTo>
                  <a:pt x="1509838" y="971635"/>
                </a:lnTo>
                <a:lnTo>
                  <a:pt x="1502878" y="978191"/>
                </a:lnTo>
                <a:lnTo>
                  <a:pt x="1495918" y="984350"/>
                </a:lnTo>
                <a:lnTo>
                  <a:pt x="1488959" y="990311"/>
                </a:lnTo>
                <a:lnTo>
                  <a:pt x="1481602" y="996271"/>
                </a:lnTo>
                <a:lnTo>
                  <a:pt x="1474046" y="1001835"/>
                </a:lnTo>
                <a:lnTo>
                  <a:pt x="1466291" y="1007398"/>
                </a:lnTo>
                <a:lnTo>
                  <a:pt x="1458536" y="1012564"/>
                </a:lnTo>
                <a:lnTo>
                  <a:pt x="1450383" y="1017729"/>
                </a:lnTo>
                <a:lnTo>
                  <a:pt x="1442429" y="1022299"/>
                </a:lnTo>
                <a:lnTo>
                  <a:pt x="1434078" y="1026869"/>
                </a:lnTo>
                <a:lnTo>
                  <a:pt x="1425528" y="1031240"/>
                </a:lnTo>
                <a:lnTo>
                  <a:pt x="1417176" y="1035213"/>
                </a:lnTo>
                <a:lnTo>
                  <a:pt x="1408427" y="1038988"/>
                </a:lnTo>
                <a:lnTo>
                  <a:pt x="1399479" y="1042565"/>
                </a:lnTo>
                <a:lnTo>
                  <a:pt x="1390531" y="1045942"/>
                </a:lnTo>
                <a:lnTo>
                  <a:pt x="1381384" y="1048724"/>
                </a:lnTo>
                <a:lnTo>
                  <a:pt x="1372237" y="1051704"/>
                </a:lnTo>
                <a:lnTo>
                  <a:pt x="1362892" y="1054088"/>
                </a:lnTo>
                <a:lnTo>
                  <a:pt x="1353546" y="1056274"/>
                </a:lnTo>
                <a:lnTo>
                  <a:pt x="1344002" y="1058261"/>
                </a:lnTo>
                <a:lnTo>
                  <a:pt x="1334258" y="1059850"/>
                </a:lnTo>
                <a:lnTo>
                  <a:pt x="1324515" y="1061241"/>
                </a:lnTo>
                <a:lnTo>
                  <a:pt x="1314573" y="1062234"/>
                </a:lnTo>
                <a:lnTo>
                  <a:pt x="1304829" y="1063029"/>
                </a:lnTo>
                <a:lnTo>
                  <a:pt x="1294887" y="1063426"/>
                </a:lnTo>
                <a:lnTo>
                  <a:pt x="1284547" y="1063625"/>
                </a:lnTo>
                <a:lnTo>
                  <a:pt x="1276395" y="1063625"/>
                </a:lnTo>
                <a:lnTo>
                  <a:pt x="1268242" y="1063228"/>
                </a:lnTo>
                <a:lnTo>
                  <a:pt x="1259891" y="1062830"/>
                </a:lnTo>
                <a:lnTo>
                  <a:pt x="1251937" y="1062036"/>
                </a:lnTo>
                <a:lnTo>
                  <a:pt x="1243784" y="1061241"/>
                </a:lnTo>
                <a:lnTo>
                  <a:pt x="1235830" y="1059850"/>
                </a:lnTo>
                <a:lnTo>
                  <a:pt x="1227877" y="1058857"/>
                </a:lnTo>
                <a:lnTo>
                  <a:pt x="1219923" y="1057267"/>
                </a:lnTo>
                <a:lnTo>
                  <a:pt x="1212168" y="1055479"/>
                </a:lnTo>
                <a:lnTo>
                  <a:pt x="1204413" y="1053691"/>
                </a:lnTo>
                <a:lnTo>
                  <a:pt x="1196857" y="1051505"/>
                </a:lnTo>
                <a:lnTo>
                  <a:pt x="1189301" y="1049320"/>
                </a:lnTo>
                <a:lnTo>
                  <a:pt x="1181745" y="1046737"/>
                </a:lnTo>
                <a:lnTo>
                  <a:pt x="1174388" y="1044154"/>
                </a:lnTo>
                <a:lnTo>
                  <a:pt x="1167030" y="1041373"/>
                </a:lnTo>
                <a:lnTo>
                  <a:pt x="1159673" y="1038591"/>
                </a:lnTo>
                <a:lnTo>
                  <a:pt x="1152714" y="1035412"/>
                </a:lnTo>
                <a:lnTo>
                  <a:pt x="1145555" y="1032034"/>
                </a:lnTo>
                <a:lnTo>
                  <a:pt x="1138596" y="1028657"/>
                </a:lnTo>
                <a:lnTo>
                  <a:pt x="1131636" y="1025081"/>
                </a:lnTo>
                <a:lnTo>
                  <a:pt x="1124875" y="1021306"/>
                </a:lnTo>
                <a:lnTo>
                  <a:pt x="1118115" y="1017332"/>
                </a:lnTo>
                <a:lnTo>
                  <a:pt x="1111752" y="1013160"/>
                </a:lnTo>
                <a:lnTo>
                  <a:pt x="1105190" y="1008789"/>
                </a:lnTo>
                <a:lnTo>
                  <a:pt x="1098827" y="1004616"/>
                </a:lnTo>
                <a:lnTo>
                  <a:pt x="1092663" y="999848"/>
                </a:lnTo>
                <a:lnTo>
                  <a:pt x="1086697" y="995278"/>
                </a:lnTo>
                <a:lnTo>
                  <a:pt x="1080533" y="990311"/>
                </a:lnTo>
                <a:lnTo>
                  <a:pt x="1074568" y="985543"/>
                </a:lnTo>
                <a:lnTo>
                  <a:pt x="1068801" y="980377"/>
                </a:lnTo>
                <a:lnTo>
                  <a:pt x="1063234" y="975012"/>
                </a:lnTo>
                <a:lnTo>
                  <a:pt x="1057666" y="969648"/>
                </a:lnTo>
                <a:lnTo>
                  <a:pt x="1052297" y="964085"/>
                </a:lnTo>
                <a:lnTo>
                  <a:pt x="1047127" y="958522"/>
                </a:lnTo>
                <a:lnTo>
                  <a:pt x="1041958" y="952760"/>
                </a:lnTo>
                <a:lnTo>
                  <a:pt x="1036986" y="946998"/>
                </a:lnTo>
                <a:lnTo>
                  <a:pt x="1032214" y="941037"/>
                </a:lnTo>
                <a:lnTo>
                  <a:pt x="1027442" y="934878"/>
                </a:lnTo>
                <a:lnTo>
                  <a:pt x="1022869" y="928719"/>
                </a:lnTo>
                <a:lnTo>
                  <a:pt x="1018693" y="922163"/>
                </a:lnTo>
                <a:lnTo>
                  <a:pt x="1014119" y="915805"/>
                </a:lnTo>
                <a:lnTo>
                  <a:pt x="1010143" y="909248"/>
                </a:lnTo>
                <a:lnTo>
                  <a:pt x="1006166" y="902692"/>
                </a:lnTo>
                <a:lnTo>
                  <a:pt x="1002388" y="895738"/>
                </a:lnTo>
                <a:lnTo>
                  <a:pt x="998808" y="888784"/>
                </a:lnTo>
                <a:lnTo>
                  <a:pt x="995229" y="882029"/>
                </a:lnTo>
                <a:lnTo>
                  <a:pt x="992247" y="874876"/>
                </a:lnTo>
                <a:lnTo>
                  <a:pt x="988866" y="867723"/>
                </a:lnTo>
                <a:lnTo>
                  <a:pt x="985884" y="860372"/>
                </a:lnTo>
                <a:lnTo>
                  <a:pt x="983299" y="853219"/>
                </a:lnTo>
                <a:lnTo>
                  <a:pt x="980515" y="845868"/>
                </a:lnTo>
                <a:lnTo>
                  <a:pt x="978129" y="838318"/>
                </a:lnTo>
                <a:lnTo>
                  <a:pt x="975941" y="830768"/>
                </a:lnTo>
                <a:lnTo>
                  <a:pt x="973754" y="823218"/>
                </a:lnTo>
                <a:lnTo>
                  <a:pt x="971964" y="815271"/>
                </a:lnTo>
                <a:lnTo>
                  <a:pt x="970175" y="807522"/>
                </a:lnTo>
                <a:lnTo>
                  <a:pt x="968584" y="799774"/>
                </a:lnTo>
                <a:lnTo>
                  <a:pt x="967391" y="791826"/>
                </a:lnTo>
                <a:lnTo>
                  <a:pt x="966397" y="783879"/>
                </a:lnTo>
                <a:lnTo>
                  <a:pt x="965204" y="775932"/>
                </a:lnTo>
                <a:lnTo>
                  <a:pt x="964607" y="767587"/>
                </a:lnTo>
                <a:lnTo>
                  <a:pt x="964210" y="759441"/>
                </a:lnTo>
                <a:lnTo>
                  <a:pt x="963613" y="751096"/>
                </a:lnTo>
                <a:lnTo>
                  <a:pt x="963613" y="742950"/>
                </a:lnTo>
                <a:lnTo>
                  <a:pt x="963613" y="734804"/>
                </a:lnTo>
                <a:lnTo>
                  <a:pt x="964210" y="726459"/>
                </a:lnTo>
                <a:lnTo>
                  <a:pt x="964607" y="718313"/>
                </a:lnTo>
                <a:lnTo>
                  <a:pt x="965204" y="710167"/>
                </a:lnTo>
                <a:lnTo>
                  <a:pt x="966397" y="702021"/>
                </a:lnTo>
                <a:lnTo>
                  <a:pt x="967391" y="694074"/>
                </a:lnTo>
                <a:lnTo>
                  <a:pt x="968584" y="686126"/>
                </a:lnTo>
                <a:lnTo>
                  <a:pt x="970175" y="678378"/>
                </a:lnTo>
                <a:lnTo>
                  <a:pt x="971964" y="670629"/>
                </a:lnTo>
                <a:lnTo>
                  <a:pt x="973754" y="662880"/>
                </a:lnTo>
                <a:lnTo>
                  <a:pt x="975941" y="654933"/>
                </a:lnTo>
                <a:lnTo>
                  <a:pt x="978129" y="647383"/>
                </a:lnTo>
                <a:lnTo>
                  <a:pt x="980515" y="640231"/>
                </a:lnTo>
                <a:lnTo>
                  <a:pt x="983299" y="632681"/>
                </a:lnTo>
                <a:lnTo>
                  <a:pt x="985884" y="625329"/>
                </a:lnTo>
                <a:lnTo>
                  <a:pt x="988866" y="618177"/>
                </a:lnTo>
                <a:lnTo>
                  <a:pt x="992247" y="610825"/>
                </a:lnTo>
                <a:lnTo>
                  <a:pt x="995229" y="603871"/>
                </a:lnTo>
                <a:lnTo>
                  <a:pt x="998808" y="596918"/>
                </a:lnTo>
                <a:lnTo>
                  <a:pt x="1002388" y="589964"/>
                </a:lnTo>
                <a:lnTo>
                  <a:pt x="1006166" y="583208"/>
                </a:lnTo>
                <a:lnTo>
                  <a:pt x="1010143" y="576652"/>
                </a:lnTo>
                <a:lnTo>
                  <a:pt x="1014119" y="569897"/>
                </a:lnTo>
                <a:lnTo>
                  <a:pt x="1018693" y="563539"/>
                </a:lnTo>
                <a:lnTo>
                  <a:pt x="1022869" y="557380"/>
                </a:lnTo>
                <a:lnTo>
                  <a:pt x="1027442" y="551022"/>
                </a:lnTo>
                <a:lnTo>
                  <a:pt x="1032214" y="544863"/>
                </a:lnTo>
                <a:lnTo>
                  <a:pt x="1036986" y="538902"/>
                </a:lnTo>
                <a:lnTo>
                  <a:pt x="1041958" y="533140"/>
                </a:lnTo>
                <a:lnTo>
                  <a:pt x="1047127" y="527378"/>
                </a:lnTo>
                <a:lnTo>
                  <a:pt x="1052297" y="521617"/>
                </a:lnTo>
                <a:lnTo>
                  <a:pt x="1057666" y="516252"/>
                </a:lnTo>
                <a:lnTo>
                  <a:pt x="1063234" y="510689"/>
                </a:lnTo>
                <a:lnTo>
                  <a:pt x="1068801" y="505523"/>
                </a:lnTo>
                <a:lnTo>
                  <a:pt x="1074568" y="500357"/>
                </a:lnTo>
                <a:lnTo>
                  <a:pt x="1080533" y="495390"/>
                </a:lnTo>
                <a:lnTo>
                  <a:pt x="1086697" y="490622"/>
                </a:lnTo>
                <a:lnTo>
                  <a:pt x="1092663" y="486052"/>
                </a:lnTo>
                <a:lnTo>
                  <a:pt x="1098827" y="481284"/>
                </a:lnTo>
                <a:lnTo>
                  <a:pt x="1105190" y="476913"/>
                </a:lnTo>
                <a:lnTo>
                  <a:pt x="1111752" y="472740"/>
                </a:lnTo>
                <a:lnTo>
                  <a:pt x="1118115" y="468767"/>
                </a:lnTo>
                <a:lnTo>
                  <a:pt x="1124875" y="464594"/>
                </a:lnTo>
                <a:lnTo>
                  <a:pt x="1131636" y="460819"/>
                </a:lnTo>
                <a:lnTo>
                  <a:pt x="1138596" y="457442"/>
                </a:lnTo>
                <a:lnTo>
                  <a:pt x="1145555" y="453866"/>
                </a:lnTo>
                <a:lnTo>
                  <a:pt x="1152714" y="450488"/>
                </a:lnTo>
                <a:lnTo>
                  <a:pt x="1159673" y="447309"/>
                </a:lnTo>
                <a:lnTo>
                  <a:pt x="1167030" y="444527"/>
                </a:lnTo>
                <a:lnTo>
                  <a:pt x="1174388" y="441547"/>
                </a:lnTo>
                <a:lnTo>
                  <a:pt x="1181745" y="438964"/>
                </a:lnTo>
                <a:lnTo>
                  <a:pt x="1189301" y="436779"/>
                </a:lnTo>
                <a:lnTo>
                  <a:pt x="1196857" y="434196"/>
                </a:lnTo>
                <a:lnTo>
                  <a:pt x="1204413" y="432209"/>
                </a:lnTo>
                <a:lnTo>
                  <a:pt x="1212168" y="430421"/>
                </a:lnTo>
                <a:lnTo>
                  <a:pt x="1219923" y="428633"/>
                </a:lnTo>
                <a:lnTo>
                  <a:pt x="1227877" y="427242"/>
                </a:lnTo>
                <a:lnTo>
                  <a:pt x="1235830" y="425851"/>
                </a:lnTo>
                <a:lnTo>
                  <a:pt x="1243784" y="424659"/>
                </a:lnTo>
                <a:lnTo>
                  <a:pt x="1251937" y="423864"/>
                </a:lnTo>
                <a:lnTo>
                  <a:pt x="1259891" y="423070"/>
                </a:lnTo>
                <a:lnTo>
                  <a:pt x="1268242" y="422474"/>
                </a:lnTo>
                <a:lnTo>
                  <a:pt x="1276395" y="422275"/>
                </a:lnTo>
                <a:close/>
                <a:moveTo>
                  <a:pt x="1312863" y="365125"/>
                </a:moveTo>
                <a:lnTo>
                  <a:pt x="1322396" y="365324"/>
                </a:lnTo>
                <a:lnTo>
                  <a:pt x="1331928" y="365721"/>
                </a:lnTo>
                <a:lnTo>
                  <a:pt x="1341262" y="366516"/>
                </a:lnTo>
                <a:lnTo>
                  <a:pt x="1350596" y="367509"/>
                </a:lnTo>
                <a:lnTo>
                  <a:pt x="1359930" y="368502"/>
                </a:lnTo>
                <a:lnTo>
                  <a:pt x="1369264" y="370092"/>
                </a:lnTo>
                <a:lnTo>
                  <a:pt x="1378399" y="371880"/>
                </a:lnTo>
                <a:lnTo>
                  <a:pt x="1387336" y="373867"/>
                </a:lnTo>
                <a:lnTo>
                  <a:pt x="1396074" y="376052"/>
                </a:lnTo>
                <a:lnTo>
                  <a:pt x="1405011" y="378437"/>
                </a:lnTo>
                <a:lnTo>
                  <a:pt x="1413749" y="381417"/>
                </a:lnTo>
                <a:lnTo>
                  <a:pt x="1422288" y="384198"/>
                </a:lnTo>
                <a:lnTo>
                  <a:pt x="1430828" y="387576"/>
                </a:lnTo>
                <a:lnTo>
                  <a:pt x="1438970" y="390954"/>
                </a:lnTo>
                <a:lnTo>
                  <a:pt x="1447510" y="394729"/>
                </a:lnTo>
                <a:lnTo>
                  <a:pt x="1455453" y="398504"/>
                </a:lnTo>
                <a:lnTo>
                  <a:pt x="1463397" y="402676"/>
                </a:lnTo>
                <a:lnTo>
                  <a:pt x="1471142" y="407047"/>
                </a:lnTo>
                <a:lnTo>
                  <a:pt x="1478888" y="411617"/>
                </a:lnTo>
                <a:lnTo>
                  <a:pt x="1486434" y="416187"/>
                </a:lnTo>
                <a:lnTo>
                  <a:pt x="1493981" y="421352"/>
                </a:lnTo>
                <a:lnTo>
                  <a:pt x="1501329" y="426518"/>
                </a:lnTo>
                <a:lnTo>
                  <a:pt x="1508478" y="431882"/>
                </a:lnTo>
                <a:lnTo>
                  <a:pt x="1515429" y="437446"/>
                </a:lnTo>
                <a:lnTo>
                  <a:pt x="1522181" y="443207"/>
                </a:lnTo>
                <a:lnTo>
                  <a:pt x="1528933" y="448969"/>
                </a:lnTo>
                <a:lnTo>
                  <a:pt x="1535288" y="455128"/>
                </a:lnTo>
                <a:lnTo>
                  <a:pt x="1541842" y="461288"/>
                </a:lnTo>
                <a:lnTo>
                  <a:pt x="1547800" y="467844"/>
                </a:lnTo>
                <a:lnTo>
                  <a:pt x="1553758" y="474401"/>
                </a:lnTo>
                <a:lnTo>
                  <a:pt x="1559517" y="481156"/>
                </a:lnTo>
                <a:lnTo>
                  <a:pt x="1565276" y="488110"/>
                </a:lnTo>
                <a:lnTo>
                  <a:pt x="1312863" y="685800"/>
                </a:lnTo>
                <a:lnTo>
                  <a:pt x="1312863" y="365125"/>
                </a:lnTo>
                <a:close/>
                <a:moveTo>
                  <a:pt x="459737" y="320675"/>
                </a:moveTo>
                <a:lnTo>
                  <a:pt x="464088" y="323056"/>
                </a:lnTo>
                <a:lnTo>
                  <a:pt x="468042" y="325437"/>
                </a:lnTo>
                <a:lnTo>
                  <a:pt x="471601" y="328216"/>
                </a:lnTo>
                <a:lnTo>
                  <a:pt x="475161" y="330795"/>
                </a:lnTo>
                <a:lnTo>
                  <a:pt x="478522" y="333772"/>
                </a:lnTo>
                <a:lnTo>
                  <a:pt x="481290" y="336748"/>
                </a:lnTo>
                <a:lnTo>
                  <a:pt x="484256" y="339923"/>
                </a:lnTo>
                <a:lnTo>
                  <a:pt x="486827" y="343297"/>
                </a:lnTo>
                <a:lnTo>
                  <a:pt x="489397" y="346869"/>
                </a:lnTo>
                <a:lnTo>
                  <a:pt x="491572" y="350441"/>
                </a:lnTo>
                <a:lnTo>
                  <a:pt x="493550" y="354211"/>
                </a:lnTo>
                <a:lnTo>
                  <a:pt x="495329" y="357981"/>
                </a:lnTo>
                <a:lnTo>
                  <a:pt x="497109" y="361950"/>
                </a:lnTo>
                <a:lnTo>
                  <a:pt x="498691" y="365919"/>
                </a:lnTo>
                <a:lnTo>
                  <a:pt x="500075" y="370086"/>
                </a:lnTo>
                <a:lnTo>
                  <a:pt x="501459" y="374253"/>
                </a:lnTo>
                <a:lnTo>
                  <a:pt x="504029" y="383381"/>
                </a:lnTo>
                <a:lnTo>
                  <a:pt x="506204" y="392708"/>
                </a:lnTo>
                <a:lnTo>
                  <a:pt x="508182" y="402630"/>
                </a:lnTo>
                <a:lnTo>
                  <a:pt x="510159" y="413147"/>
                </a:lnTo>
                <a:lnTo>
                  <a:pt x="513916" y="435173"/>
                </a:lnTo>
                <a:lnTo>
                  <a:pt x="515893" y="446683"/>
                </a:lnTo>
                <a:lnTo>
                  <a:pt x="518068" y="458589"/>
                </a:lnTo>
                <a:lnTo>
                  <a:pt x="522023" y="459184"/>
                </a:lnTo>
                <a:lnTo>
                  <a:pt x="525780" y="460375"/>
                </a:lnTo>
                <a:lnTo>
                  <a:pt x="529339" y="461764"/>
                </a:lnTo>
                <a:lnTo>
                  <a:pt x="532898" y="462955"/>
                </a:lnTo>
                <a:lnTo>
                  <a:pt x="536260" y="464741"/>
                </a:lnTo>
                <a:lnTo>
                  <a:pt x="539226" y="466725"/>
                </a:lnTo>
                <a:lnTo>
                  <a:pt x="542192" y="469106"/>
                </a:lnTo>
                <a:lnTo>
                  <a:pt x="544960" y="471289"/>
                </a:lnTo>
                <a:lnTo>
                  <a:pt x="547728" y="473670"/>
                </a:lnTo>
                <a:lnTo>
                  <a:pt x="549903" y="476647"/>
                </a:lnTo>
                <a:lnTo>
                  <a:pt x="552078" y="479425"/>
                </a:lnTo>
                <a:lnTo>
                  <a:pt x="553858" y="482402"/>
                </a:lnTo>
                <a:lnTo>
                  <a:pt x="555440" y="485577"/>
                </a:lnTo>
                <a:lnTo>
                  <a:pt x="556824" y="488950"/>
                </a:lnTo>
                <a:lnTo>
                  <a:pt x="557615" y="492324"/>
                </a:lnTo>
                <a:lnTo>
                  <a:pt x="558406" y="495895"/>
                </a:lnTo>
                <a:lnTo>
                  <a:pt x="558801" y="499666"/>
                </a:lnTo>
                <a:lnTo>
                  <a:pt x="558801" y="503436"/>
                </a:lnTo>
                <a:lnTo>
                  <a:pt x="558406" y="507405"/>
                </a:lnTo>
                <a:lnTo>
                  <a:pt x="557812" y="511374"/>
                </a:lnTo>
                <a:lnTo>
                  <a:pt x="556824" y="515342"/>
                </a:lnTo>
                <a:lnTo>
                  <a:pt x="555440" y="519509"/>
                </a:lnTo>
                <a:lnTo>
                  <a:pt x="553462" y="523875"/>
                </a:lnTo>
                <a:lnTo>
                  <a:pt x="551287" y="528042"/>
                </a:lnTo>
                <a:lnTo>
                  <a:pt x="548519" y="532408"/>
                </a:lnTo>
                <a:lnTo>
                  <a:pt x="545553" y="536774"/>
                </a:lnTo>
                <a:lnTo>
                  <a:pt x="541994" y="541139"/>
                </a:lnTo>
                <a:lnTo>
                  <a:pt x="537644" y="545505"/>
                </a:lnTo>
                <a:lnTo>
                  <a:pt x="533294" y="550069"/>
                </a:lnTo>
                <a:lnTo>
                  <a:pt x="528153" y="554236"/>
                </a:lnTo>
                <a:lnTo>
                  <a:pt x="522418" y="558602"/>
                </a:lnTo>
                <a:lnTo>
                  <a:pt x="516486" y="563166"/>
                </a:lnTo>
                <a:lnTo>
                  <a:pt x="514707" y="571302"/>
                </a:lnTo>
                <a:lnTo>
                  <a:pt x="512927" y="579239"/>
                </a:lnTo>
                <a:lnTo>
                  <a:pt x="510752" y="587177"/>
                </a:lnTo>
                <a:lnTo>
                  <a:pt x="508577" y="595313"/>
                </a:lnTo>
                <a:lnTo>
                  <a:pt x="505809" y="603052"/>
                </a:lnTo>
                <a:lnTo>
                  <a:pt x="503041" y="610791"/>
                </a:lnTo>
                <a:lnTo>
                  <a:pt x="500075" y="618331"/>
                </a:lnTo>
                <a:lnTo>
                  <a:pt x="496911" y="625872"/>
                </a:lnTo>
                <a:lnTo>
                  <a:pt x="493352" y="633214"/>
                </a:lnTo>
                <a:lnTo>
                  <a:pt x="489793" y="640556"/>
                </a:lnTo>
                <a:lnTo>
                  <a:pt x="485838" y="647303"/>
                </a:lnTo>
                <a:lnTo>
                  <a:pt x="481883" y="654249"/>
                </a:lnTo>
                <a:lnTo>
                  <a:pt x="477533" y="660996"/>
                </a:lnTo>
                <a:lnTo>
                  <a:pt x="473183" y="667346"/>
                </a:lnTo>
                <a:lnTo>
                  <a:pt x="468635" y="673497"/>
                </a:lnTo>
                <a:lnTo>
                  <a:pt x="463692" y="679450"/>
                </a:lnTo>
                <a:lnTo>
                  <a:pt x="458551" y="685007"/>
                </a:lnTo>
                <a:lnTo>
                  <a:pt x="453608" y="690563"/>
                </a:lnTo>
                <a:lnTo>
                  <a:pt x="448269" y="695722"/>
                </a:lnTo>
                <a:lnTo>
                  <a:pt x="442733" y="700683"/>
                </a:lnTo>
                <a:lnTo>
                  <a:pt x="436998" y="705247"/>
                </a:lnTo>
                <a:lnTo>
                  <a:pt x="431264" y="709414"/>
                </a:lnTo>
                <a:lnTo>
                  <a:pt x="424937" y="713383"/>
                </a:lnTo>
                <a:lnTo>
                  <a:pt x="418807" y="716955"/>
                </a:lnTo>
                <a:lnTo>
                  <a:pt x="412677" y="720130"/>
                </a:lnTo>
                <a:lnTo>
                  <a:pt x="406152" y="722908"/>
                </a:lnTo>
                <a:lnTo>
                  <a:pt x="399627" y="725488"/>
                </a:lnTo>
                <a:lnTo>
                  <a:pt x="392706" y="727671"/>
                </a:lnTo>
                <a:lnTo>
                  <a:pt x="385786" y="729457"/>
                </a:lnTo>
                <a:lnTo>
                  <a:pt x="378865" y="730449"/>
                </a:lnTo>
                <a:lnTo>
                  <a:pt x="371747" y="731441"/>
                </a:lnTo>
                <a:lnTo>
                  <a:pt x="364431" y="731838"/>
                </a:lnTo>
                <a:lnTo>
                  <a:pt x="357115" y="731441"/>
                </a:lnTo>
                <a:lnTo>
                  <a:pt x="349799" y="730449"/>
                </a:lnTo>
                <a:lnTo>
                  <a:pt x="342878" y="729457"/>
                </a:lnTo>
                <a:lnTo>
                  <a:pt x="335958" y="727671"/>
                </a:lnTo>
                <a:lnTo>
                  <a:pt x="329235" y="725488"/>
                </a:lnTo>
                <a:lnTo>
                  <a:pt x="322709" y="722908"/>
                </a:lnTo>
                <a:lnTo>
                  <a:pt x="315987" y="720130"/>
                </a:lnTo>
                <a:lnTo>
                  <a:pt x="309857" y="716955"/>
                </a:lnTo>
                <a:lnTo>
                  <a:pt x="303727" y="713383"/>
                </a:lnTo>
                <a:lnTo>
                  <a:pt x="297795" y="709414"/>
                </a:lnTo>
                <a:lnTo>
                  <a:pt x="291666" y="705247"/>
                </a:lnTo>
                <a:lnTo>
                  <a:pt x="285931" y="700683"/>
                </a:lnTo>
                <a:lnTo>
                  <a:pt x="280395" y="695722"/>
                </a:lnTo>
                <a:lnTo>
                  <a:pt x="275254" y="690563"/>
                </a:lnTo>
                <a:lnTo>
                  <a:pt x="270113" y="685007"/>
                </a:lnTo>
                <a:lnTo>
                  <a:pt x="264972" y="679450"/>
                </a:lnTo>
                <a:lnTo>
                  <a:pt x="260029" y="673497"/>
                </a:lnTo>
                <a:lnTo>
                  <a:pt x="255481" y="667346"/>
                </a:lnTo>
                <a:lnTo>
                  <a:pt x="251131" y="660996"/>
                </a:lnTo>
                <a:lnTo>
                  <a:pt x="246781" y="654249"/>
                </a:lnTo>
                <a:lnTo>
                  <a:pt x="242628" y="647303"/>
                </a:lnTo>
                <a:lnTo>
                  <a:pt x="238871" y="640556"/>
                </a:lnTo>
                <a:lnTo>
                  <a:pt x="235114" y="633214"/>
                </a:lnTo>
                <a:lnTo>
                  <a:pt x="231753" y="625872"/>
                </a:lnTo>
                <a:lnTo>
                  <a:pt x="228589" y="618331"/>
                </a:lnTo>
                <a:lnTo>
                  <a:pt x="225623" y="610791"/>
                </a:lnTo>
                <a:lnTo>
                  <a:pt x="222855" y="603052"/>
                </a:lnTo>
                <a:lnTo>
                  <a:pt x="220087" y="595313"/>
                </a:lnTo>
                <a:lnTo>
                  <a:pt x="217912" y="587177"/>
                </a:lnTo>
                <a:lnTo>
                  <a:pt x="215737" y="579239"/>
                </a:lnTo>
                <a:lnTo>
                  <a:pt x="213957" y="571302"/>
                </a:lnTo>
                <a:lnTo>
                  <a:pt x="212178" y="563166"/>
                </a:lnTo>
                <a:lnTo>
                  <a:pt x="206246" y="558602"/>
                </a:lnTo>
                <a:lnTo>
                  <a:pt x="200511" y="554236"/>
                </a:lnTo>
                <a:lnTo>
                  <a:pt x="195370" y="550069"/>
                </a:lnTo>
                <a:lnTo>
                  <a:pt x="191020" y="545505"/>
                </a:lnTo>
                <a:lnTo>
                  <a:pt x="187066" y="541139"/>
                </a:lnTo>
                <a:lnTo>
                  <a:pt x="183309" y="536774"/>
                </a:lnTo>
                <a:lnTo>
                  <a:pt x="180145" y="532408"/>
                </a:lnTo>
                <a:lnTo>
                  <a:pt x="177377" y="528042"/>
                </a:lnTo>
                <a:lnTo>
                  <a:pt x="175202" y="523875"/>
                </a:lnTo>
                <a:lnTo>
                  <a:pt x="173224" y="519509"/>
                </a:lnTo>
                <a:lnTo>
                  <a:pt x="172038" y="515342"/>
                </a:lnTo>
                <a:lnTo>
                  <a:pt x="170852" y="511374"/>
                </a:lnTo>
                <a:lnTo>
                  <a:pt x="170258" y="507405"/>
                </a:lnTo>
                <a:lnTo>
                  <a:pt x="169863" y="503436"/>
                </a:lnTo>
                <a:lnTo>
                  <a:pt x="169863" y="499666"/>
                </a:lnTo>
                <a:lnTo>
                  <a:pt x="170456" y="495895"/>
                </a:lnTo>
                <a:lnTo>
                  <a:pt x="171049" y="492324"/>
                </a:lnTo>
                <a:lnTo>
                  <a:pt x="172038" y="488950"/>
                </a:lnTo>
                <a:lnTo>
                  <a:pt x="173224" y="485577"/>
                </a:lnTo>
                <a:lnTo>
                  <a:pt x="174806" y="482402"/>
                </a:lnTo>
                <a:lnTo>
                  <a:pt x="176586" y="479425"/>
                </a:lnTo>
                <a:lnTo>
                  <a:pt x="178761" y="476647"/>
                </a:lnTo>
                <a:lnTo>
                  <a:pt x="180936" y="473670"/>
                </a:lnTo>
                <a:lnTo>
                  <a:pt x="183704" y="471289"/>
                </a:lnTo>
                <a:lnTo>
                  <a:pt x="186275" y="469106"/>
                </a:lnTo>
                <a:lnTo>
                  <a:pt x="189438" y="466725"/>
                </a:lnTo>
                <a:lnTo>
                  <a:pt x="192404" y="464741"/>
                </a:lnTo>
                <a:lnTo>
                  <a:pt x="195766" y="462955"/>
                </a:lnTo>
                <a:lnTo>
                  <a:pt x="199325" y="461764"/>
                </a:lnTo>
                <a:lnTo>
                  <a:pt x="202884" y="460375"/>
                </a:lnTo>
                <a:lnTo>
                  <a:pt x="206641" y="459184"/>
                </a:lnTo>
                <a:lnTo>
                  <a:pt x="210398" y="458589"/>
                </a:lnTo>
                <a:lnTo>
                  <a:pt x="213562" y="442913"/>
                </a:lnTo>
                <a:lnTo>
                  <a:pt x="216132" y="427831"/>
                </a:lnTo>
                <a:lnTo>
                  <a:pt x="218505" y="413345"/>
                </a:lnTo>
                <a:lnTo>
                  <a:pt x="221075" y="399852"/>
                </a:lnTo>
                <a:lnTo>
                  <a:pt x="222262" y="393303"/>
                </a:lnTo>
                <a:lnTo>
                  <a:pt x="223646" y="386953"/>
                </a:lnTo>
                <a:lnTo>
                  <a:pt x="225228" y="381000"/>
                </a:lnTo>
                <a:lnTo>
                  <a:pt x="227007" y="375047"/>
                </a:lnTo>
                <a:lnTo>
                  <a:pt x="228787" y="369491"/>
                </a:lnTo>
                <a:lnTo>
                  <a:pt x="230764" y="363934"/>
                </a:lnTo>
                <a:lnTo>
                  <a:pt x="232939" y="358576"/>
                </a:lnTo>
                <a:lnTo>
                  <a:pt x="235312" y="353417"/>
                </a:lnTo>
                <a:lnTo>
                  <a:pt x="240453" y="355203"/>
                </a:lnTo>
                <a:lnTo>
                  <a:pt x="247176" y="357187"/>
                </a:lnTo>
                <a:lnTo>
                  <a:pt x="255481" y="359767"/>
                </a:lnTo>
                <a:lnTo>
                  <a:pt x="265367" y="361950"/>
                </a:lnTo>
                <a:lnTo>
                  <a:pt x="270904" y="362942"/>
                </a:lnTo>
                <a:lnTo>
                  <a:pt x="276638" y="363934"/>
                </a:lnTo>
                <a:lnTo>
                  <a:pt x="282965" y="364926"/>
                </a:lnTo>
                <a:lnTo>
                  <a:pt x="289293" y="365720"/>
                </a:lnTo>
                <a:lnTo>
                  <a:pt x="296213" y="366316"/>
                </a:lnTo>
                <a:lnTo>
                  <a:pt x="303134" y="366712"/>
                </a:lnTo>
                <a:lnTo>
                  <a:pt x="310450" y="367308"/>
                </a:lnTo>
                <a:lnTo>
                  <a:pt x="317964" y="367308"/>
                </a:lnTo>
                <a:lnTo>
                  <a:pt x="325675" y="366911"/>
                </a:lnTo>
                <a:lnTo>
                  <a:pt x="333782" y="366712"/>
                </a:lnTo>
                <a:lnTo>
                  <a:pt x="341889" y="366117"/>
                </a:lnTo>
                <a:lnTo>
                  <a:pt x="350392" y="364926"/>
                </a:lnTo>
                <a:lnTo>
                  <a:pt x="358894" y="363736"/>
                </a:lnTo>
                <a:lnTo>
                  <a:pt x="367595" y="362148"/>
                </a:lnTo>
                <a:lnTo>
                  <a:pt x="376295" y="359966"/>
                </a:lnTo>
                <a:lnTo>
                  <a:pt x="385390" y="357386"/>
                </a:lnTo>
                <a:lnTo>
                  <a:pt x="394486" y="354608"/>
                </a:lnTo>
                <a:lnTo>
                  <a:pt x="403582" y="351234"/>
                </a:lnTo>
                <a:lnTo>
                  <a:pt x="412875" y="347464"/>
                </a:lnTo>
                <a:lnTo>
                  <a:pt x="422168" y="343297"/>
                </a:lnTo>
                <a:lnTo>
                  <a:pt x="431660" y="338336"/>
                </a:lnTo>
                <a:lnTo>
                  <a:pt x="440953" y="332978"/>
                </a:lnTo>
                <a:lnTo>
                  <a:pt x="450444" y="327223"/>
                </a:lnTo>
                <a:lnTo>
                  <a:pt x="459737" y="320675"/>
                </a:lnTo>
                <a:close/>
                <a:moveTo>
                  <a:pt x="364231" y="215900"/>
                </a:moveTo>
                <a:lnTo>
                  <a:pt x="373939" y="216099"/>
                </a:lnTo>
                <a:lnTo>
                  <a:pt x="383251" y="216695"/>
                </a:lnTo>
                <a:lnTo>
                  <a:pt x="392562" y="217689"/>
                </a:lnTo>
                <a:lnTo>
                  <a:pt x="401676" y="218881"/>
                </a:lnTo>
                <a:lnTo>
                  <a:pt x="410591" y="220471"/>
                </a:lnTo>
                <a:lnTo>
                  <a:pt x="418912" y="222260"/>
                </a:lnTo>
                <a:lnTo>
                  <a:pt x="427233" y="224446"/>
                </a:lnTo>
                <a:lnTo>
                  <a:pt x="434959" y="227229"/>
                </a:lnTo>
                <a:lnTo>
                  <a:pt x="442290" y="229813"/>
                </a:lnTo>
                <a:lnTo>
                  <a:pt x="449026" y="232993"/>
                </a:lnTo>
                <a:lnTo>
                  <a:pt x="455563" y="236173"/>
                </a:lnTo>
                <a:lnTo>
                  <a:pt x="461507" y="239751"/>
                </a:lnTo>
                <a:lnTo>
                  <a:pt x="467054" y="243527"/>
                </a:lnTo>
                <a:lnTo>
                  <a:pt x="471809" y="247502"/>
                </a:lnTo>
                <a:lnTo>
                  <a:pt x="473988" y="249490"/>
                </a:lnTo>
                <a:lnTo>
                  <a:pt x="476168" y="251875"/>
                </a:lnTo>
                <a:lnTo>
                  <a:pt x="478149" y="253863"/>
                </a:lnTo>
                <a:lnTo>
                  <a:pt x="479932" y="256049"/>
                </a:lnTo>
                <a:lnTo>
                  <a:pt x="483696" y="256248"/>
                </a:lnTo>
                <a:lnTo>
                  <a:pt x="487460" y="256645"/>
                </a:lnTo>
                <a:lnTo>
                  <a:pt x="490828" y="257440"/>
                </a:lnTo>
                <a:lnTo>
                  <a:pt x="494196" y="258235"/>
                </a:lnTo>
                <a:lnTo>
                  <a:pt x="497564" y="259428"/>
                </a:lnTo>
                <a:lnTo>
                  <a:pt x="500734" y="260621"/>
                </a:lnTo>
                <a:lnTo>
                  <a:pt x="503706" y="262012"/>
                </a:lnTo>
                <a:lnTo>
                  <a:pt x="506678" y="263801"/>
                </a:lnTo>
                <a:lnTo>
                  <a:pt x="509253" y="265788"/>
                </a:lnTo>
                <a:lnTo>
                  <a:pt x="512027" y="267776"/>
                </a:lnTo>
                <a:lnTo>
                  <a:pt x="514404" y="269962"/>
                </a:lnTo>
                <a:lnTo>
                  <a:pt x="516782" y="272546"/>
                </a:lnTo>
                <a:lnTo>
                  <a:pt x="519159" y="275130"/>
                </a:lnTo>
                <a:lnTo>
                  <a:pt x="521537" y="277714"/>
                </a:lnTo>
                <a:lnTo>
                  <a:pt x="523518" y="280695"/>
                </a:lnTo>
                <a:lnTo>
                  <a:pt x="525499" y="283478"/>
                </a:lnTo>
                <a:lnTo>
                  <a:pt x="527282" y="286857"/>
                </a:lnTo>
                <a:lnTo>
                  <a:pt x="529065" y="290037"/>
                </a:lnTo>
                <a:lnTo>
                  <a:pt x="530848" y="293614"/>
                </a:lnTo>
                <a:lnTo>
                  <a:pt x="532235" y="296993"/>
                </a:lnTo>
                <a:lnTo>
                  <a:pt x="535207" y="304149"/>
                </a:lnTo>
                <a:lnTo>
                  <a:pt x="537584" y="312099"/>
                </a:lnTo>
                <a:lnTo>
                  <a:pt x="539763" y="320049"/>
                </a:lnTo>
                <a:lnTo>
                  <a:pt x="541546" y="328397"/>
                </a:lnTo>
                <a:lnTo>
                  <a:pt x="543131" y="336944"/>
                </a:lnTo>
                <a:lnTo>
                  <a:pt x="544518" y="345490"/>
                </a:lnTo>
                <a:lnTo>
                  <a:pt x="545707" y="354236"/>
                </a:lnTo>
                <a:lnTo>
                  <a:pt x="546499" y="363180"/>
                </a:lnTo>
                <a:lnTo>
                  <a:pt x="546896" y="371925"/>
                </a:lnTo>
                <a:lnTo>
                  <a:pt x="547292" y="380671"/>
                </a:lnTo>
                <a:lnTo>
                  <a:pt x="547688" y="389416"/>
                </a:lnTo>
                <a:lnTo>
                  <a:pt x="547688" y="397764"/>
                </a:lnTo>
                <a:lnTo>
                  <a:pt x="547292" y="414062"/>
                </a:lnTo>
                <a:lnTo>
                  <a:pt x="546697" y="429168"/>
                </a:lnTo>
                <a:lnTo>
                  <a:pt x="545905" y="442286"/>
                </a:lnTo>
                <a:lnTo>
                  <a:pt x="544914" y="453217"/>
                </a:lnTo>
                <a:lnTo>
                  <a:pt x="544122" y="461764"/>
                </a:lnTo>
                <a:lnTo>
                  <a:pt x="539565" y="459578"/>
                </a:lnTo>
                <a:lnTo>
                  <a:pt x="535009" y="457590"/>
                </a:lnTo>
                <a:lnTo>
                  <a:pt x="530056" y="456000"/>
                </a:lnTo>
                <a:lnTo>
                  <a:pt x="525103" y="454808"/>
                </a:lnTo>
                <a:lnTo>
                  <a:pt x="521537" y="430162"/>
                </a:lnTo>
                <a:lnTo>
                  <a:pt x="519753" y="418634"/>
                </a:lnTo>
                <a:lnTo>
                  <a:pt x="517772" y="407304"/>
                </a:lnTo>
                <a:lnTo>
                  <a:pt x="515791" y="396373"/>
                </a:lnTo>
                <a:lnTo>
                  <a:pt x="513414" y="386236"/>
                </a:lnTo>
                <a:lnTo>
                  <a:pt x="510838" y="376298"/>
                </a:lnTo>
                <a:lnTo>
                  <a:pt x="509451" y="371528"/>
                </a:lnTo>
                <a:lnTo>
                  <a:pt x="507866" y="366956"/>
                </a:lnTo>
                <a:lnTo>
                  <a:pt x="506281" y="362385"/>
                </a:lnTo>
                <a:lnTo>
                  <a:pt x="504498" y="358012"/>
                </a:lnTo>
                <a:lnTo>
                  <a:pt x="502517" y="353838"/>
                </a:lnTo>
                <a:lnTo>
                  <a:pt x="500338" y="349466"/>
                </a:lnTo>
                <a:lnTo>
                  <a:pt x="498159" y="345490"/>
                </a:lnTo>
                <a:lnTo>
                  <a:pt x="495781" y="341714"/>
                </a:lnTo>
                <a:lnTo>
                  <a:pt x="493404" y="337938"/>
                </a:lnTo>
                <a:lnTo>
                  <a:pt x="490432" y="334360"/>
                </a:lnTo>
                <a:lnTo>
                  <a:pt x="487658" y="331180"/>
                </a:lnTo>
                <a:lnTo>
                  <a:pt x="484489" y="327801"/>
                </a:lnTo>
                <a:lnTo>
                  <a:pt x="481121" y="324422"/>
                </a:lnTo>
                <a:lnTo>
                  <a:pt x="477555" y="321639"/>
                </a:lnTo>
                <a:lnTo>
                  <a:pt x="473988" y="318658"/>
                </a:lnTo>
                <a:lnTo>
                  <a:pt x="470026" y="315875"/>
                </a:lnTo>
                <a:lnTo>
                  <a:pt x="465667" y="313292"/>
                </a:lnTo>
                <a:lnTo>
                  <a:pt x="461309" y="310906"/>
                </a:lnTo>
                <a:lnTo>
                  <a:pt x="451403" y="317664"/>
                </a:lnTo>
                <a:lnTo>
                  <a:pt x="441695" y="323826"/>
                </a:lnTo>
                <a:lnTo>
                  <a:pt x="431789" y="329391"/>
                </a:lnTo>
                <a:lnTo>
                  <a:pt x="422082" y="334360"/>
                </a:lnTo>
                <a:lnTo>
                  <a:pt x="412572" y="338931"/>
                </a:lnTo>
                <a:lnTo>
                  <a:pt x="402864" y="342907"/>
                </a:lnTo>
                <a:lnTo>
                  <a:pt x="393157" y="346285"/>
                </a:lnTo>
                <a:lnTo>
                  <a:pt x="384043" y="349267"/>
                </a:lnTo>
                <a:lnTo>
                  <a:pt x="374732" y="351851"/>
                </a:lnTo>
                <a:lnTo>
                  <a:pt x="365618" y="354037"/>
                </a:lnTo>
                <a:lnTo>
                  <a:pt x="356505" y="355826"/>
                </a:lnTo>
                <a:lnTo>
                  <a:pt x="347590" y="357018"/>
                </a:lnTo>
                <a:lnTo>
                  <a:pt x="339071" y="358211"/>
                </a:lnTo>
                <a:lnTo>
                  <a:pt x="330551" y="358807"/>
                </a:lnTo>
                <a:lnTo>
                  <a:pt x="322429" y="359403"/>
                </a:lnTo>
                <a:lnTo>
                  <a:pt x="314504" y="359602"/>
                </a:lnTo>
                <a:lnTo>
                  <a:pt x="306579" y="359403"/>
                </a:lnTo>
                <a:lnTo>
                  <a:pt x="299051" y="359205"/>
                </a:lnTo>
                <a:lnTo>
                  <a:pt x="291919" y="358410"/>
                </a:lnTo>
                <a:lnTo>
                  <a:pt x="284985" y="357813"/>
                </a:lnTo>
                <a:lnTo>
                  <a:pt x="278249" y="357018"/>
                </a:lnTo>
                <a:lnTo>
                  <a:pt x="271909" y="356025"/>
                </a:lnTo>
                <a:lnTo>
                  <a:pt x="265965" y="355031"/>
                </a:lnTo>
                <a:lnTo>
                  <a:pt x="260220" y="354037"/>
                </a:lnTo>
                <a:lnTo>
                  <a:pt x="249918" y="351652"/>
                </a:lnTo>
                <a:lnTo>
                  <a:pt x="241399" y="349068"/>
                </a:lnTo>
                <a:lnTo>
                  <a:pt x="234465" y="346882"/>
                </a:lnTo>
                <a:lnTo>
                  <a:pt x="229314" y="345093"/>
                </a:lnTo>
                <a:lnTo>
                  <a:pt x="226738" y="350459"/>
                </a:lnTo>
                <a:lnTo>
                  <a:pt x="224361" y="356025"/>
                </a:lnTo>
                <a:lnTo>
                  <a:pt x="222379" y="361789"/>
                </a:lnTo>
                <a:lnTo>
                  <a:pt x="220398" y="367553"/>
                </a:lnTo>
                <a:lnTo>
                  <a:pt x="218813" y="373714"/>
                </a:lnTo>
                <a:lnTo>
                  <a:pt x="217030" y="380273"/>
                </a:lnTo>
                <a:lnTo>
                  <a:pt x="215643" y="386832"/>
                </a:lnTo>
                <a:lnTo>
                  <a:pt x="214257" y="393590"/>
                </a:lnTo>
                <a:lnTo>
                  <a:pt x="211681" y="407702"/>
                </a:lnTo>
                <a:lnTo>
                  <a:pt x="209106" y="422609"/>
                </a:lnTo>
                <a:lnTo>
                  <a:pt x="206332" y="438509"/>
                </a:lnTo>
                <a:lnTo>
                  <a:pt x="203162" y="454808"/>
                </a:lnTo>
                <a:lnTo>
                  <a:pt x="198209" y="456000"/>
                </a:lnTo>
                <a:lnTo>
                  <a:pt x="193058" y="457590"/>
                </a:lnTo>
                <a:lnTo>
                  <a:pt x="188501" y="459578"/>
                </a:lnTo>
                <a:lnTo>
                  <a:pt x="183747" y="461963"/>
                </a:lnTo>
                <a:lnTo>
                  <a:pt x="182360" y="452422"/>
                </a:lnTo>
                <a:lnTo>
                  <a:pt x="181567" y="446460"/>
                </a:lnTo>
                <a:lnTo>
                  <a:pt x="180973" y="439503"/>
                </a:lnTo>
                <a:lnTo>
                  <a:pt x="180180" y="432149"/>
                </a:lnTo>
                <a:lnTo>
                  <a:pt x="179784" y="424000"/>
                </a:lnTo>
                <a:lnTo>
                  <a:pt x="179586" y="415255"/>
                </a:lnTo>
                <a:lnTo>
                  <a:pt x="179388" y="406310"/>
                </a:lnTo>
                <a:lnTo>
                  <a:pt x="179586" y="396571"/>
                </a:lnTo>
                <a:lnTo>
                  <a:pt x="179982" y="386633"/>
                </a:lnTo>
                <a:lnTo>
                  <a:pt x="180973" y="376497"/>
                </a:lnTo>
                <a:lnTo>
                  <a:pt x="181964" y="365963"/>
                </a:lnTo>
                <a:lnTo>
                  <a:pt x="183747" y="355627"/>
                </a:lnTo>
                <a:lnTo>
                  <a:pt x="185926" y="344894"/>
                </a:lnTo>
                <a:lnTo>
                  <a:pt x="187313" y="339528"/>
                </a:lnTo>
                <a:lnTo>
                  <a:pt x="188700" y="334161"/>
                </a:lnTo>
                <a:lnTo>
                  <a:pt x="190483" y="328993"/>
                </a:lnTo>
                <a:lnTo>
                  <a:pt x="192266" y="323627"/>
                </a:lnTo>
                <a:lnTo>
                  <a:pt x="194049" y="318260"/>
                </a:lnTo>
                <a:lnTo>
                  <a:pt x="196228" y="312894"/>
                </a:lnTo>
                <a:lnTo>
                  <a:pt x="198407" y="307726"/>
                </a:lnTo>
                <a:lnTo>
                  <a:pt x="200785" y="302757"/>
                </a:lnTo>
                <a:lnTo>
                  <a:pt x="203162" y="297590"/>
                </a:lnTo>
                <a:lnTo>
                  <a:pt x="206134" y="292621"/>
                </a:lnTo>
                <a:lnTo>
                  <a:pt x="209304" y="287850"/>
                </a:lnTo>
                <a:lnTo>
                  <a:pt x="212275" y="282881"/>
                </a:lnTo>
                <a:lnTo>
                  <a:pt x="215643" y="278310"/>
                </a:lnTo>
                <a:lnTo>
                  <a:pt x="219408" y="273540"/>
                </a:lnTo>
                <a:lnTo>
                  <a:pt x="223172" y="269167"/>
                </a:lnTo>
                <a:lnTo>
                  <a:pt x="227134" y="264596"/>
                </a:lnTo>
                <a:lnTo>
                  <a:pt x="231691" y="260422"/>
                </a:lnTo>
                <a:lnTo>
                  <a:pt x="236050" y="256248"/>
                </a:lnTo>
                <a:lnTo>
                  <a:pt x="240606" y="252273"/>
                </a:lnTo>
                <a:lnTo>
                  <a:pt x="245757" y="248496"/>
                </a:lnTo>
                <a:lnTo>
                  <a:pt x="251106" y="244919"/>
                </a:lnTo>
                <a:lnTo>
                  <a:pt x="256654" y="241341"/>
                </a:lnTo>
                <a:lnTo>
                  <a:pt x="262399" y="238161"/>
                </a:lnTo>
                <a:lnTo>
                  <a:pt x="268343" y="235179"/>
                </a:lnTo>
                <a:lnTo>
                  <a:pt x="274881" y="232198"/>
                </a:lnTo>
                <a:lnTo>
                  <a:pt x="281418" y="229415"/>
                </a:lnTo>
                <a:lnTo>
                  <a:pt x="288353" y="226832"/>
                </a:lnTo>
                <a:lnTo>
                  <a:pt x="295287" y="224645"/>
                </a:lnTo>
                <a:lnTo>
                  <a:pt x="302815" y="222658"/>
                </a:lnTo>
                <a:lnTo>
                  <a:pt x="310740" y="220869"/>
                </a:lnTo>
                <a:lnTo>
                  <a:pt x="318863" y="219279"/>
                </a:lnTo>
                <a:lnTo>
                  <a:pt x="327183" y="218285"/>
                </a:lnTo>
                <a:lnTo>
                  <a:pt x="335901" y="217092"/>
                </a:lnTo>
                <a:lnTo>
                  <a:pt x="345014" y="216496"/>
                </a:lnTo>
                <a:lnTo>
                  <a:pt x="354524" y="216099"/>
                </a:lnTo>
                <a:lnTo>
                  <a:pt x="364231" y="215900"/>
                </a:lnTo>
                <a:close/>
                <a:moveTo>
                  <a:pt x="797521" y="141726"/>
                </a:moveTo>
                <a:lnTo>
                  <a:pt x="797521" y="1281290"/>
                </a:lnTo>
                <a:lnTo>
                  <a:pt x="1820070" y="1281290"/>
                </a:lnTo>
                <a:lnTo>
                  <a:pt x="1820070" y="141726"/>
                </a:lnTo>
                <a:lnTo>
                  <a:pt x="797521" y="141726"/>
                </a:lnTo>
                <a:close/>
                <a:moveTo>
                  <a:pt x="766168" y="0"/>
                </a:moveTo>
                <a:lnTo>
                  <a:pt x="768946" y="0"/>
                </a:lnTo>
                <a:lnTo>
                  <a:pt x="1848645" y="0"/>
                </a:lnTo>
                <a:lnTo>
                  <a:pt x="1851820" y="0"/>
                </a:lnTo>
                <a:lnTo>
                  <a:pt x="1854796" y="595"/>
                </a:lnTo>
                <a:lnTo>
                  <a:pt x="1857773" y="794"/>
                </a:lnTo>
                <a:lnTo>
                  <a:pt x="1860749" y="1389"/>
                </a:lnTo>
                <a:lnTo>
                  <a:pt x="1863527" y="2183"/>
                </a:lnTo>
                <a:lnTo>
                  <a:pt x="1866504" y="2779"/>
                </a:lnTo>
                <a:lnTo>
                  <a:pt x="1869084" y="3771"/>
                </a:lnTo>
                <a:lnTo>
                  <a:pt x="1871862" y="4764"/>
                </a:lnTo>
                <a:lnTo>
                  <a:pt x="1874442" y="6153"/>
                </a:lnTo>
                <a:lnTo>
                  <a:pt x="1877021" y="7344"/>
                </a:lnTo>
                <a:lnTo>
                  <a:pt x="1879601" y="8734"/>
                </a:lnTo>
                <a:lnTo>
                  <a:pt x="1881982" y="10322"/>
                </a:lnTo>
                <a:lnTo>
                  <a:pt x="1884165" y="12108"/>
                </a:lnTo>
                <a:lnTo>
                  <a:pt x="1886745" y="13895"/>
                </a:lnTo>
                <a:lnTo>
                  <a:pt x="1888729" y="15681"/>
                </a:lnTo>
                <a:lnTo>
                  <a:pt x="1890912" y="17666"/>
                </a:lnTo>
                <a:lnTo>
                  <a:pt x="1892896" y="19651"/>
                </a:lnTo>
                <a:lnTo>
                  <a:pt x="1894682" y="21834"/>
                </a:lnTo>
                <a:lnTo>
                  <a:pt x="1896468" y="24018"/>
                </a:lnTo>
                <a:lnTo>
                  <a:pt x="1898056" y="26400"/>
                </a:lnTo>
                <a:lnTo>
                  <a:pt x="1899445" y="28980"/>
                </a:lnTo>
                <a:lnTo>
                  <a:pt x="1901032" y="31362"/>
                </a:lnTo>
                <a:lnTo>
                  <a:pt x="1902421" y="33943"/>
                </a:lnTo>
                <a:lnTo>
                  <a:pt x="1903413" y="36523"/>
                </a:lnTo>
                <a:lnTo>
                  <a:pt x="1904604" y="39302"/>
                </a:lnTo>
                <a:lnTo>
                  <a:pt x="1905596" y="42081"/>
                </a:lnTo>
                <a:lnTo>
                  <a:pt x="1906390" y="44860"/>
                </a:lnTo>
                <a:lnTo>
                  <a:pt x="1906985" y="47837"/>
                </a:lnTo>
                <a:lnTo>
                  <a:pt x="1907581" y="50616"/>
                </a:lnTo>
                <a:lnTo>
                  <a:pt x="1907977" y="53594"/>
                </a:lnTo>
                <a:lnTo>
                  <a:pt x="1908176" y="56770"/>
                </a:lnTo>
                <a:lnTo>
                  <a:pt x="1908176" y="59747"/>
                </a:lnTo>
                <a:lnTo>
                  <a:pt x="1908176" y="141726"/>
                </a:lnTo>
                <a:lnTo>
                  <a:pt x="1834953" y="141726"/>
                </a:lnTo>
                <a:lnTo>
                  <a:pt x="1834953" y="1281290"/>
                </a:lnTo>
                <a:lnTo>
                  <a:pt x="1873648" y="1281290"/>
                </a:lnTo>
                <a:lnTo>
                  <a:pt x="1873648" y="1322180"/>
                </a:lnTo>
                <a:lnTo>
                  <a:pt x="1572618" y="1322180"/>
                </a:lnTo>
                <a:lnTo>
                  <a:pt x="1745457" y="2033588"/>
                </a:lnTo>
                <a:lnTo>
                  <a:pt x="1699420" y="2033588"/>
                </a:lnTo>
                <a:lnTo>
                  <a:pt x="1526581" y="1322180"/>
                </a:lnTo>
                <a:lnTo>
                  <a:pt x="1331318" y="1322180"/>
                </a:lnTo>
                <a:lnTo>
                  <a:pt x="1331318" y="2010761"/>
                </a:lnTo>
                <a:lnTo>
                  <a:pt x="1286471" y="2010761"/>
                </a:lnTo>
                <a:lnTo>
                  <a:pt x="1286471" y="1322180"/>
                </a:lnTo>
                <a:lnTo>
                  <a:pt x="1091010" y="1322180"/>
                </a:lnTo>
                <a:lnTo>
                  <a:pt x="918568" y="2033588"/>
                </a:lnTo>
                <a:lnTo>
                  <a:pt x="872332" y="2033588"/>
                </a:lnTo>
                <a:lnTo>
                  <a:pt x="1045171" y="1322180"/>
                </a:lnTo>
                <a:lnTo>
                  <a:pt x="744141" y="1322180"/>
                </a:lnTo>
                <a:lnTo>
                  <a:pt x="744141" y="1281290"/>
                </a:lnTo>
                <a:lnTo>
                  <a:pt x="782638" y="1281290"/>
                </a:lnTo>
                <a:lnTo>
                  <a:pt x="782638" y="141726"/>
                </a:lnTo>
                <a:lnTo>
                  <a:pt x="709613" y="141726"/>
                </a:lnTo>
                <a:lnTo>
                  <a:pt x="709613" y="59747"/>
                </a:lnTo>
                <a:lnTo>
                  <a:pt x="709613" y="56770"/>
                </a:lnTo>
                <a:lnTo>
                  <a:pt x="709811" y="53594"/>
                </a:lnTo>
                <a:lnTo>
                  <a:pt x="710208" y="50616"/>
                </a:lnTo>
                <a:lnTo>
                  <a:pt x="710605" y="47837"/>
                </a:lnTo>
                <a:lnTo>
                  <a:pt x="711399" y="44860"/>
                </a:lnTo>
                <a:lnTo>
                  <a:pt x="712193" y="42081"/>
                </a:lnTo>
                <a:lnTo>
                  <a:pt x="713185" y="39302"/>
                </a:lnTo>
                <a:lnTo>
                  <a:pt x="714177" y="36523"/>
                </a:lnTo>
                <a:lnTo>
                  <a:pt x="715368" y="33943"/>
                </a:lnTo>
                <a:lnTo>
                  <a:pt x="716558" y="31362"/>
                </a:lnTo>
                <a:lnTo>
                  <a:pt x="718146" y="28980"/>
                </a:lnTo>
                <a:lnTo>
                  <a:pt x="719733" y="26400"/>
                </a:lnTo>
                <a:lnTo>
                  <a:pt x="721321" y="24018"/>
                </a:lnTo>
                <a:lnTo>
                  <a:pt x="723107" y="21834"/>
                </a:lnTo>
                <a:lnTo>
                  <a:pt x="725091" y="19651"/>
                </a:lnTo>
                <a:lnTo>
                  <a:pt x="727076" y="17666"/>
                </a:lnTo>
                <a:lnTo>
                  <a:pt x="729060" y="15681"/>
                </a:lnTo>
                <a:lnTo>
                  <a:pt x="731243" y="13895"/>
                </a:lnTo>
                <a:lnTo>
                  <a:pt x="733426" y="12108"/>
                </a:lnTo>
                <a:lnTo>
                  <a:pt x="735807" y="10322"/>
                </a:lnTo>
                <a:lnTo>
                  <a:pt x="738188" y="8734"/>
                </a:lnTo>
                <a:lnTo>
                  <a:pt x="740569" y="7344"/>
                </a:lnTo>
                <a:lnTo>
                  <a:pt x="743347" y="6153"/>
                </a:lnTo>
                <a:lnTo>
                  <a:pt x="745927" y="4764"/>
                </a:lnTo>
                <a:lnTo>
                  <a:pt x="748507" y="3771"/>
                </a:lnTo>
                <a:lnTo>
                  <a:pt x="751483" y="2779"/>
                </a:lnTo>
                <a:lnTo>
                  <a:pt x="754063" y="2183"/>
                </a:lnTo>
                <a:lnTo>
                  <a:pt x="757040" y="1389"/>
                </a:lnTo>
                <a:lnTo>
                  <a:pt x="760016" y="794"/>
                </a:lnTo>
                <a:lnTo>
                  <a:pt x="762993" y="595"/>
                </a:lnTo>
                <a:lnTo>
                  <a:pt x="766168"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grpSp>
        <p:nvGrpSpPr>
          <p:cNvPr id="32" name="组合 31"/>
          <p:cNvGrpSpPr/>
          <p:nvPr/>
        </p:nvGrpSpPr>
        <p:grpSpPr>
          <a:xfrm>
            <a:off x="511095" y="3802391"/>
            <a:ext cx="1423229" cy="873871"/>
            <a:chOff x="2279434" y="2801177"/>
            <a:chExt cx="2665434" cy="1636592"/>
          </a:xfrm>
        </p:grpSpPr>
        <p:sp>
          <p:nvSpPr>
            <p:cNvPr id="33" name="MH_Other_1"/>
            <p:cNvSpPr/>
            <p:nvPr>
              <p:custDataLst>
                <p:tags r:id="rId4"/>
              </p:custDataLst>
            </p:nvPr>
          </p:nvSpPr>
          <p:spPr>
            <a:xfrm rot="20755605">
              <a:off x="3424737" y="3098522"/>
              <a:ext cx="1520131" cy="129054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000"/>
            </a:p>
          </p:txBody>
        </p:sp>
        <p:sp>
          <p:nvSpPr>
            <p:cNvPr id="34" name="MH_Other_2"/>
            <p:cNvSpPr/>
            <p:nvPr>
              <p:custDataLst>
                <p:tags r:id="rId5"/>
              </p:custDataLst>
            </p:nvPr>
          </p:nvSpPr>
          <p:spPr>
            <a:xfrm rot="4370519">
              <a:off x="3800420" y="3752492"/>
              <a:ext cx="431342" cy="939212"/>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000"/>
            </a:p>
          </p:txBody>
        </p:sp>
        <p:sp>
          <p:nvSpPr>
            <p:cNvPr id="35" name="MH_SubTitle_1"/>
            <p:cNvSpPr/>
            <p:nvPr>
              <p:custDataLst>
                <p:tags r:id="rId6"/>
              </p:custDataLst>
            </p:nvPr>
          </p:nvSpPr>
          <p:spPr>
            <a:xfrm rot="21420000">
              <a:off x="2279434" y="2801177"/>
              <a:ext cx="2156442" cy="13566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anchor="ctr">
              <a:normAutofit/>
            </a:bodyPr>
            <a:lstStyle/>
            <a:p>
              <a:pPr>
                <a:defRPr/>
              </a:pPr>
              <a:r>
                <a:rPr lang="en-US" altLang="zh-CN" sz="3200" b="1" i="1" dirty="0">
                  <a:solidFill>
                    <a:srgbClr val="FFFFFF"/>
                  </a:solidFill>
                </a:rPr>
                <a:t>02</a:t>
              </a:r>
              <a:endParaRPr lang="zh-CN" altLang="en-US" sz="3200" b="1" i="1" dirty="0">
                <a:solidFill>
                  <a:srgbClr val="FFFFFF"/>
                </a:solidFill>
              </a:endParaRPr>
            </a:p>
          </p:txBody>
        </p:sp>
      </p:grpSp>
      <p:sp>
        <p:nvSpPr>
          <p:cNvPr id="36" name="矩形 35"/>
          <p:cNvSpPr/>
          <p:nvPr/>
        </p:nvSpPr>
        <p:spPr>
          <a:xfrm>
            <a:off x="2289372" y="3433534"/>
            <a:ext cx="6258066" cy="14621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a:t>
            </a:r>
            <a:endParaRPr lang="en-US" altLang="zh-CN" sz="1800" dirty="0">
              <a:solidFill>
                <a:schemeClr val="tx1"/>
              </a:solidFill>
              <a:latin typeface="幼圆" panose="02010509060101010101" pitchFamily="49" charset="-122"/>
              <a:ea typeface="幼圆" panose="02010509060101010101" pitchFamily="49" charset="-122"/>
            </a:endParaRPr>
          </a:p>
        </p:txBody>
      </p:sp>
      <p:grpSp>
        <p:nvGrpSpPr>
          <p:cNvPr id="37" name="组合 36"/>
          <p:cNvGrpSpPr/>
          <p:nvPr/>
        </p:nvGrpSpPr>
        <p:grpSpPr>
          <a:xfrm>
            <a:off x="511095" y="5406108"/>
            <a:ext cx="1423229" cy="873871"/>
            <a:chOff x="2279434" y="2801177"/>
            <a:chExt cx="2665434" cy="1636592"/>
          </a:xfrm>
        </p:grpSpPr>
        <p:sp>
          <p:nvSpPr>
            <p:cNvPr id="38" name="MH_Other_1"/>
            <p:cNvSpPr/>
            <p:nvPr>
              <p:custDataLst>
                <p:tags r:id="rId7"/>
              </p:custDataLst>
            </p:nvPr>
          </p:nvSpPr>
          <p:spPr>
            <a:xfrm rot="20755605">
              <a:off x="3424737" y="3098522"/>
              <a:ext cx="1520131" cy="129054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000"/>
            </a:p>
          </p:txBody>
        </p:sp>
        <p:sp>
          <p:nvSpPr>
            <p:cNvPr id="39" name="MH_Other_2"/>
            <p:cNvSpPr/>
            <p:nvPr>
              <p:custDataLst>
                <p:tags r:id="rId8"/>
              </p:custDataLst>
            </p:nvPr>
          </p:nvSpPr>
          <p:spPr>
            <a:xfrm rot="4370519">
              <a:off x="3800420" y="3752492"/>
              <a:ext cx="431342" cy="939212"/>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000"/>
            </a:p>
          </p:txBody>
        </p:sp>
        <p:sp>
          <p:nvSpPr>
            <p:cNvPr id="40" name="MH_SubTitle_1"/>
            <p:cNvSpPr/>
            <p:nvPr>
              <p:custDataLst>
                <p:tags r:id="rId9"/>
              </p:custDataLst>
            </p:nvPr>
          </p:nvSpPr>
          <p:spPr>
            <a:xfrm rot="21420000">
              <a:off x="2279434" y="2801177"/>
              <a:ext cx="2156442" cy="13566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anchor="ctr">
              <a:normAutofit/>
            </a:bodyPr>
            <a:lstStyle/>
            <a:p>
              <a:pPr>
                <a:defRPr/>
              </a:pPr>
              <a:r>
                <a:rPr lang="en-US" altLang="zh-CN" sz="3200" b="1" i="1" dirty="0">
                  <a:solidFill>
                    <a:srgbClr val="FFFFFF"/>
                  </a:solidFill>
                </a:rPr>
                <a:t>03</a:t>
              </a:r>
              <a:endParaRPr lang="zh-CN" altLang="en-US" sz="3200" b="1" i="1" dirty="0">
                <a:solidFill>
                  <a:srgbClr val="FFFFFF"/>
                </a:solidFill>
              </a:endParaRPr>
            </a:p>
          </p:txBody>
        </p:sp>
      </p:grpSp>
      <p:sp>
        <p:nvSpPr>
          <p:cNvPr id="41" name="矩形 40"/>
          <p:cNvSpPr/>
          <p:nvPr/>
        </p:nvSpPr>
        <p:spPr>
          <a:xfrm>
            <a:off x="2289372" y="5037251"/>
            <a:ext cx="6258066" cy="14621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245" name="组合 244"/>
          <p:cNvGrpSpPr/>
          <p:nvPr/>
        </p:nvGrpSpPr>
        <p:grpSpPr>
          <a:xfrm>
            <a:off x="654953" y="2133770"/>
            <a:ext cx="2000226" cy="1887537"/>
            <a:chOff x="2947988" y="2246313"/>
            <a:chExt cx="1352550" cy="1276350"/>
          </a:xfrm>
        </p:grpSpPr>
        <p:sp>
          <p:nvSpPr>
            <p:cNvPr id="246" name="MH_SubTitle_1"/>
            <p:cNvSpPr/>
            <p:nvPr>
              <p:custDataLst>
                <p:tags r:id="rId1"/>
              </p:custDataLst>
            </p:nvPr>
          </p:nvSpPr>
          <p:spPr bwMode="auto">
            <a:xfrm rot="20065343">
              <a:off x="2947988" y="2246313"/>
              <a:ext cx="1204912" cy="1276350"/>
            </a:xfrm>
            <a:custGeom>
              <a:avLst/>
              <a:gdLst>
                <a:gd name="T0" fmla="*/ 1205085 w 1641041"/>
                <a:gd name="T1" fmla="*/ 0 h 1737060"/>
                <a:gd name="T2" fmla="*/ 1205085 w 1641041"/>
                <a:gd name="T3" fmla="*/ 860090 h 1737060"/>
                <a:gd name="T4" fmla="*/ 774215 w 1641041"/>
                <a:gd name="T5" fmla="*/ 1275595 h 1737060"/>
                <a:gd name="T6" fmla="*/ 0 w 1641041"/>
                <a:gd name="T7" fmla="*/ 1275595 h 1737060"/>
                <a:gd name="T8" fmla="*/ 0 w 1641041"/>
                <a:gd name="T9" fmla="*/ 0 h 1737060"/>
                <a:gd name="T10" fmla="*/ 0 60000 65536"/>
                <a:gd name="T11" fmla="*/ 0 60000 65536"/>
                <a:gd name="T12" fmla="*/ 0 60000 65536"/>
                <a:gd name="T13" fmla="*/ 0 60000 65536"/>
                <a:gd name="T14" fmla="*/ 0 60000 65536"/>
                <a:gd name="T15" fmla="*/ 0 w 1641041"/>
                <a:gd name="T16" fmla="*/ 0 h 1737060"/>
                <a:gd name="T17" fmla="*/ 1641041 w 1641041"/>
                <a:gd name="T18" fmla="*/ 1737060 h 1737060"/>
              </a:gdLst>
              <a:ahLst/>
              <a:cxnLst>
                <a:cxn ang="T10">
                  <a:pos x="T0" y="T1"/>
                </a:cxn>
                <a:cxn ang="T11">
                  <a:pos x="T2" y="T3"/>
                </a:cxn>
                <a:cxn ang="T12">
                  <a:pos x="T4" y="T5"/>
                </a:cxn>
                <a:cxn ang="T13">
                  <a:pos x="T6" y="T7"/>
                </a:cxn>
                <a:cxn ang="T14">
                  <a:pos x="T8" y="T9"/>
                </a:cxn>
              </a:cxnLst>
              <a:rect l="T15" t="T16" r="T17" b="T18"/>
              <a:pathLst>
                <a:path w="1641041" h="1737060">
                  <a:moveTo>
                    <a:pt x="1641041" y="0"/>
                  </a:moveTo>
                  <a:lnTo>
                    <a:pt x="1641041" y="1171240"/>
                  </a:lnTo>
                  <a:lnTo>
                    <a:pt x="1054298" y="1737060"/>
                  </a:lnTo>
                  <a:lnTo>
                    <a:pt x="0" y="1737060"/>
                  </a:lnTo>
                  <a:lnTo>
                    <a:pt x="0" y="0"/>
                  </a:lnTo>
                  <a:lnTo>
                    <a:pt x="1641041" y="0"/>
                  </a:lnTo>
                  <a:close/>
                </a:path>
              </a:pathLst>
            </a:custGeom>
            <a:solidFill>
              <a:schemeClr val="accent1"/>
            </a:solidFill>
            <a:ln>
              <a:noFill/>
            </a:ln>
          </p:spPr>
          <p:txBody>
            <a:bodyPr bIns="43200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defRPr/>
              </a:pPr>
              <a:r>
                <a:rPr lang="zh-CN" altLang="en-US" sz="2400" dirty="0">
                  <a:solidFill>
                    <a:srgbClr val="FFFFFF"/>
                  </a:solidFill>
                  <a:latin typeface="+mn-lt"/>
                  <a:ea typeface="+mn-ea"/>
                </a:rPr>
                <a:t>文本</a:t>
              </a:r>
              <a:endParaRPr lang="zh-CN" altLang="en-US" sz="2400" dirty="0">
                <a:solidFill>
                  <a:srgbClr val="FFFFFF"/>
                </a:solidFill>
                <a:latin typeface="+mn-lt"/>
                <a:ea typeface="+mn-ea"/>
              </a:endParaRPr>
            </a:p>
          </p:txBody>
        </p:sp>
        <p:sp>
          <p:nvSpPr>
            <p:cNvPr id="247" name="MH_Other_1"/>
            <p:cNvSpPr/>
            <p:nvPr>
              <p:custDataLst>
                <p:tags r:id="rId2"/>
              </p:custDataLst>
            </p:nvPr>
          </p:nvSpPr>
          <p:spPr bwMode="auto">
            <a:xfrm rot="20065343" flipH="1" flipV="1">
              <a:off x="3873500" y="2898775"/>
              <a:ext cx="427038" cy="412750"/>
            </a:xfrm>
            <a:custGeom>
              <a:avLst/>
              <a:gdLst>
                <a:gd name="T0" fmla="*/ 428062 w 582919"/>
                <a:gd name="T1" fmla="*/ 0 h 562132"/>
                <a:gd name="T2" fmla="*/ 428062 w 582919"/>
                <a:gd name="T3" fmla="*/ 412797 h 562132"/>
                <a:gd name="T4" fmla="*/ 0 w 582919"/>
                <a:gd name="T5" fmla="*/ 412797 h 562132"/>
                <a:gd name="T6" fmla="*/ 0 60000 65536"/>
                <a:gd name="T7" fmla="*/ 0 60000 65536"/>
                <a:gd name="T8" fmla="*/ 0 60000 65536"/>
              </a:gdLst>
              <a:ahLst/>
              <a:cxnLst>
                <a:cxn ang="T6">
                  <a:pos x="T0" y="T1"/>
                </a:cxn>
                <a:cxn ang="T7">
                  <a:pos x="T2" y="T3"/>
                </a:cxn>
                <a:cxn ang="T8">
                  <a:pos x="T4" y="T5"/>
                </a:cxn>
              </a:cxnLst>
              <a:rect l="0" t="0" r="r" b="b"/>
              <a:pathLst>
                <a:path w="582919" h="562132">
                  <a:moveTo>
                    <a:pt x="582919" y="0"/>
                  </a:moveTo>
                  <a:lnTo>
                    <a:pt x="582919" y="562132"/>
                  </a:lnTo>
                  <a:lnTo>
                    <a:pt x="0" y="562132"/>
                  </a:lnTo>
                  <a:lnTo>
                    <a:pt x="582919" y="0"/>
                  </a:lnTo>
                  <a:close/>
                </a:path>
              </a:pathLst>
            </a:custGeom>
            <a:solidFill>
              <a:schemeClr val="accent1">
                <a:lumMod val="60000"/>
                <a:lumOff val="40000"/>
              </a:schemeClr>
            </a:solidFill>
            <a:ln>
              <a:noFill/>
            </a:ln>
          </p:spPr>
          <p:txBody>
            <a:bodyPr anchor="ctr"/>
            <a:lstStyle/>
            <a:p>
              <a:pPr>
                <a:defRPr/>
              </a:pPr>
              <a:endParaRPr lang="zh-CN" altLang="en-US" sz="2400"/>
            </a:p>
          </p:txBody>
        </p:sp>
      </p:grpSp>
      <p:grpSp>
        <p:nvGrpSpPr>
          <p:cNvPr id="248" name="组合 247"/>
          <p:cNvGrpSpPr/>
          <p:nvPr/>
        </p:nvGrpSpPr>
        <p:grpSpPr>
          <a:xfrm>
            <a:off x="3581033" y="2429191"/>
            <a:ext cx="2000226" cy="1887537"/>
            <a:chOff x="2947988" y="2246313"/>
            <a:chExt cx="1352550" cy="1276350"/>
          </a:xfrm>
        </p:grpSpPr>
        <p:sp>
          <p:nvSpPr>
            <p:cNvPr id="249" name="MH_SubTitle_1"/>
            <p:cNvSpPr/>
            <p:nvPr>
              <p:custDataLst>
                <p:tags r:id="rId3"/>
              </p:custDataLst>
            </p:nvPr>
          </p:nvSpPr>
          <p:spPr bwMode="auto">
            <a:xfrm rot="20065343">
              <a:off x="2947988" y="2246313"/>
              <a:ext cx="1204912" cy="1276350"/>
            </a:xfrm>
            <a:custGeom>
              <a:avLst/>
              <a:gdLst>
                <a:gd name="T0" fmla="*/ 1205085 w 1641041"/>
                <a:gd name="T1" fmla="*/ 0 h 1737060"/>
                <a:gd name="T2" fmla="*/ 1205085 w 1641041"/>
                <a:gd name="T3" fmla="*/ 860090 h 1737060"/>
                <a:gd name="T4" fmla="*/ 774215 w 1641041"/>
                <a:gd name="T5" fmla="*/ 1275595 h 1737060"/>
                <a:gd name="T6" fmla="*/ 0 w 1641041"/>
                <a:gd name="T7" fmla="*/ 1275595 h 1737060"/>
                <a:gd name="T8" fmla="*/ 0 w 1641041"/>
                <a:gd name="T9" fmla="*/ 0 h 1737060"/>
                <a:gd name="T10" fmla="*/ 0 60000 65536"/>
                <a:gd name="T11" fmla="*/ 0 60000 65536"/>
                <a:gd name="T12" fmla="*/ 0 60000 65536"/>
                <a:gd name="T13" fmla="*/ 0 60000 65536"/>
                <a:gd name="T14" fmla="*/ 0 60000 65536"/>
                <a:gd name="T15" fmla="*/ 0 w 1641041"/>
                <a:gd name="T16" fmla="*/ 0 h 1737060"/>
                <a:gd name="T17" fmla="*/ 1641041 w 1641041"/>
                <a:gd name="T18" fmla="*/ 1737060 h 1737060"/>
              </a:gdLst>
              <a:ahLst/>
              <a:cxnLst>
                <a:cxn ang="T10">
                  <a:pos x="T0" y="T1"/>
                </a:cxn>
                <a:cxn ang="T11">
                  <a:pos x="T2" y="T3"/>
                </a:cxn>
                <a:cxn ang="T12">
                  <a:pos x="T4" y="T5"/>
                </a:cxn>
                <a:cxn ang="T13">
                  <a:pos x="T6" y="T7"/>
                </a:cxn>
                <a:cxn ang="T14">
                  <a:pos x="T8" y="T9"/>
                </a:cxn>
              </a:cxnLst>
              <a:rect l="T15" t="T16" r="T17" b="T18"/>
              <a:pathLst>
                <a:path w="1641041" h="1737060">
                  <a:moveTo>
                    <a:pt x="1641041" y="0"/>
                  </a:moveTo>
                  <a:lnTo>
                    <a:pt x="1641041" y="1171240"/>
                  </a:lnTo>
                  <a:lnTo>
                    <a:pt x="1054298" y="1737060"/>
                  </a:lnTo>
                  <a:lnTo>
                    <a:pt x="0" y="1737060"/>
                  </a:lnTo>
                  <a:lnTo>
                    <a:pt x="0" y="0"/>
                  </a:lnTo>
                  <a:lnTo>
                    <a:pt x="1641041" y="0"/>
                  </a:lnTo>
                  <a:close/>
                </a:path>
              </a:pathLst>
            </a:custGeom>
            <a:solidFill>
              <a:schemeClr val="accent1"/>
            </a:solidFill>
            <a:ln>
              <a:noFill/>
            </a:ln>
          </p:spPr>
          <p:txBody>
            <a:bodyPr bIns="43200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defRPr/>
              </a:pPr>
              <a:r>
                <a:rPr lang="zh-CN" altLang="en-US" sz="2400" dirty="0">
                  <a:solidFill>
                    <a:srgbClr val="FFFFFF"/>
                  </a:solidFill>
                  <a:latin typeface="+mn-lt"/>
                  <a:ea typeface="+mn-ea"/>
                </a:rPr>
                <a:t>文本</a:t>
              </a:r>
              <a:endParaRPr lang="zh-CN" altLang="en-US" sz="2400" dirty="0">
                <a:solidFill>
                  <a:srgbClr val="FFFFFF"/>
                </a:solidFill>
                <a:latin typeface="+mn-lt"/>
                <a:ea typeface="+mn-ea"/>
              </a:endParaRPr>
            </a:p>
          </p:txBody>
        </p:sp>
        <p:sp>
          <p:nvSpPr>
            <p:cNvPr id="250" name="MH_Other_1"/>
            <p:cNvSpPr/>
            <p:nvPr>
              <p:custDataLst>
                <p:tags r:id="rId4"/>
              </p:custDataLst>
            </p:nvPr>
          </p:nvSpPr>
          <p:spPr bwMode="auto">
            <a:xfrm rot="20065343" flipH="1" flipV="1">
              <a:off x="3873500" y="2898775"/>
              <a:ext cx="427038" cy="412750"/>
            </a:xfrm>
            <a:custGeom>
              <a:avLst/>
              <a:gdLst>
                <a:gd name="T0" fmla="*/ 428062 w 582919"/>
                <a:gd name="T1" fmla="*/ 0 h 562132"/>
                <a:gd name="T2" fmla="*/ 428062 w 582919"/>
                <a:gd name="T3" fmla="*/ 412797 h 562132"/>
                <a:gd name="T4" fmla="*/ 0 w 582919"/>
                <a:gd name="T5" fmla="*/ 412797 h 562132"/>
                <a:gd name="T6" fmla="*/ 0 60000 65536"/>
                <a:gd name="T7" fmla="*/ 0 60000 65536"/>
                <a:gd name="T8" fmla="*/ 0 60000 65536"/>
              </a:gdLst>
              <a:ahLst/>
              <a:cxnLst>
                <a:cxn ang="T6">
                  <a:pos x="T0" y="T1"/>
                </a:cxn>
                <a:cxn ang="T7">
                  <a:pos x="T2" y="T3"/>
                </a:cxn>
                <a:cxn ang="T8">
                  <a:pos x="T4" y="T5"/>
                </a:cxn>
              </a:cxnLst>
              <a:rect l="0" t="0" r="r" b="b"/>
              <a:pathLst>
                <a:path w="582919" h="562132">
                  <a:moveTo>
                    <a:pt x="582919" y="0"/>
                  </a:moveTo>
                  <a:lnTo>
                    <a:pt x="582919" y="562132"/>
                  </a:lnTo>
                  <a:lnTo>
                    <a:pt x="0" y="562132"/>
                  </a:lnTo>
                  <a:lnTo>
                    <a:pt x="582919" y="0"/>
                  </a:lnTo>
                  <a:close/>
                </a:path>
              </a:pathLst>
            </a:custGeom>
            <a:solidFill>
              <a:schemeClr val="accent1">
                <a:lumMod val="60000"/>
                <a:lumOff val="40000"/>
              </a:schemeClr>
            </a:solidFill>
            <a:ln>
              <a:noFill/>
            </a:ln>
          </p:spPr>
          <p:txBody>
            <a:bodyPr anchor="ctr"/>
            <a:lstStyle/>
            <a:p>
              <a:pPr>
                <a:defRPr/>
              </a:pPr>
              <a:endParaRPr lang="zh-CN" altLang="en-US" sz="2400"/>
            </a:p>
          </p:txBody>
        </p:sp>
      </p:grpSp>
      <p:grpSp>
        <p:nvGrpSpPr>
          <p:cNvPr id="251" name="组合 250"/>
          <p:cNvGrpSpPr/>
          <p:nvPr/>
        </p:nvGrpSpPr>
        <p:grpSpPr>
          <a:xfrm>
            <a:off x="1922831" y="4145450"/>
            <a:ext cx="2000226" cy="1887537"/>
            <a:chOff x="2947988" y="2246313"/>
            <a:chExt cx="1352550" cy="1276350"/>
          </a:xfrm>
        </p:grpSpPr>
        <p:sp>
          <p:nvSpPr>
            <p:cNvPr id="252" name="MH_SubTitle_1"/>
            <p:cNvSpPr/>
            <p:nvPr>
              <p:custDataLst>
                <p:tags r:id="rId5"/>
              </p:custDataLst>
            </p:nvPr>
          </p:nvSpPr>
          <p:spPr bwMode="auto">
            <a:xfrm rot="20065343">
              <a:off x="2947988" y="2246313"/>
              <a:ext cx="1204912" cy="1276350"/>
            </a:xfrm>
            <a:custGeom>
              <a:avLst/>
              <a:gdLst>
                <a:gd name="T0" fmla="*/ 1205085 w 1641041"/>
                <a:gd name="T1" fmla="*/ 0 h 1737060"/>
                <a:gd name="T2" fmla="*/ 1205085 w 1641041"/>
                <a:gd name="T3" fmla="*/ 860090 h 1737060"/>
                <a:gd name="T4" fmla="*/ 774215 w 1641041"/>
                <a:gd name="T5" fmla="*/ 1275595 h 1737060"/>
                <a:gd name="T6" fmla="*/ 0 w 1641041"/>
                <a:gd name="T7" fmla="*/ 1275595 h 1737060"/>
                <a:gd name="T8" fmla="*/ 0 w 1641041"/>
                <a:gd name="T9" fmla="*/ 0 h 1737060"/>
                <a:gd name="T10" fmla="*/ 0 60000 65536"/>
                <a:gd name="T11" fmla="*/ 0 60000 65536"/>
                <a:gd name="T12" fmla="*/ 0 60000 65536"/>
                <a:gd name="T13" fmla="*/ 0 60000 65536"/>
                <a:gd name="T14" fmla="*/ 0 60000 65536"/>
                <a:gd name="T15" fmla="*/ 0 w 1641041"/>
                <a:gd name="T16" fmla="*/ 0 h 1737060"/>
                <a:gd name="T17" fmla="*/ 1641041 w 1641041"/>
                <a:gd name="T18" fmla="*/ 1737060 h 1737060"/>
              </a:gdLst>
              <a:ahLst/>
              <a:cxnLst>
                <a:cxn ang="T10">
                  <a:pos x="T0" y="T1"/>
                </a:cxn>
                <a:cxn ang="T11">
                  <a:pos x="T2" y="T3"/>
                </a:cxn>
                <a:cxn ang="T12">
                  <a:pos x="T4" y="T5"/>
                </a:cxn>
                <a:cxn ang="T13">
                  <a:pos x="T6" y="T7"/>
                </a:cxn>
                <a:cxn ang="T14">
                  <a:pos x="T8" y="T9"/>
                </a:cxn>
              </a:cxnLst>
              <a:rect l="T15" t="T16" r="T17" b="T18"/>
              <a:pathLst>
                <a:path w="1641041" h="1737060">
                  <a:moveTo>
                    <a:pt x="1641041" y="0"/>
                  </a:moveTo>
                  <a:lnTo>
                    <a:pt x="1641041" y="1171240"/>
                  </a:lnTo>
                  <a:lnTo>
                    <a:pt x="1054298" y="1737060"/>
                  </a:lnTo>
                  <a:lnTo>
                    <a:pt x="0" y="1737060"/>
                  </a:lnTo>
                  <a:lnTo>
                    <a:pt x="0" y="0"/>
                  </a:lnTo>
                  <a:lnTo>
                    <a:pt x="1641041" y="0"/>
                  </a:lnTo>
                  <a:close/>
                </a:path>
              </a:pathLst>
            </a:custGeom>
            <a:solidFill>
              <a:schemeClr val="accent1"/>
            </a:solidFill>
            <a:ln>
              <a:noFill/>
            </a:ln>
          </p:spPr>
          <p:txBody>
            <a:bodyPr bIns="43200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defRPr/>
              </a:pPr>
              <a:r>
                <a:rPr lang="zh-CN" altLang="en-US" sz="2400" dirty="0">
                  <a:solidFill>
                    <a:srgbClr val="FFFFFF"/>
                  </a:solidFill>
                  <a:latin typeface="+mn-lt"/>
                  <a:ea typeface="+mn-ea"/>
                </a:rPr>
                <a:t>文本</a:t>
              </a:r>
              <a:endParaRPr lang="zh-CN" altLang="en-US" sz="2400" dirty="0">
                <a:solidFill>
                  <a:srgbClr val="FFFFFF"/>
                </a:solidFill>
                <a:latin typeface="+mn-lt"/>
                <a:ea typeface="+mn-ea"/>
              </a:endParaRPr>
            </a:p>
          </p:txBody>
        </p:sp>
        <p:sp>
          <p:nvSpPr>
            <p:cNvPr id="253" name="MH_Other_1"/>
            <p:cNvSpPr/>
            <p:nvPr>
              <p:custDataLst>
                <p:tags r:id="rId6"/>
              </p:custDataLst>
            </p:nvPr>
          </p:nvSpPr>
          <p:spPr bwMode="auto">
            <a:xfrm rot="20065343" flipH="1" flipV="1">
              <a:off x="3873500" y="2898775"/>
              <a:ext cx="427038" cy="412750"/>
            </a:xfrm>
            <a:custGeom>
              <a:avLst/>
              <a:gdLst>
                <a:gd name="T0" fmla="*/ 428062 w 582919"/>
                <a:gd name="T1" fmla="*/ 0 h 562132"/>
                <a:gd name="T2" fmla="*/ 428062 w 582919"/>
                <a:gd name="T3" fmla="*/ 412797 h 562132"/>
                <a:gd name="T4" fmla="*/ 0 w 582919"/>
                <a:gd name="T5" fmla="*/ 412797 h 562132"/>
                <a:gd name="T6" fmla="*/ 0 60000 65536"/>
                <a:gd name="T7" fmla="*/ 0 60000 65536"/>
                <a:gd name="T8" fmla="*/ 0 60000 65536"/>
              </a:gdLst>
              <a:ahLst/>
              <a:cxnLst>
                <a:cxn ang="T6">
                  <a:pos x="T0" y="T1"/>
                </a:cxn>
                <a:cxn ang="T7">
                  <a:pos x="T2" y="T3"/>
                </a:cxn>
                <a:cxn ang="T8">
                  <a:pos x="T4" y="T5"/>
                </a:cxn>
              </a:cxnLst>
              <a:rect l="0" t="0" r="r" b="b"/>
              <a:pathLst>
                <a:path w="582919" h="562132">
                  <a:moveTo>
                    <a:pt x="582919" y="0"/>
                  </a:moveTo>
                  <a:lnTo>
                    <a:pt x="582919" y="562132"/>
                  </a:lnTo>
                  <a:lnTo>
                    <a:pt x="0" y="562132"/>
                  </a:lnTo>
                  <a:lnTo>
                    <a:pt x="582919" y="0"/>
                  </a:lnTo>
                  <a:close/>
                </a:path>
              </a:pathLst>
            </a:custGeom>
            <a:solidFill>
              <a:schemeClr val="accent1">
                <a:lumMod val="60000"/>
                <a:lumOff val="40000"/>
              </a:schemeClr>
            </a:solidFill>
            <a:ln>
              <a:noFill/>
            </a:ln>
          </p:spPr>
          <p:txBody>
            <a:bodyPr anchor="ctr"/>
            <a:lstStyle/>
            <a:p>
              <a:pPr>
                <a:defRPr/>
              </a:pPr>
              <a:endParaRPr lang="zh-CN" altLang="en-US" sz="2400"/>
            </a:p>
          </p:txBody>
        </p:sp>
      </p:grpSp>
      <p:sp>
        <p:nvSpPr>
          <p:cNvPr id="254" name="矩形 253"/>
          <p:cNvSpPr/>
          <p:nvPr/>
        </p:nvSpPr>
        <p:spPr>
          <a:xfrm>
            <a:off x="5908430" y="1533379"/>
            <a:ext cx="5908431" cy="1463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55" name="矩形 254"/>
          <p:cNvSpPr/>
          <p:nvPr/>
        </p:nvSpPr>
        <p:spPr>
          <a:xfrm>
            <a:off x="5908430" y="3184039"/>
            <a:ext cx="5908431" cy="1463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56" name="矩形 255"/>
          <p:cNvSpPr/>
          <p:nvPr/>
        </p:nvSpPr>
        <p:spPr>
          <a:xfrm>
            <a:off x="5908430" y="4834699"/>
            <a:ext cx="5908431" cy="1463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Oval 6"/>
          <p:cNvSpPr>
            <a:spLocks noChangeArrowheads="1"/>
          </p:cNvSpPr>
          <p:nvPr/>
        </p:nvSpPr>
        <p:spPr bwMode="auto">
          <a:xfrm>
            <a:off x="4355288" y="2302457"/>
            <a:ext cx="3481425" cy="3506469"/>
          </a:xfrm>
          <a:prstGeom prst="rect">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17" name="KSO_Shape"/>
          <p:cNvSpPr/>
          <p:nvPr/>
        </p:nvSpPr>
        <p:spPr bwMode="auto">
          <a:xfrm>
            <a:off x="5118006" y="3211355"/>
            <a:ext cx="1955992" cy="1688673"/>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18" name="矩形 17"/>
          <p:cNvSpPr/>
          <p:nvPr/>
        </p:nvSpPr>
        <p:spPr>
          <a:xfrm>
            <a:off x="627829" y="3698602"/>
            <a:ext cx="3479221"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9" name="矩形 18"/>
          <p:cNvSpPr/>
          <p:nvPr/>
        </p:nvSpPr>
        <p:spPr>
          <a:xfrm>
            <a:off x="627829" y="2765570"/>
            <a:ext cx="3479221" cy="830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rgbClr val="F9FCFB"/>
                </a:solidFill>
                <a:latin typeface="+mj-ea"/>
                <a:ea typeface="+mj-ea"/>
              </a:rPr>
              <a:t>请输入文本</a:t>
            </a:r>
            <a:endParaRPr lang="zh-CN" altLang="zh-CN" sz="2000" dirty="0">
              <a:solidFill>
                <a:srgbClr val="F9FCFB"/>
              </a:solidFill>
              <a:latin typeface="+mj-ea"/>
              <a:ea typeface="+mj-ea"/>
            </a:endParaRPr>
          </a:p>
        </p:txBody>
      </p:sp>
      <p:sp>
        <p:nvSpPr>
          <p:cNvPr id="20" name="矩形 19"/>
          <p:cNvSpPr/>
          <p:nvPr/>
        </p:nvSpPr>
        <p:spPr>
          <a:xfrm>
            <a:off x="8084951" y="3698602"/>
            <a:ext cx="3479221"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21" name="矩形 20"/>
          <p:cNvSpPr/>
          <p:nvPr/>
        </p:nvSpPr>
        <p:spPr>
          <a:xfrm>
            <a:off x="8084951" y="2765570"/>
            <a:ext cx="3479221" cy="830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rgbClr val="F9FCFB"/>
                </a:solidFill>
                <a:latin typeface="+mj-ea"/>
                <a:ea typeface="+mj-ea"/>
              </a:rPr>
              <a:t>请输入文本</a:t>
            </a:r>
            <a:endParaRPr lang="zh-CN" altLang="zh-CN" sz="2000" dirty="0">
              <a:solidFill>
                <a:srgbClr val="F9FCFB"/>
              </a:solidFill>
              <a:latin typeface="+mj-ea"/>
              <a:ea typeface="+mj-ea"/>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8" name="MH_SubTitle_1"/>
          <p:cNvSpPr/>
          <p:nvPr>
            <p:custDataLst>
              <p:tags r:id="rId1"/>
            </p:custDataLst>
          </p:nvPr>
        </p:nvSpPr>
        <p:spPr>
          <a:xfrm rot="20700000">
            <a:off x="1415480" y="3271830"/>
            <a:ext cx="1285517" cy="2664867"/>
          </a:xfrm>
          <a:custGeom>
            <a:avLst/>
            <a:gdLst>
              <a:gd name="connsiteX0" fmla="*/ 667816 w 1087280"/>
              <a:gd name="connsiteY0" fmla="*/ 412913 h 2254625"/>
              <a:gd name="connsiteX1" fmla="*/ 661379 w 1087280"/>
              <a:gd name="connsiteY1" fmla="*/ 407078 h 2254625"/>
              <a:gd name="connsiteX2" fmla="*/ 654942 w 1087280"/>
              <a:gd name="connsiteY2" fmla="*/ 401243 h 2254625"/>
              <a:gd name="connsiteX3" fmla="*/ 648230 w 1087280"/>
              <a:gd name="connsiteY3" fmla="*/ 396246 h 2254625"/>
              <a:gd name="connsiteX4" fmla="*/ 640959 w 1087280"/>
              <a:gd name="connsiteY4" fmla="*/ 391251 h 2254625"/>
              <a:gd name="connsiteX5" fmla="*/ 633691 w 1087280"/>
              <a:gd name="connsiteY5" fmla="*/ 386813 h 2254625"/>
              <a:gd name="connsiteX6" fmla="*/ 625865 w 1087280"/>
              <a:gd name="connsiteY6" fmla="*/ 382378 h 2254625"/>
              <a:gd name="connsiteX7" fmla="*/ 618041 w 1087280"/>
              <a:gd name="connsiteY7" fmla="*/ 378500 h 2254625"/>
              <a:gd name="connsiteX8" fmla="*/ 610775 w 1087280"/>
              <a:gd name="connsiteY8" fmla="*/ 374620 h 2254625"/>
              <a:gd name="connsiteX9" fmla="*/ 602117 w 1087280"/>
              <a:gd name="connsiteY9" fmla="*/ 371582 h 2254625"/>
              <a:gd name="connsiteX10" fmla="*/ 593739 w 1087280"/>
              <a:gd name="connsiteY10" fmla="*/ 368822 h 2254625"/>
              <a:gd name="connsiteX11" fmla="*/ 585641 w 1087280"/>
              <a:gd name="connsiteY11" fmla="*/ 366340 h 2254625"/>
              <a:gd name="connsiteX12" fmla="*/ 576430 w 1087280"/>
              <a:gd name="connsiteY12" fmla="*/ 364419 h 2254625"/>
              <a:gd name="connsiteX13" fmla="*/ 567778 w 1087280"/>
              <a:gd name="connsiteY13" fmla="*/ 363055 h 2254625"/>
              <a:gd name="connsiteX14" fmla="*/ 558569 w 1087280"/>
              <a:gd name="connsiteY14" fmla="*/ 361692 h 2254625"/>
              <a:gd name="connsiteX15" fmla="*/ 549362 w 1087280"/>
              <a:gd name="connsiteY15" fmla="*/ 360887 h 2254625"/>
              <a:gd name="connsiteX16" fmla="*/ 540436 w 1087280"/>
              <a:gd name="connsiteY16" fmla="*/ 360919 h 2254625"/>
              <a:gd name="connsiteX17" fmla="*/ 530953 w 1087280"/>
              <a:gd name="connsiteY17" fmla="*/ 360952 h 2254625"/>
              <a:gd name="connsiteX18" fmla="*/ 521472 w 1087280"/>
              <a:gd name="connsiteY18" fmla="*/ 361542 h 2254625"/>
              <a:gd name="connsiteX19" fmla="*/ 512831 w 1087280"/>
              <a:gd name="connsiteY19" fmla="*/ 362967 h 2254625"/>
              <a:gd name="connsiteX20" fmla="*/ 503911 w 1087280"/>
              <a:gd name="connsiteY20" fmla="*/ 364671 h 2254625"/>
              <a:gd name="connsiteX21" fmla="*/ 494992 w 1087280"/>
              <a:gd name="connsiteY21" fmla="*/ 366376 h 2254625"/>
              <a:gd name="connsiteX22" fmla="*/ 486913 w 1087280"/>
              <a:gd name="connsiteY22" fmla="*/ 368914 h 2254625"/>
              <a:gd name="connsiteX23" fmla="*/ 477998 w 1087280"/>
              <a:gd name="connsiteY23" fmla="*/ 371734 h 2254625"/>
              <a:gd name="connsiteX24" fmla="*/ 469923 w 1087280"/>
              <a:gd name="connsiteY24" fmla="*/ 375388 h 2254625"/>
              <a:gd name="connsiteX25" fmla="*/ 461847 w 1087280"/>
              <a:gd name="connsiteY25" fmla="*/ 379042 h 2254625"/>
              <a:gd name="connsiteX26" fmla="*/ 454330 w 1087280"/>
              <a:gd name="connsiteY26" fmla="*/ 382695 h 2254625"/>
              <a:gd name="connsiteX27" fmla="*/ 447095 w 1087280"/>
              <a:gd name="connsiteY27" fmla="*/ 387183 h 2254625"/>
              <a:gd name="connsiteX28" fmla="*/ 439581 w 1087280"/>
              <a:gd name="connsiteY28" fmla="*/ 391950 h 2254625"/>
              <a:gd name="connsiteX29" fmla="*/ 432628 w 1087280"/>
              <a:gd name="connsiteY29" fmla="*/ 397274 h 2254625"/>
              <a:gd name="connsiteX30" fmla="*/ 425395 w 1087280"/>
              <a:gd name="connsiteY30" fmla="*/ 402320 h 2254625"/>
              <a:gd name="connsiteX31" fmla="*/ 419001 w 1087280"/>
              <a:gd name="connsiteY31" fmla="*/ 408199 h 2254625"/>
              <a:gd name="connsiteX32" fmla="*/ 412887 w 1087280"/>
              <a:gd name="connsiteY32" fmla="*/ 414357 h 2254625"/>
              <a:gd name="connsiteX33" fmla="*/ 407052 w 1087280"/>
              <a:gd name="connsiteY33" fmla="*/ 420234 h 2254625"/>
              <a:gd name="connsiteX34" fmla="*/ 401218 w 1087280"/>
              <a:gd name="connsiteY34" fmla="*/ 426670 h 2254625"/>
              <a:gd name="connsiteX35" fmla="*/ 396224 w 1087280"/>
              <a:gd name="connsiteY35" fmla="*/ 433939 h 2254625"/>
              <a:gd name="connsiteX36" fmla="*/ 390950 w 1087280"/>
              <a:gd name="connsiteY36" fmla="*/ 440930 h 2254625"/>
              <a:gd name="connsiteX37" fmla="*/ 386515 w 1087280"/>
              <a:gd name="connsiteY37" fmla="*/ 448198 h 2254625"/>
              <a:gd name="connsiteX38" fmla="*/ 381801 w 1087280"/>
              <a:gd name="connsiteY38" fmla="*/ 455745 h 2254625"/>
              <a:gd name="connsiteX39" fmla="*/ 378202 w 1087280"/>
              <a:gd name="connsiteY39" fmla="*/ 463288 h 2254625"/>
              <a:gd name="connsiteX40" fmla="*/ 374606 w 1087280"/>
              <a:gd name="connsiteY40" fmla="*/ 471389 h 2254625"/>
              <a:gd name="connsiteX41" fmla="*/ 371010 w 1087280"/>
              <a:gd name="connsiteY41" fmla="*/ 479490 h 2254625"/>
              <a:gd name="connsiteX42" fmla="*/ 368532 w 1087280"/>
              <a:gd name="connsiteY42" fmla="*/ 488146 h 2254625"/>
              <a:gd name="connsiteX43" fmla="*/ 366051 w 1087280"/>
              <a:gd name="connsiteY43" fmla="*/ 496243 h 2254625"/>
              <a:gd name="connsiteX44" fmla="*/ 364133 w 1087280"/>
              <a:gd name="connsiteY44" fmla="*/ 505454 h 2254625"/>
              <a:gd name="connsiteX45" fmla="*/ 362770 w 1087280"/>
              <a:gd name="connsiteY45" fmla="*/ 514105 h 2254625"/>
              <a:gd name="connsiteX46" fmla="*/ 361129 w 1087280"/>
              <a:gd name="connsiteY46" fmla="*/ 523036 h 2254625"/>
              <a:gd name="connsiteX47" fmla="*/ 360884 w 1087280"/>
              <a:gd name="connsiteY47" fmla="*/ 532242 h 2254625"/>
              <a:gd name="connsiteX48" fmla="*/ 360919 w 1087280"/>
              <a:gd name="connsiteY48" fmla="*/ 541725 h 2254625"/>
              <a:gd name="connsiteX49" fmla="*/ 360952 w 1087280"/>
              <a:gd name="connsiteY49" fmla="*/ 550650 h 2254625"/>
              <a:gd name="connsiteX50" fmla="*/ 361823 w 1087280"/>
              <a:gd name="connsiteY50" fmla="*/ 559851 h 2254625"/>
              <a:gd name="connsiteX51" fmla="*/ 362973 w 1087280"/>
              <a:gd name="connsiteY51" fmla="*/ 569331 h 2254625"/>
              <a:gd name="connsiteX52" fmla="*/ 364400 w 1087280"/>
              <a:gd name="connsiteY52" fmla="*/ 577972 h 2254625"/>
              <a:gd name="connsiteX53" fmla="*/ 366942 w 1087280"/>
              <a:gd name="connsiteY53" fmla="*/ 586610 h 2254625"/>
              <a:gd name="connsiteX54" fmla="*/ 368926 w 1087280"/>
              <a:gd name="connsiteY54" fmla="*/ 595250 h 2254625"/>
              <a:gd name="connsiteX55" fmla="*/ 371746 w 1087280"/>
              <a:gd name="connsiteY55" fmla="*/ 603608 h 2254625"/>
              <a:gd name="connsiteX56" fmla="*/ 375402 w 1087280"/>
              <a:gd name="connsiteY56" fmla="*/ 611683 h 2254625"/>
              <a:gd name="connsiteX57" fmla="*/ 378777 w 1087280"/>
              <a:gd name="connsiteY57" fmla="*/ 619482 h 2254625"/>
              <a:gd name="connsiteX58" fmla="*/ 382711 w 1087280"/>
              <a:gd name="connsiteY58" fmla="*/ 627278 h 2254625"/>
              <a:gd name="connsiteX59" fmla="*/ 387202 w 1087280"/>
              <a:gd name="connsiteY59" fmla="*/ 635072 h 2254625"/>
              <a:gd name="connsiteX60" fmla="*/ 391692 w 1087280"/>
              <a:gd name="connsiteY60" fmla="*/ 642308 h 2254625"/>
              <a:gd name="connsiteX61" fmla="*/ 397017 w 1087280"/>
              <a:gd name="connsiteY61" fmla="*/ 649263 h 2254625"/>
              <a:gd name="connsiteX62" fmla="*/ 401784 w 1087280"/>
              <a:gd name="connsiteY62" fmla="*/ 656219 h 2254625"/>
              <a:gd name="connsiteX63" fmla="*/ 407665 w 1087280"/>
              <a:gd name="connsiteY63" fmla="*/ 662614 h 2254625"/>
              <a:gd name="connsiteX64" fmla="*/ 413824 w 1087280"/>
              <a:gd name="connsiteY64" fmla="*/ 668729 h 2254625"/>
              <a:gd name="connsiteX65" fmla="*/ 419983 w 1087280"/>
              <a:gd name="connsiteY65" fmla="*/ 674844 h 2254625"/>
              <a:gd name="connsiteX66" fmla="*/ 426419 w 1087280"/>
              <a:gd name="connsiteY66" fmla="*/ 680679 h 2254625"/>
              <a:gd name="connsiteX67" fmla="*/ 433689 w 1087280"/>
              <a:gd name="connsiteY67" fmla="*/ 685674 h 2254625"/>
              <a:gd name="connsiteX68" fmla="*/ 440682 w 1087280"/>
              <a:gd name="connsiteY68" fmla="*/ 690949 h 2254625"/>
              <a:gd name="connsiteX69" fmla="*/ 448230 w 1087280"/>
              <a:gd name="connsiteY69" fmla="*/ 695664 h 2254625"/>
              <a:gd name="connsiteX70" fmla="*/ 455496 w 1087280"/>
              <a:gd name="connsiteY70" fmla="*/ 699544 h 2254625"/>
              <a:gd name="connsiteX71" fmla="*/ 463320 w 1087280"/>
              <a:gd name="connsiteY71" fmla="*/ 703422 h 2254625"/>
              <a:gd name="connsiteX72" fmla="*/ 471422 w 1087280"/>
              <a:gd name="connsiteY72" fmla="*/ 707020 h 2254625"/>
              <a:gd name="connsiteX73" fmla="*/ 479524 w 1087280"/>
              <a:gd name="connsiteY73" fmla="*/ 710617 h 2254625"/>
              <a:gd name="connsiteX74" fmla="*/ 487902 w 1087280"/>
              <a:gd name="connsiteY74" fmla="*/ 713378 h 2254625"/>
              <a:gd name="connsiteX75" fmla="*/ 496836 w 1087280"/>
              <a:gd name="connsiteY75" fmla="*/ 715578 h 2254625"/>
              <a:gd name="connsiteX76" fmla="*/ 504931 w 1087280"/>
              <a:gd name="connsiteY76" fmla="*/ 717502 h 2254625"/>
              <a:gd name="connsiteX77" fmla="*/ 514143 w 1087280"/>
              <a:gd name="connsiteY77" fmla="*/ 719423 h 2254625"/>
              <a:gd name="connsiteX78" fmla="*/ 523070 w 1087280"/>
              <a:gd name="connsiteY78" fmla="*/ 719950 h 2254625"/>
              <a:gd name="connsiteX79" fmla="*/ 532558 w 1087280"/>
              <a:gd name="connsiteY79" fmla="*/ 721032 h 2254625"/>
              <a:gd name="connsiteX80" fmla="*/ 541763 w 1087280"/>
              <a:gd name="connsiteY80" fmla="*/ 721279 h 2254625"/>
              <a:gd name="connsiteX81" fmla="*/ 550966 w 1087280"/>
              <a:gd name="connsiteY81" fmla="*/ 720968 h 2254625"/>
              <a:gd name="connsiteX82" fmla="*/ 559889 w 1087280"/>
              <a:gd name="connsiteY82" fmla="*/ 720379 h 2254625"/>
              <a:gd name="connsiteX83" fmla="*/ 569089 w 1087280"/>
              <a:gd name="connsiteY83" fmla="*/ 718953 h 2254625"/>
              <a:gd name="connsiteX84" fmla="*/ 577730 w 1087280"/>
              <a:gd name="connsiteY84" fmla="*/ 717528 h 2254625"/>
              <a:gd name="connsiteX85" fmla="*/ 586647 w 1087280"/>
              <a:gd name="connsiteY85" fmla="*/ 715266 h 2254625"/>
              <a:gd name="connsiteX86" fmla="*/ 595006 w 1087280"/>
              <a:gd name="connsiteY86" fmla="*/ 713006 h 2254625"/>
              <a:gd name="connsiteX87" fmla="*/ 603363 w 1087280"/>
              <a:gd name="connsiteY87" fmla="*/ 710187 h 2254625"/>
              <a:gd name="connsiteX88" fmla="*/ 611719 w 1087280"/>
              <a:gd name="connsiteY88" fmla="*/ 706811 h 2254625"/>
              <a:gd name="connsiteX89" fmla="*/ 619514 w 1087280"/>
              <a:gd name="connsiteY89" fmla="*/ 702879 h 2254625"/>
              <a:gd name="connsiteX90" fmla="*/ 627032 w 1087280"/>
              <a:gd name="connsiteY90" fmla="*/ 699227 h 2254625"/>
              <a:gd name="connsiteX91" fmla="*/ 634825 w 1087280"/>
              <a:gd name="connsiteY91" fmla="*/ 694737 h 2254625"/>
              <a:gd name="connsiteX92" fmla="*/ 641780 w 1087280"/>
              <a:gd name="connsiteY92" fmla="*/ 689972 h 2254625"/>
              <a:gd name="connsiteX93" fmla="*/ 649293 w 1087280"/>
              <a:gd name="connsiteY93" fmla="*/ 685204 h 2254625"/>
              <a:gd name="connsiteX94" fmla="*/ 655967 w 1087280"/>
              <a:gd name="connsiteY94" fmla="*/ 679602 h 2254625"/>
              <a:gd name="connsiteX95" fmla="*/ 662640 w 1087280"/>
              <a:gd name="connsiteY95" fmla="*/ 674001 h 2254625"/>
              <a:gd name="connsiteX96" fmla="*/ 668756 w 1087280"/>
              <a:gd name="connsiteY96" fmla="*/ 668401 h 2254625"/>
              <a:gd name="connsiteX97" fmla="*/ 674590 w 1087280"/>
              <a:gd name="connsiteY97" fmla="*/ 661965 h 2254625"/>
              <a:gd name="connsiteX98" fmla="*/ 680143 w 1087280"/>
              <a:gd name="connsiteY98" fmla="*/ 655252 h 2254625"/>
              <a:gd name="connsiteX99" fmla="*/ 685697 w 1087280"/>
              <a:gd name="connsiteY99" fmla="*/ 648539 h 2254625"/>
              <a:gd name="connsiteX100" fmla="*/ 690411 w 1087280"/>
              <a:gd name="connsiteY100" fmla="*/ 640992 h 2254625"/>
              <a:gd name="connsiteX101" fmla="*/ 695405 w 1087280"/>
              <a:gd name="connsiteY101" fmla="*/ 633722 h 2254625"/>
              <a:gd name="connsiteX102" fmla="*/ 699561 w 1087280"/>
              <a:gd name="connsiteY102" fmla="*/ 626177 h 2254625"/>
              <a:gd name="connsiteX103" fmla="*/ 703159 w 1087280"/>
              <a:gd name="connsiteY103" fmla="*/ 618634 h 2254625"/>
              <a:gd name="connsiteX104" fmla="*/ 707035 w 1087280"/>
              <a:gd name="connsiteY104" fmla="*/ 610810 h 2254625"/>
              <a:gd name="connsiteX105" fmla="*/ 710351 w 1087280"/>
              <a:gd name="connsiteY105" fmla="*/ 602431 h 2254625"/>
              <a:gd name="connsiteX106" fmla="*/ 713388 w 1087280"/>
              <a:gd name="connsiteY106" fmla="*/ 593774 h 2254625"/>
              <a:gd name="connsiteX107" fmla="*/ 715588 w 1087280"/>
              <a:gd name="connsiteY107" fmla="*/ 585399 h 2254625"/>
              <a:gd name="connsiteX108" fmla="*/ 717509 w 1087280"/>
              <a:gd name="connsiteY108" fmla="*/ 576746 h 2254625"/>
              <a:gd name="connsiteX109" fmla="*/ 719149 w 1087280"/>
              <a:gd name="connsiteY109" fmla="*/ 567814 h 2254625"/>
              <a:gd name="connsiteX110" fmla="*/ 720232 w 1087280"/>
              <a:gd name="connsiteY110" fmla="*/ 558885 h 2254625"/>
              <a:gd name="connsiteX111" fmla="*/ 721035 w 1087280"/>
              <a:gd name="connsiteY111" fmla="*/ 549678 h 2254625"/>
              <a:gd name="connsiteX112" fmla="*/ 721280 w 1087280"/>
              <a:gd name="connsiteY112" fmla="*/ 540473 h 2254625"/>
              <a:gd name="connsiteX113" fmla="*/ 720967 w 1087280"/>
              <a:gd name="connsiteY113" fmla="*/ 531270 h 2254625"/>
              <a:gd name="connsiteX114" fmla="*/ 719817 w 1087280"/>
              <a:gd name="connsiteY114" fmla="*/ 521790 h 2254625"/>
              <a:gd name="connsiteX115" fmla="*/ 718948 w 1087280"/>
              <a:gd name="connsiteY115" fmla="*/ 513147 h 2254625"/>
              <a:gd name="connsiteX116" fmla="*/ 716962 w 1087280"/>
              <a:gd name="connsiteY116" fmla="*/ 503949 h 2254625"/>
              <a:gd name="connsiteX117" fmla="*/ 715535 w 1087280"/>
              <a:gd name="connsiteY117" fmla="*/ 495308 h 2254625"/>
              <a:gd name="connsiteX118" fmla="*/ 712715 w 1087280"/>
              <a:gd name="connsiteY118" fmla="*/ 486950 h 2254625"/>
              <a:gd name="connsiteX119" fmla="*/ 709895 w 1087280"/>
              <a:gd name="connsiteY119" fmla="*/ 478592 h 2254625"/>
              <a:gd name="connsiteX120" fmla="*/ 706796 w 1087280"/>
              <a:gd name="connsiteY120" fmla="*/ 469956 h 2254625"/>
              <a:gd name="connsiteX121" fmla="*/ 702584 w 1087280"/>
              <a:gd name="connsiteY121" fmla="*/ 462440 h 2254625"/>
              <a:gd name="connsiteX122" fmla="*/ 698650 w 1087280"/>
              <a:gd name="connsiteY122" fmla="*/ 454644 h 2254625"/>
              <a:gd name="connsiteX123" fmla="*/ 694719 w 1087280"/>
              <a:gd name="connsiteY123" fmla="*/ 447406 h 2254625"/>
              <a:gd name="connsiteX124" fmla="*/ 689950 w 1087280"/>
              <a:gd name="connsiteY124" fmla="*/ 439891 h 2254625"/>
              <a:gd name="connsiteX125" fmla="*/ 684902 w 1087280"/>
              <a:gd name="connsiteY125" fmla="*/ 432657 h 2254625"/>
              <a:gd name="connsiteX126" fmla="*/ 679577 w 1087280"/>
              <a:gd name="connsiteY126" fmla="*/ 425702 h 2254625"/>
              <a:gd name="connsiteX127" fmla="*/ 673696 w 1087280"/>
              <a:gd name="connsiteY127" fmla="*/ 419308 h 2254625"/>
              <a:gd name="connsiteX128" fmla="*/ 539108 w 1087280"/>
              <a:gd name="connsiteY128" fmla="*/ 0 h 2254625"/>
              <a:gd name="connsiteX129" fmla="*/ 1081639 w 1087280"/>
              <a:gd name="connsiteY129" fmla="*/ 538663 h 2254625"/>
              <a:gd name="connsiteX130" fmla="*/ 1087280 w 1087280"/>
              <a:gd name="connsiteY130" fmla="*/ 2071033 h 2254625"/>
              <a:gd name="connsiteX131" fmla="*/ 1086784 w 1087280"/>
              <a:gd name="connsiteY131" fmla="*/ 2087770 h 2254625"/>
              <a:gd name="connsiteX132" fmla="*/ 1085446 w 1087280"/>
              <a:gd name="connsiteY132" fmla="*/ 2103115 h 2254625"/>
              <a:gd name="connsiteX133" fmla="*/ 1082988 w 1087280"/>
              <a:gd name="connsiteY133" fmla="*/ 2117349 h 2254625"/>
              <a:gd name="connsiteX134" fmla="*/ 1079690 w 1087280"/>
              <a:gd name="connsiteY134" fmla="*/ 2130748 h 2254625"/>
              <a:gd name="connsiteX135" fmla="*/ 1075552 w 1087280"/>
              <a:gd name="connsiteY135" fmla="*/ 2143314 h 2254625"/>
              <a:gd name="connsiteX136" fmla="*/ 1070853 w 1087280"/>
              <a:gd name="connsiteY136" fmla="*/ 2154766 h 2254625"/>
              <a:gd name="connsiteX137" fmla="*/ 1065593 w 1087280"/>
              <a:gd name="connsiteY137" fmla="*/ 2165662 h 2254625"/>
              <a:gd name="connsiteX138" fmla="*/ 1059494 w 1087280"/>
              <a:gd name="connsiteY138" fmla="*/ 2175724 h 2254625"/>
              <a:gd name="connsiteX139" fmla="*/ 1052835 w 1087280"/>
              <a:gd name="connsiteY139" fmla="*/ 2185231 h 2254625"/>
              <a:gd name="connsiteX140" fmla="*/ 1045892 w 1087280"/>
              <a:gd name="connsiteY140" fmla="*/ 2193344 h 2254625"/>
              <a:gd name="connsiteX141" fmla="*/ 1038389 w 1087280"/>
              <a:gd name="connsiteY141" fmla="*/ 2200901 h 2254625"/>
              <a:gd name="connsiteX142" fmla="*/ 1030884 w 1087280"/>
              <a:gd name="connsiteY142" fmla="*/ 2207900 h 2254625"/>
              <a:gd name="connsiteX143" fmla="*/ 1022819 w 1087280"/>
              <a:gd name="connsiteY143" fmla="*/ 2214343 h 2254625"/>
              <a:gd name="connsiteX144" fmla="*/ 1014472 w 1087280"/>
              <a:gd name="connsiteY144" fmla="*/ 2219950 h 2254625"/>
              <a:gd name="connsiteX145" fmla="*/ 1006123 w 1087280"/>
              <a:gd name="connsiteY145" fmla="*/ 2225000 h 2254625"/>
              <a:gd name="connsiteX146" fmla="*/ 997492 w 1087280"/>
              <a:gd name="connsiteY146" fmla="*/ 2229214 h 2254625"/>
              <a:gd name="connsiteX147" fmla="*/ 989419 w 1087280"/>
              <a:gd name="connsiteY147" fmla="*/ 2233426 h 2254625"/>
              <a:gd name="connsiteX148" fmla="*/ 980786 w 1087280"/>
              <a:gd name="connsiteY148" fmla="*/ 2237082 h 2254625"/>
              <a:gd name="connsiteX149" fmla="*/ 972708 w 1087280"/>
              <a:gd name="connsiteY149" fmla="*/ 2240178 h 2254625"/>
              <a:gd name="connsiteX150" fmla="*/ 964349 w 1087280"/>
              <a:gd name="connsiteY150" fmla="*/ 2242438 h 2254625"/>
              <a:gd name="connsiteX151" fmla="*/ 957105 w 1087280"/>
              <a:gd name="connsiteY151" fmla="*/ 2244695 h 2254625"/>
              <a:gd name="connsiteX152" fmla="*/ 949582 w 1087280"/>
              <a:gd name="connsiteY152" fmla="*/ 2246673 h 2254625"/>
              <a:gd name="connsiteX153" fmla="*/ 935646 w 1087280"/>
              <a:gd name="connsiteY153" fmla="*/ 2249511 h 2254625"/>
              <a:gd name="connsiteX154" fmla="*/ 924216 w 1087280"/>
              <a:gd name="connsiteY154" fmla="*/ 2250945 h 2254625"/>
              <a:gd name="connsiteX155" fmla="*/ 915572 w 1087280"/>
              <a:gd name="connsiteY155" fmla="*/ 2251812 h 2254625"/>
              <a:gd name="connsiteX156" fmla="*/ 907485 w 1087280"/>
              <a:gd name="connsiteY156" fmla="*/ 2252119 h 2254625"/>
              <a:gd name="connsiteX157" fmla="*/ 186205 w 1087280"/>
              <a:gd name="connsiteY157" fmla="*/ 2254625 h 2254625"/>
              <a:gd name="connsiteX158" fmla="*/ 170304 w 1087280"/>
              <a:gd name="connsiteY158" fmla="*/ 2253843 h 2254625"/>
              <a:gd name="connsiteX159" fmla="*/ 154680 w 1087280"/>
              <a:gd name="connsiteY159" fmla="*/ 2252782 h 2254625"/>
              <a:gd name="connsiteX160" fmla="*/ 140724 w 1087280"/>
              <a:gd name="connsiteY160" fmla="*/ 2250041 h 2254625"/>
              <a:gd name="connsiteX161" fmla="*/ 127326 w 1087280"/>
              <a:gd name="connsiteY161" fmla="*/ 2247298 h 2254625"/>
              <a:gd name="connsiteX162" fmla="*/ 114759 w 1087280"/>
              <a:gd name="connsiteY162" fmla="*/ 2243158 h 2254625"/>
              <a:gd name="connsiteX163" fmla="*/ 103028 w 1087280"/>
              <a:gd name="connsiteY163" fmla="*/ 2238736 h 2254625"/>
              <a:gd name="connsiteX164" fmla="*/ 92129 w 1087280"/>
              <a:gd name="connsiteY164" fmla="*/ 2232917 h 2254625"/>
              <a:gd name="connsiteX165" fmla="*/ 82345 w 1087280"/>
              <a:gd name="connsiteY165" fmla="*/ 2227093 h 2254625"/>
              <a:gd name="connsiteX166" fmla="*/ 73115 w 1087280"/>
              <a:gd name="connsiteY166" fmla="*/ 2220153 h 2254625"/>
              <a:gd name="connsiteX167" fmla="*/ 64723 w 1087280"/>
              <a:gd name="connsiteY167" fmla="*/ 2213488 h 2254625"/>
              <a:gd name="connsiteX168" fmla="*/ 57165 w 1087280"/>
              <a:gd name="connsiteY168" fmla="*/ 2205983 h 2254625"/>
              <a:gd name="connsiteX169" fmla="*/ 50442 w 1087280"/>
              <a:gd name="connsiteY169" fmla="*/ 2198197 h 2254625"/>
              <a:gd name="connsiteX170" fmla="*/ 43997 w 1087280"/>
              <a:gd name="connsiteY170" fmla="*/ 2190130 h 2254625"/>
              <a:gd name="connsiteX171" fmla="*/ 38388 w 1087280"/>
              <a:gd name="connsiteY171" fmla="*/ 2181782 h 2254625"/>
              <a:gd name="connsiteX172" fmla="*/ 33059 w 1087280"/>
              <a:gd name="connsiteY172" fmla="*/ 2173712 h 2254625"/>
              <a:gd name="connsiteX173" fmla="*/ 28565 w 1087280"/>
              <a:gd name="connsiteY173" fmla="*/ 2165360 h 2254625"/>
              <a:gd name="connsiteX174" fmla="*/ 24630 w 1087280"/>
              <a:gd name="connsiteY174" fmla="*/ 2157006 h 2254625"/>
              <a:gd name="connsiteX175" fmla="*/ 21250 w 1087280"/>
              <a:gd name="connsiteY175" fmla="*/ 2148092 h 2254625"/>
              <a:gd name="connsiteX176" fmla="*/ 18152 w 1087280"/>
              <a:gd name="connsiteY176" fmla="*/ 2140014 h 2254625"/>
              <a:gd name="connsiteX177" fmla="*/ 15334 w 1087280"/>
              <a:gd name="connsiteY177" fmla="*/ 2132215 h 2254625"/>
              <a:gd name="connsiteX178" fmla="*/ 13074 w 1087280"/>
              <a:gd name="connsiteY178" fmla="*/ 2124412 h 2254625"/>
              <a:gd name="connsiteX179" fmla="*/ 11372 w 1087280"/>
              <a:gd name="connsiteY179" fmla="*/ 2116609 h 2254625"/>
              <a:gd name="connsiteX180" fmla="*/ 8533 w 1087280"/>
              <a:gd name="connsiteY180" fmla="*/ 2103230 h 2254625"/>
              <a:gd name="connsiteX181" fmla="*/ 6816 w 1087280"/>
              <a:gd name="connsiteY181" fmla="*/ 2091522 h 2254625"/>
              <a:gd name="connsiteX182" fmla="*/ 6226 w 1087280"/>
              <a:gd name="connsiteY182" fmla="*/ 2082598 h 2254625"/>
              <a:gd name="connsiteX183" fmla="*/ 5641 w 1087280"/>
              <a:gd name="connsiteY183" fmla="*/ 2075348 h 2254625"/>
              <a:gd name="connsiteX184" fmla="*/ 0 w 1087280"/>
              <a:gd name="connsiteY184" fmla="*/ 542979 h 225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Lst>
            <a:rect l="l" t="t" r="r" b="b"/>
            <a:pathLst>
              <a:path w="1087280" h="2254625">
                <a:moveTo>
                  <a:pt x="667816" y="412913"/>
                </a:moveTo>
                <a:lnTo>
                  <a:pt x="661379" y="407078"/>
                </a:lnTo>
                <a:lnTo>
                  <a:pt x="654942" y="401243"/>
                </a:lnTo>
                <a:lnTo>
                  <a:pt x="648230" y="396246"/>
                </a:lnTo>
                <a:lnTo>
                  <a:pt x="640959" y="391251"/>
                </a:lnTo>
                <a:lnTo>
                  <a:pt x="633691" y="386813"/>
                </a:lnTo>
                <a:lnTo>
                  <a:pt x="625865" y="382378"/>
                </a:lnTo>
                <a:lnTo>
                  <a:pt x="618041" y="378500"/>
                </a:lnTo>
                <a:lnTo>
                  <a:pt x="610775" y="374620"/>
                </a:lnTo>
                <a:lnTo>
                  <a:pt x="602117" y="371582"/>
                </a:lnTo>
                <a:lnTo>
                  <a:pt x="593739" y="368822"/>
                </a:lnTo>
                <a:lnTo>
                  <a:pt x="585641" y="366340"/>
                </a:lnTo>
                <a:lnTo>
                  <a:pt x="576430" y="364419"/>
                </a:lnTo>
                <a:lnTo>
                  <a:pt x="567778" y="363055"/>
                </a:lnTo>
                <a:lnTo>
                  <a:pt x="558569" y="361692"/>
                </a:lnTo>
                <a:lnTo>
                  <a:pt x="549362" y="360887"/>
                </a:lnTo>
                <a:lnTo>
                  <a:pt x="540436" y="360919"/>
                </a:lnTo>
                <a:lnTo>
                  <a:pt x="530953" y="360952"/>
                </a:lnTo>
                <a:lnTo>
                  <a:pt x="521472" y="361542"/>
                </a:lnTo>
                <a:lnTo>
                  <a:pt x="512831" y="362967"/>
                </a:lnTo>
                <a:lnTo>
                  <a:pt x="503911" y="364671"/>
                </a:lnTo>
                <a:lnTo>
                  <a:pt x="494992" y="366376"/>
                </a:lnTo>
                <a:lnTo>
                  <a:pt x="486913" y="368914"/>
                </a:lnTo>
                <a:lnTo>
                  <a:pt x="477998" y="371734"/>
                </a:lnTo>
                <a:lnTo>
                  <a:pt x="469923" y="375388"/>
                </a:lnTo>
                <a:lnTo>
                  <a:pt x="461847" y="379042"/>
                </a:lnTo>
                <a:lnTo>
                  <a:pt x="454330" y="382695"/>
                </a:lnTo>
                <a:lnTo>
                  <a:pt x="447095" y="387183"/>
                </a:lnTo>
                <a:lnTo>
                  <a:pt x="439581" y="391950"/>
                </a:lnTo>
                <a:lnTo>
                  <a:pt x="432628" y="397274"/>
                </a:lnTo>
                <a:lnTo>
                  <a:pt x="425395" y="402320"/>
                </a:lnTo>
                <a:lnTo>
                  <a:pt x="419001" y="408199"/>
                </a:lnTo>
                <a:lnTo>
                  <a:pt x="412887" y="414357"/>
                </a:lnTo>
                <a:lnTo>
                  <a:pt x="407052" y="420234"/>
                </a:lnTo>
                <a:lnTo>
                  <a:pt x="401218" y="426670"/>
                </a:lnTo>
                <a:lnTo>
                  <a:pt x="396224" y="433939"/>
                </a:lnTo>
                <a:lnTo>
                  <a:pt x="390950" y="440930"/>
                </a:lnTo>
                <a:lnTo>
                  <a:pt x="386515" y="448198"/>
                </a:lnTo>
                <a:lnTo>
                  <a:pt x="381801" y="455745"/>
                </a:lnTo>
                <a:lnTo>
                  <a:pt x="378202" y="463288"/>
                </a:lnTo>
                <a:lnTo>
                  <a:pt x="374606" y="471389"/>
                </a:lnTo>
                <a:lnTo>
                  <a:pt x="371010" y="479490"/>
                </a:lnTo>
                <a:lnTo>
                  <a:pt x="368532" y="488146"/>
                </a:lnTo>
                <a:lnTo>
                  <a:pt x="366051" y="496243"/>
                </a:lnTo>
                <a:lnTo>
                  <a:pt x="364133" y="505454"/>
                </a:lnTo>
                <a:lnTo>
                  <a:pt x="362770" y="514105"/>
                </a:lnTo>
                <a:lnTo>
                  <a:pt x="361129" y="523036"/>
                </a:lnTo>
                <a:lnTo>
                  <a:pt x="360884" y="532242"/>
                </a:lnTo>
                <a:lnTo>
                  <a:pt x="360919" y="541725"/>
                </a:lnTo>
                <a:lnTo>
                  <a:pt x="360952" y="550650"/>
                </a:lnTo>
                <a:lnTo>
                  <a:pt x="361823" y="559851"/>
                </a:lnTo>
                <a:lnTo>
                  <a:pt x="362973" y="569331"/>
                </a:lnTo>
                <a:lnTo>
                  <a:pt x="364400" y="577972"/>
                </a:lnTo>
                <a:lnTo>
                  <a:pt x="366942" y="586610"/>
                </a:lnTo>
                <a:lnTo>
                  <a:pt x="368926" y="595250"/>
                </a:lnTo>
                <a:lnTo>
                  <a:pt x="371746" y="603608"/>
                </a:lnTo>
                <a:lnTo>
                  <a:pt x="375402" y="611683"/>
                </a:lnTo>
                <a:lnTo>
                  <a:pt x="378777" y="619482"/>
                </a:lnTo>
                <a:lnTo>
                  <a:pt x="382711" y="627278"/>
                </a:lnTo>
                <a:lnTo>
                  <a:pt x="387202" y="635072"/>
                </a:lnTo>
                <a:lnTo>
                  <a:pt x="391692" y="642308"/>
                </a:lnTo>
                <a:lnTo>
                  <a:pt x="397017" y="649263"/>
                </a:lnTo>
                <a:lnTo>
                  <a:pt x="401784" y="656219"/>
                </a:lnTo>
                <a:lnTo>
                  <a:pt x="407665" y="662614"/>
                </a:lnTo>
                <a:lnTo>
                  <a:pt x="413824" y="668729"/>
                </a:lnTo>
                <a:lnTo>
                  <a:pt x="419983" y="674844"/>
                </a:lnTo>
                <a:lnTo>
                  <a:pt x="426419" y="680679"/>
                </a:lnTo>
                <a:lnTo>
                  <a:pt x="433689" y="685674"/>
                </a:lnTo>
                <a:lnTo>
                  <a:pt x="440682" y="690949"/>
                </a:lnTo>
                <a:lnTo>
                  <a:pt x="448230" y="695664"/>
                </a:lnTo>
                <a:lnTo>
                  <a:pt x="455496" y="699544"/>
                </a:lnTo>
                <a:lnTo>
                  <a:pt x="463320" y="703422"/>
                </a:lnTo>
                <a:lnTo>
                  <a:pt x="471422" y="707020"/>
                </a:lnTo>
                <a:lnTo>
                  <a:pt x="479524" y="710617"/>
                </a:lnTo>
                <a:lnTo>
                  <a:pt x="487902" y="713378"/>
                </a:lnTo>
                <a:lnTo>
                  <a:pt x="496836" y="715578"/>
                </a:lnTo>
                <a:lnTo>
                  <a:pt x="504931" y="717502"/>
                </a:lnTo>
                <a:lnTo>
                  <a:pt x="514143" y="719423"/>
                </a:lnTo>
                <a:lnTo>
                  <a:pt x="523070" y="719950"/>
                </a:lnTo>
                <a:lnTo>
                  <a:pt x="532558" y="721032"/>
                </a:lnTo>
                <a:lnTo>
                  <a:pt x="541763" y="721279"/>
                </a:lnTo>
                <a:lnTo>
                  <a:pt x="550966" y="720968"/>
                </a:lnTo>
                <a:lnTo>
                  <a:pt x="559889" y="720379"/>
                </a:lnTo>
                <a:lnTo>
                  <a:pt x="569089" y="718953"/>
                </a:lnTo>
                <a:lnTo>
                  <a:pt x="577730" y="717528"/>
                </a:lnTo>
                <a:lnTo>
                  <a:pt x="586647" y="715266"/>
                </a:lnTo>
                <a:lnTo>
                  <a:pt x="595006" y="713006"/>
                </a:lnTo>
                <a:lnTo>
                  <a:pt x="603363" y="710187"/>
                </a:lnTo>
                <a:lnTo>
                  <a:pt x="611719" y="706811"/>
                </a:lnTo>
                <a:lnTo>
                  <a:pt x="619514" y="702879"/>
                </a:lnTo>
                <a:lnTo>
                  <a:pt x="627032" y="699227"/>
                </a:lnTo>
                <a:lnTo>
                  <a:pt x="634825" y="694737"/>
                </a:lnTo>
                <a:lnTo>
                  <a:pt x="641780" y="689972"/>
                </a:lnTo>
                <a:lnTo>
                  <a:pt x="649293" y="685204"/>
                </a:lnTo>
                <a:lnTo>
                  <a:pt x="655967" y="679602"/>
                </a:lnTo>
                <a:lnTo>
                  <a:pt x="662640" y="674001"/>
                </a:lnTo>
                <a:lnTo>
                  <a:pt x="668756" y="668401"/>
                </a:lnTo>
                <a:lnTo>
                  <a:pt x="674590" y="661965"/>
                </a:lnTo>
                <a:lnTo>
                  <a:pt x="680143" y="655252"/>
                </a:lnTo>
                <a:lnTo>
                  <a:pt x="685697" y="648539"/>
                </a:lnTo>
                <a:lnTo>
                  <a:pt x="690411" y="640992"/>
                </a:lnTo>
                <a:lnTo>
                  <a:pt x="695405" y="633722"/>
                </a:lnTo>
                <a:lnTo>
                  <a:pt x="699561" y="626177"/>
                </a:lnTo>
                <a:lnTo>
                  <a:pt x="703159" y="618634"/>
                </a:lnTo>
                <a:lnTo>
                  <a:pt x="707035" y="610810"/>
                </a:lnTo>
                <a:lnTo>
                  <a:pt x="710351" y="602431"/>
                </a:lnTo>
                <a:lnTo>
                  <a:pt x="713388" y="593774"/>
                </a:lnTo>
                <a:lnTo>
                  <a:pt x="715588" y="585399"/>
                </a:lnTo>
                <a:lnTo>
                  <a:pt x="717509" y="576746"/>
                </a:lnTo>
                <a:lnTo>
                  <a:pt x="719149" y="567814"/>
                </a:lnTo>
                <a:lnTo>
                  <a:pt x="720232" y="558885"/>
                </a:lnTo>
                <a:lnTo>
                  <a:pt x="721035" y="549678"/>
                </a:lnTo>
                <a:lnTo>
                  <a:pt x="721280" y="540473"/>
                </a:lnTo>
                <a:lnTo>
                  <a:pt x="720967" y="531270"/>
                </a:lnTo>
                <a:lnTo>
                  <a:pt x="719817" y="521790"/>
                </a:lnTo>
                <a:lnTo>
                  <a:pt x="718948" y="513147"/>
                </a:lnTo>
                <a:lnTo>
                  <a:pt x="716962" y="503949"/>
                </a:lnTo>
                <a:lnTo>
                  <a:pt x="715535" y="495308"/>
                </a:lnTo>
                <a:lnTo>
                  <a:pt x="712715" y="486950"/>
                </a:lnTo>
                <a:lnTo>
                  <a:pt x="709895" y="478592"/>
                </a:lnTo>
                <a:lnTo>
                  <a:pt x="706796" y="469956"/>
                </a:lnTo>
                <a:lnTo>
                  <a:pt x="702584" y="462440"/>
                </a:lnTo>
                <a:lnTo>
                  <a:pt x="698650" y="454644"/>
                </a:lnTo>
                <a:lnTo>
                  <a:pt x="694719" y="447406"/>
                </a:lnTo>
                <a:lnTo>
                  <a:pt x="689950" y="439891"/>
                </a:lnTo>
                <a:lnTo>
                  <a:pt x="684902" y="432657"/>
                </a:lnTo>
                <a:lnTo>
                  <a:pt x="679577" y="425702"/>
                </a:lnTo>
                <a:lnTo>
                  <a:pt x="673696" y="419308"/>
                </a:lnTo>
                <a:close/>
                <a:moveTo>
                  <a:pt x="539108" y="0"/>
                </a:moveTo>
                <a:lnTo>
                  <a:pt x="1081639" y="538663"/>
                </a:lnTo>
                <a:lnTo>
                  <a:pt x="1087280" y="2071033"/>
                </a:lnTo>
                <a:lnTo>
                  <a:pt x="1086784" y="2087770"/>
                </a:lnTo>
                <a:lnTo>
                  <a:pt x="1085446" y="2103115"/>
                </a:lnTo>
                <a:lnTo>
                  <a:pt x="1082988" y="2117349"/>
                </a:lnTo>
                <a:lnTo>
                  <a:pt x="1079690" y="2130748"/>
                </a:lnTo>
                <a:lnTo>
                  <a:pt x="1075552" y="2143314"/>
                </a:lnTo>
                <a:lnTo>
                  <a:pt x="1070853" y="2154766"/>
                </a:lnTo>
                <a:lnTo>
                  <a:pt x="1065593" y="2165662"/>
                </a:lnTo>
                <a:lnTo>
                  <a:pt x="1059494" y="2175724"/>
                </a:lnTo>
                <a:lnTo>
                  <a:pt x="1052835" y="2185231"/>
                </a:lnTo>
                <a:lnTo>
                  <a:pt x="1045892" y="2193344"/>
                </a:lnTo>
                <a:lnTo>
                  <a:pt x="1038389" y="2200901"/>
                </a:lnTo>
                <a:lnTo>
                  <a:pt x="1030884" y="2207900"/>
                </a:lnTo>
                <a:lnTo>
                  <a:pt x="1022819" y="2214343"/>
                </a:lnTo>
                <a:lnTo>
                  <a:pt x="1014472" y="2219950"/>
                </a:lnTo>
                <a:lnTo>
                  <a:pt x="1006123" y="2225000"/>
                </a:lnTo>
                <a:lnTo>
                  <a:pt x="997492" y="2229214"/>
                </a:lnTo>
                <a:lnTo>
                  <a:pt x="989419" y="2233426"/>
                </a:lnTo>
                <a:lnTo>
                  <a:pt x="980786" y="2237082"/>
                </a:lnTo>
                <a:lnTo>
                  <a:pt x="972708" y="2240178"/>
                </a:lnTo>
                <a:lnTo>
                  <a:pt x="964349" y="2242438"/>
                </a:lnTo>
                <a:lnTo>
                  <a:pt x="957105" y="2244695"/>
                </a:lnTo>
                <a:lnTo>
                  <a:pt x="949582" y="2246673"/>
                </a:lnTo>
                <a:lnTo>
                  <a:pt x="935646" y="2249511"/>
                </a:lnTo>
                <a:lnTo>
                  <a:pt x="924216" y="2250945"/>
                </a:lnTo>
                <a:lnTo>
                  <a:pt x="915572" y="2251812"/>
                </a:lnTo>
                <a:lnTo>
                  <a:pt x="907485" y="2252119"/>
                </a:lnTo>
                <a:lnTo>
                  <a:pt x="186205" y="2254625"/>
                </a:lnTo>
                <a:lnTo>
                  <a:pt x="170304" y="2253843"/>
                </a:lnTo>
                <a:lnTo>
                  <a:pt x="154680" y="2252782"/>
                </a:lnTo>
                <a:lnTo>
                  <a:pt x="140724" y="2250041"/>
                </a:lnTo>
                <a:lnTo>
                  <a:pt x="127326" y="2247298"/>
                </a:lnTo>
                <a:lnTo>
                  <a:pt x="114759" y="2243158"/>
                </a:lnTo>
                <a:lnTo>
                  <a:pt x="103028" y="2238736"/>
                </a:lnTo>
                <a:lnTo>
                  <a:pt x="92129" y="2232917"/>
                </a:lnTo>
                <a:lnTo>
                  <a:pt x="82345" y="2227093"/>
                </a:lnTo>
                <a:lnTo>
                  <a:pt x="73115" y="2220153"/>
                </a:lnTo>
                <a:lnTo>
                  <a:pt x="64723" y="2213488"/>
                </a:lnTo>
                <a:lnTo>
                  <a:pt x="57165" y="2205983"/>
                </a:lnTo>
                <a:lnTo>
                  <a:pt x="50442" y="2198197"/>
                </a:lnTo>
                <a:lnTo>
                  <a:pt x="43997" y="2190130"/>
                </a:lnTo>
                <a:lnTo>
                  <a:pt x="38388" y="2181782"/>
                </a:lnTo>
                <a:lnTo>
                  <a:pt x="33059" y="2173712"/>
                </a:lnTo>
                <a:lnTo>
                  <a:pt x="28565" y="2165360"/>
                </a:lnTo>
                <a:lnTo>
                  <a:pt x="24630" y="2157006"/>
                </a:lnTo>
                <a:lnTo>
                  <a:pt x="21250" y="2148092"/>
                </a:lnTo>
                <a:lnTo>
                  <a:pt x="18152" y="2140014"/>
                </a:lnTo>
                <a:lnTo>
                  <a:pt x="15334" y="2132215"/>
                </a:lnTo>
                <a:lnTo>
                  <a:pt x="13074" y="2124412"/>
                </a:lnTo>
                <a:lnTo>
                  <a:pt x="11372" y="2116609"/>
                </a:lnTo>
                <a:lnTo>
                  <a:pt x="8533" y="2103230"/>
                </a:lnTo>
                <a:lnTo>
                  <a:pt x="6816" y="2091522"/>
                </a:lnTo>
                <a:lnTo>
                  <a:pt x="6226" y="2082598"/>
                </a:lnTo>
                <a:lnTo>
                  <a:pt x="5641" y="2075348"/>
                </a:lnTo>
                <a:lnTo>
                  <a:pt x="0" y="542979"/>
                </a:lnTo>
                <a:close/>
              </a:path>
            </a:pathLst>
          </a:custGeom>
          <a:solidFill>
            <a:schemeClr val="accent1"/>
          </a:solidFill>
        </p:spPr>
        <p:txBody>
          <a:bodyPr lIns="108000" tIns="576000" rIns="108000" bIns="0" anchor="ctr">
            <a:normAutofit/>
          </a:bodyPr>
          <a:lstStyle/>
          <a:p>
            <a:pPr algn="ctr">
              <a:lnSpc>
                <a:spcPct val="110000"/>
              </a:lnSpc>
              <a:defRPr/>
            </a:pPr>
            <a:r>
              <a:rPr lang="da-DK" altLang="zh-CN" sz="3200" dirty="0">
                <a:solidFill>
                  <a:srgbClr val="FFFFFF"/>
                </a:solidFill>
              </a:rPr>
              <a:t>2017</a:t>
            </a:r>
            <a:endParaRPr lang="da-DK" altLang="zh-CN" sz="3200" dirty="0">
              <a:solidFill>
                <a:srgbClr val="FFFFFF"/>
              </a:solidFill>
            </a:endParaRPr>
          </a:p>
        </p:txBody>
      </p:sp>
      <p:sp>
        <p:nvSpPr>
          <p:cNvPr id="100" name="任意多边形: 形状 99"/>
          <p:cNvSpPr/>
          <p:nvPr/>
        </p:nvSpPr>
        <p:spPr>
          <a:xfrm>
            <a:off x="996330" y="2643522"/>
            <a:ext cx="944732" cy="1308660"/>
          </a:xfrm>
          <a:custGeom>
            <a:avLst/>
            <a:gdLst>
              <a:gd name="connsiteX0" fmla="*/ 171288 w 799163"/>
              <a:gd name="connsiteY0" fmla="*/ 0 h 1107015"/>
              <a:gd name="connsiteX1" fmla="*/ 30612 w 799163"/>
              <a:gd name="connsiteY1" fmla="*/ 562707 h 1107015"/>
              <a:gd name="connsiteX2" fmla="*/ 691793 w 799163"/>
              <a:gd name="connsiteY2" fmla="*/ 1083212 h 1107015"/>
              <a:gd name="connsiteX3" fmla="*/ 790267 w 799163"/>
              <a:gd name="connsiteY3" fmla="*/ 970670 h 1107015"/>
            </a:gdLst>
            <a:ahLst/>
            <a:cxnLst>
              <a:cxn ang="0">
                <a:pos x="connsiteX0" y="connsiteY0"/>
              </a:cxn>
              <a:cxn ang="0">
                <a:pos x="connsiteX1" y="connsiteY1"/>
              </a:cxn>
              <a:cxn ang="0">
                <a:pos x="connsiteX2" y="connsiteY2"/>
              </a:cxn>
              <a:cxn ang="0">
                <a:pos x="connsiteX3" y="connsiteY3"/>
              </a:cxn>
            </a:cxnLst>
            <a:rect l="l" t="t" r="r" b="b"/>
            <a:pathLst>
              <a:path w="799163" h="1107015">
                <a:moveTo>
                  <a:pt x="171288" y="0"/>
                </a:moveTo>
                <a:cubicBezTo>
                  <a:pt x="57574" y="191086"/>
                  <a:pt x="-56139" y="382172"/>
                  <a:pt x="30612" y="562707"/>
                </a:cubicBezTo>
                <a:cubicBezTo>
                  <a:pt x="117363" y="743242"/>
                  <a:pt x="565184" y="1015218"/>
                  <a:pt x="691793" y="1083212"/>
                </a:cubicBezTo>
                <a:cubicBezTo>
                  <a:pt x="818402" y="1151206"/>
                  <a:pt x="804334" y="1060938"/>
                  <a:pt x="790267" y="97067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1" name="任意多边形: 形状 100"/>
          <p:cNvSpPr/>
          <p:nvPr/>
        </p:nvSpPr>
        <p:spPr>
          <a:xfrm>
            <a:off x="1298600" y="2610262"/>
            <a:ext cx="722920" cy="798247"/>
          </a:xfrm>
          <a:custGeom>
            <a:avLst/>
            <a:gdLst>
              <a:gd name="connsiteX0" fmla="*/ 576775 w 611529"/>
              <a:gd name="connsiteY0" fmla="*/ 675249 h 675249"/>
              <a:gd name="connsiteX1" fmla="*/ 548640 w 611529"/>
              <a:gd name="connsiteY1" fmla="*/ 196948 h 675249"/>
              <a:gd name="connsiteX2" fmla="*/ 0 w 611529"/>
              <a:gd name="connsiteY2" fmla="*/ 0 h 675249"/>
            </a:gdLst>
            <a:ahLst/>
            <a:cxnLst>
              <a:cxn ang="0">
                <a:pos x="connsiteX0" y="connsiteY0"/>
              </a:cxn>
              <a:cxn ang="0">
                <a:pos x="connsiteX1" y="connsiteY1"/>
              </a:cxn>
              <a:cxn ang="0">
                <a:pos x="connsiteX2" y="connsiteY2"/>
              </a:cxn>
            </a:cxnLst>
            <a:rect l="l" t="t" r="r" b="b"/>
            <a:pathLst>
              <a:path w="611529" h="675249">
                <a:moveTo>
                  <a:pt x="576775" y="675249"/>
                </a:moveTo>
                <a:cubicBezTo>
                  <a:pt x="610772" y="492369"/>
                  <a:pt x="644769" y="309489"/>
                  <a:pt x="548640" y="196948"/>
                </a:cubicBezTo>
                <a:cubicBezTo>
                  <a:pt x="452511" y="84407"/>
                  <a:pt x="226255" y="42203"/>
                  <a:pt x="0" y="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椭圆 101"/>
          <p:cNvSpPr/>
          <p:nvPr/>
        </p:nvSpPr>
        <p:spPr>
          <a:xfrm>
            <a:off x="996330" y="2377441"/>
            <a:ext cx="432384" cy="432384"/>
          </a:xfrm>
          <a:prstGeom prst="ellipse">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3" name="矩形 102"/>
          <p:cNvSpPr/>
          <p:nvPr/>
        </p:nvSpPr>
        <p:spPr>
          <a:xfrm>
            <a:off x="3120147"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104" name="矩形 103"/>
          <p:cNvSpPr/>
          <p:nvPr/>
        </p:nvSpPr>
        <p:spPr>
          <a:xfrm>
            <a:off x="6197176"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105" name="矩形 104"/>
          <p:cNvSpPr/>
          <p:nvPr/>
        </p:nvSpPr>
        <p:spPr>
          <a:xfrm>
            <a:off x="9274205"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KSO_Shape"/>
          <p:cNvSpPr/>
          <p:nvPr/>
        </p:nvSpPr>
        <p:spPr bwMode="auto">
          <a:xfrm>
            <a:off x="719929" y="3312379"/>
            <a:ext cx="2597913" cy="2091319"/>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chemeClr val="accent1">
              <a:lumMod val="50000"/>
            </a:schemeClr>
          </a:solidFill>
          <a:ln>
            <a:noFill/>
          </a:ln>
        </p:spPr>
        <p:txBody>
          <a:bodyPr anchor="ctr" anchorCtr="1"/>
          <a:lstStyle/>
          <a:p>
            <a:endParaRPr lang="zh-CN" altLang="en-US">
              <a:ea typeface="宋体" panose="02010600030101010101" pitchFamily="2" charset="-122"/>
            </a:endParaRPr>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5" name="任意多边形: 形状 24"/>
          <p:cNvSpPr/>
          <p:nvPr>
            <p:custDataLst>
              <p:tags r:id="rId1"/>
            </p:custDataLst>
          </p:nvPr>
        </p:nvSpPr>
        <p:spPr>
          <a:xfrm>
            <a:off x="3989632" y="2110154"/>
            <a:ext cx="2179585"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r>
              <a:rPr lang="zh-CN" altLang="en-US" dirty="0">
                <a:solidFill>
                  <a:srgbClr val="FEFFFF"/>
                </a:solidFill>
              </a:rPr>
              <a:t>文本</a:t>
            </a:r>
            <a:endParaRPr lang="zh-CN" altLang="en-US" dirty="0">
              <a:solidFill>
                <a:srgbClr val="FEFFFF"/>
              </a:solidFill>
            </a:endParaRPr>
          </a:p>
        </p:txBody>
      </p:sp>
      <p:sp>
        <p:nvSpPr>
          <p:cNvPr id="26" name="矩形 25"/>
          <p:cNvSpPr/>
          <p:nvPr/>
        </p:nvSpPr>
        <p:spPr>
          <a:xfrm>
            <a:off x="6381347" y="1615451"/>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1" name="任意多边形: 形状 30"/>
          <p:cNvSpPr/>
          <p:nvPr>
            <p:custDataLst>
              <p:tags r:id="rId2"/>
            </p:custDataLst>
          </p:nvPr>
        </p:nvSpPr>
        <p:spPr>
          <a:xfrm>
            <a:off x="4735220" y="3872093"/>
            <a:ext cx="2179585"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r>
              <a:rPr lang="zh-CN" altLang="en-US" dirty="0">
                <a:solidFill>
                  <a:srgbClr val="FEFFFF"/>
                </a:solidFill>
              </a:rPr>
              <a:t>文本</a:t>
            </a:r>
            <a:endParaRPr lang="zh-CN" altLang="en-US" dirty="0">
              <a:solidFill>
                <a:srgbClr val="FEFFFF"/>
              </a:solidFill>
            </a:endParaRPr>
          </a:p>
        </p:txBody>
      </p:sp>
      <p:sp>
        <p:nvSpPr>
          <p:cNvPr id="32" name="矩形 31"/>
          <p:cNvSpPr/>
          <p:nvPr/>
        </p:nvSpPr>
        <p:spPr>
          <a:xfrm>
            <a:off x="7126935" y="3377390"/>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3" name="任意多边形: 形状 32"/>
          <p:cNvSpPr/>
          <p:nvPr>
            <p:custDataLst>
              <p:tags r:id="rId3"/>
            </p:custDataLst>
          </p:nvPr>
        </p:nvSpPr>
        <p:spPr>
          <a:xfrm>
            <a:off x="5480808" y="5634032"/>
            <a:ext cx="2179585"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r>
              <a:rPr lang="zh-CN" altLang="en-US" dirty="0">
                <a:solidFill>
                  <a:srgbClr val="FEFFFF"/>
                </a:solidFill>
              </a:rPr>
              <a:t>文本</a:t>
            </a:r>
            <a:endParaRPr lang="zh-CN" altLang="en-US" dirty="0">
              <a:solidFill>
                <a:srgbClr val="FEFFFF"/>
              </a:solidFill>
            </a:endParaRPr>
          </a:p>
        </p:txBody>
      </p:sp>
      <p:sp>
        <p:nvSpPr>
          <p:cNvPr id="34" name="矩形 33"/>
          <p:cNvSpPr/>
          <p:nvPr/>
        </p:nvSpPr>
        <p:spPr>
          <a:xfrm>
            <a:off x="7872523" y="5139329"/>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KSO_Shape"/>
          <p:cNvSpPr/>
          <p:nvPr/>
        </p:nvSpPr>
        <p:spPr bwMode="auto">
          <a:xfrm>
            <a:off x="719929" y="3110877"/>
            <a:ext cx="2597913" cy="2091319"/>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E5483F"/>
          </a:solidFill>
          <a:ln>
            <a:noFill/>
          </a:ln>
        </p:spPr>
        <p:txBody>
          <a:bodyPr anchor="ctr" anchorCtr="1"/>
          <a:lstStyle/>
          <a:p>
            <a:endParaRPr lang="zh-CN" altLang="en-US">
              <a:ea typeface="宋体" panose="02010600030101010101" pitchFamily="2" charset="-122"/>
            </a:endParaRPr>
          </a:p>
        </p:txBody>
      </p:sp>
      <p:sp>
        <p:nvSpPr>
          <p:cNvPr id="37" name="Rectangle 41"/>
          <p:cNvSpPr>
            <a:spLocks noChangeArrowheads="1"/>
          </p:cNvSpPr>
          <p:nvPr/>
        </p:nvSpPr>
        <p:spPr bwMode="auto">
          <a:xfrm>
            <a:off x="645572" y="5657428"/>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38" name="Rectangle 42"/>
          <p:cNvSpPr>
            <a:spLocks noChangeArrowheads="1"/>
          </p:cNvSpPr>
          <p:nvPr/>
        </p:nvSpPr>
        <p:spPr bwMode="auto">
          <a:xfrm>
            <a:off x="831626" y="3395488"/>
            <a:ext cx="238889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defRPr/>
            </a:pPr>
            <a:r>
              <a:rPr lang="en-US" altLang="zh-CN" sz="9600" dirty="0">
                <a:solidFill>
                  <a:srgbClr val="FEFFFF"/>
                </a:solidFill>
                <a:latin typeface="+mn-lt"/>
              </a:rPr>
              <a:t>96</a:t>
            </a:r>
            <a:r>
              <a:rPr lang="en-US" altLang="zh-CN" sz="5400" dirty="0">
                <a:solidFill>
                  <a:srgbClr val="FEFFFF"/>
                </a:solidFill>
                <a:latin typeface="+mn-lt"/>
              </a:rPr>
              <a:t>%</a:t>
            </a:r>
            <a:endParaRPr lang="zh-CN" altLang="en-US" sz="7200" dirty="0">
              <a:solidFill>
                <a:srgbClr val="FEFFFF"/>
              </a:solidFill>
              <a:latin typeface="+mn-lt"/>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3" name="组合 12"/>
          <p:cNvGrpSpPr/>
          <p:nvPr/>
        </p:nvGrpSpPr>
        <p:grpSpPr>
          <a:xfrm>
            <a:off x="552406" y="2699885"/>
            <a:ext cx="2361276" cy="2364841"/>
            <a:chOff x="660894" y="3691001"/>
            <a:chExt cx="872360" cy="873677"/>
          </a:xfrm>
        </p:grpSpPr>
        <p:sp>
          <p:nvSpPr>
            <p:cNvPr id="14" name="MH_Other_7"/>
            <p:cNvSpPr/>
            <p:nvPr>
              <p:custDataLst>
                <p:tags r:id="rId1"/>
              </p:custDataLst>
            </p:nvPr>
          </p:nvSpPr>
          <p:spPr>
            <a:xfrm>
              <a:off x="660894" y="3691001"/>
              <a:ext cx="872360" cy="873677"/>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15" name="KSO_Shape"/>
            <p:cNvSpPr/>
            <p:nvPr/>
          </p:nvSpPr>
          <p:spPr>
            <a:xfrm>
              <a:off x="879066" y="3844857"/>
              <a:ext cx="546650" cy="520229"/>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rgbClr val="FFFFFF"/>
            </a:solidFill>
            <a:ln>
              <a:noFill/>
            </a:ln>
          </p:spPr>
          <p:txBody>
            <a:bodyPr anchor="ctr" anchorCtr="1"/>
            <a:lstStyle/>
            <a:p>
              <a:endParaRPr lang="zh-CN" altLang="en-US">
                <a:solidFill>
                  <a:schemeClr val="tx1"/>
                </a:solidFill>
                <a:latin typeface="Calibri" panose="020F0502020204030204" pitchFamily="34" charset="0"/>
                <a:ea typeface="宋体" panose="02010600030101010101" pitchFamily="2" charset="-122"/>
              </a:endParaRPr>
            </a:p>
          </p:txBody>
        </p:sp>
      </p:grpSp>
      <p:sp>
        <p:nvSpPr>
          <p:cNvPr id="16" name="矩形 15"/>
          <p:cNvSpPr/>
          <p:nvPr/>
        </p:nvSpPr>
        <p:spPr>
          <a:xfrm>
            <a:off x="3477037" y="1836796"/>
            <a:ext cx="8363668" cy="1842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矩形 16"/>
          <p:cNvSpPr/>
          <p:nvPr/>
        </p:nvSpPr>
        <p:spPr>
          <a:xfrm>
            <a:off x="3477037" y="4083782"/>
            <a:ext cx="8363668" cy="1842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1102134532"/>
  <p:tag name="MH_LIBRARY" val="GRAPHIC"/>
  <p:tag name="MH_ORDER" val="任意多边形 11"/>
</p:tagLst>
</file>

<file path=ppt/tags/tag10.xml><?xml version="1.0" encoding="utf-8"?>
<p:tagLst xmlns:p="http://schemas.openxmlformats.org/presentationml/2006/main">
  <p:tag name="MH" val="20160621213506"/>
  <p:tag name="MH_LIBRARY" val="CONTENTS"/>
  <p:tag name="MH_TYPE" val="ENTRY"/>
  <p:tag name="ID" val="553532"/>
  <p:tag name="MH_ORDER" val="1"/>
</p:tagLst>
</file>

<file path=ppt/tags/tag11.xml><?xml version="1.0" encoding="utf-8"?>
<p:tagLst xmlns:p="http://schemas.openxmlformats.org/presentationml/2006/main">
  <p:tag name="MH" val="20160621213506"/>
  <p:tag name="MH_LIBRARY" val="CONTENTS"/>
  <p:tag name="MH_TYPE" val="OTHERS"/>
  <p:tag name="ID" val="553532"/>
</p:tagLst>
</file>

<file path=ppt/tags/tag12.xml><?xml version="1.0" encoding="utf-8"?>
<p:tagLst xmlns:p="http://schemas.openxmlformats.org/presentationml/2006/main">
  <p:tag name="MH" val="20160621213506"/>
  <p:tag name="MH_LIBRARY" val="CONTENTS"/>
  <p:tag name="MH_TYPE" val="NUMBER"/>
  <p:tag name="ID" val="553532"/>
  <p:tag name="MH_ORDER" val="1"/>
</p:tagLst>
</file>

<file path=ppt/tags/tag13.xml><?xml version="1.0" encoding="utf-8"?>
<p:tagLst xmlns:p="http://schemas.openxmlformats.org/presentationml/2006/main">
  <p:tag name="MH" val="20160621213506"/>
  <p:tag name="MH_LIBRARY" val="CONTENTS"/>
  <p:tag name="MH_TYPE" val="OTHERS"/>
  <p:tag name="ID" val="553532"/>
</p:tagLst>
</file>

<file path=ppt/tags/tag14.xml><?xml version="1.0" encoding="utf-8"?>
<p:tagLst xmlns:p="http://schemas.openxmlformats.org/presentationml/2006/main">
  <p:tag name="MH" val="20160621213506"/>
  <p:tag name="MH_LIBRARY" val="CONTENTS"/>
  <p:tag name="MH_TYPE" val="ENTRY"/>
  <p:tag name="ID" val="553532"/>
  <p:tag name="MH_ORDER" val="1"/>
</p:tagLst>
</file>

<file path=ppt/tags/tag15.xml><?xml version="1.0" encoding="utf-8"?>
<p:tagLst xmlns:p="http://schemas.openxmlformats.org/presentationml/2006/main">
  <p:tag name="MH" val="20160621213506"/>
  <p:tag name="MH_LIBRARY" val="CONTENTS"/>
  <p:tag name="MH_TYPE" val="OTHERS"/>
  <p:tag name="ID" val="553532"/>
</p:tagLst>
</file>

<file path=ppt/tags/tag16.xml><?xml version="1.0" encoding="utf-8"?>
<p:tagLst xmlns:p="http://schemas.openxmlformats.org/presentationml/2006/main">
  <p:tag name="MH" val="20160621213506"/>
  <p:tag name="MH_LIBRARY" val="CONTENTS"/>
  <p:tag name="MH_TYPE" val="NUMBER"/>
  <p:tag name="ID" val="553532"/>
  <p:tag name="MH_ORDER" val="1"/>
</p:tagLst>
</file>

<file path=ppt/tags/tag17.xml><?xml version="1.0" encoding="utf-8"?>
<p:tagLst xmlns:p="http://schemas.openxmlformats.org/presentationml/2006/main">
  <p:tag name="MH" val="20160621213506"/>
  <p:tag name="MH_LIBRARY" val="CONTENTS"/>
  <p:tag name="MH_TYPE" val="OTHERS"/>
  <p:tag name="ID" val="553532"/>
</p:tagLst>
</file>

<file path=ppt/tags/tag18.xml><?xml version="1.0" encoding="utf-8"?>
<p:tagLst xmlns:p="http://schemas.openxmlformats.org/presentationml/2006/main">
  <p:tag name="MH" val="20160621213506"/>
  <p:tag name="MH_LIBRARY" val="CONTENTS"/>
  <p:tag name="MH_TYPE" val="ENTRY"/>
  <p:tag name="ID" val="553532"/>
  <p:tag name="MH_ORDER" val="1"/>
</p:tagLst>
</file>

<file path=ppt/tags/tag19.xml><?xml version="1.0" encoding="utf-8"?>
<p:tagLst xmlns:p="http://schemas.openxmlformats.org/presentationml/2006/main">
  <p:tag name="MH" val="20160621213506"/>
  <p:tag name="MH_LIBRARY" val="CONTENTS"/>
  <p:tag name="MH_TYPE" val="OTHERS"/>
  <p:tag name="ID" val="553532"/>
</p:tagLst>
</file>

<file path=ppt/tags/tag2.xml><?xml version="1.0" encoding="utf-8"?>
<p:tagLst xmlns:p="http://schemas.openxmlformats.org/presentationml/2006/main">
  <p:tag name="MH" val="20161102134532"/>
  <p:tag name="MH_LIBRARY" val="GRAPHIC"/>
  <p:tag name="MH_ORDER" val="任意多边形 13"/>
</p:tagLst>
</file>

<file path=ppt/tags/tag20.xml><?xml version="1.0" encoding="utf-8"?>
<p:tagLst xmlns:p="http://schemas.openxmlformats.org/presentationml/2006/main">
  <p:tag name="MH" val="20160621213506"/>
  <p:tag name="MH_LIBRARY" val="CONTENTS"/>
  <p:tag name="MH_TYPE" val="NUMBER"/>
  <p:tag name="ID" val="553532"/>
  <p:tag name="MH_ORDER" val="1"/>
</p:tagLst>
</file>

<file path=ppt/tags/tag21.xml><?xml version="1.0" encoding="utf-8"?>
<p:tagLst xmlns:p="http://schemas.openxmlformats.org/presentationml/2006/main">
  <p:tag name="MH" val="20160621213506"/>
  <p:tag name="MH_LIBRARY" val="CONTENTS"/>
  <p:tag name="MH_TYPE" val="OTHERS"/>
  <p:tag name="ID" val="553532"/>
</p:tagLst>
</file>

<file path=ppt/tags/tag22.xml><?xml version="1.0" encoding="utf-8"?>
<p:tagLst xmlns:p="http://schemas.openxmlformats.org/presentationml/2006/main">
  <p:tag name="MH" val="20160621213506"/>
  <p:tag name="MH_LIBRARY" val="CONTENTS"/>
  <p:tag name="MH_TYPE" val="ENTRY"/>
  <p:tag name="ID" val="553532"/>
  <p:tag name="MH_ORDER" val="1"/>
</p:tagLst>
</file>

<file path=ppt/tags/tag23.xml><?xml version="1.0" encoding="utf-8"?>
<p:tagLst xmlns:p="http://schemas.openxmlformats.org/presentationml/2006/main">
  <p:tag name="MH" val="20160621213506"/>
  <p:tag name="MH_LIBRARY" val="CONTENTS"/>
  <p:tag name="MH_TYPE" val="OTHERS"/>
  <p:tag name="ID" val="553532"/>
</p:tagLst>
</file>

<file path=ppt/tags/tag24.xml><?xml version="1.0" encoding="utf-8"?>
<p:tagLst xmlns:p="http://schemas.openxmlformats.org/presentationml/2006/main">
  <p:tag name="MH" val="20160621213506"/>
  <p:tag name="MH_LIBRARY" val="CONTENTS"/>
  <p:tag name="MH_TYPE" val="NUMBER"/>
  <p:tag name="ID" val="553532"/>
  <p:tag name="MH_ORDER" val="1"/>
</p:tagLst>
</file>

<file path=ppt/tags/tag25.xml><?xml version="1.0" encoding="utf-8"?>
<p:tagLst xmlns:p="http://schemas.openxmlformats.org/presentationml/2006/main">
  <p:tag name="MH" val="20160621213506"/>
  <p:tag name="MH_LIBRARY" val="CONTENTS"/>
  <p:tag name="MH_TYPE" val="OTHERS"/>
  <p:tag name="ID" val="553532"/>
</p:tagLst>
</file>

<file path=ppt/tags/tag26.xml><?xml version="1.0" encoding="utf-8"?>
<p:tagLst xmlns:p="http://schemas.openxmlformats.org/presentationml/2006/main">
  <p:tag name="MH" val="20160621213506"/>
  <p:tag name="MH_LIBRARY" val="CONTENTS"/>
  <p:tag name="MH_TYPE" val="ENTRY"/>
  <p:tag name="ID" val="553532"/>
  <p:tag name="MH_ORDER" val="1"/>
</p:tagLst>
</file>

<file path=ppt/tags/tag27.xml><?xml version="1.0" encoding="utf-8"?>
<p:tagLst xmlns:p="http://schemas.openxmlformats.org/presentationml/2006/main">
  <p:tag name="MH" val="20160621213506"/>
  <p:tag name="MH_LIBRARY" val="CONTENTS"/>
  <p:tag name="MH_TYPE" val="OTHERS"/>
  <p:tag name="ID" val="553532"/>
</p:tagLst>
</file>

<file path=ppt/tags/tag28.xml><?xml version="1.0" encoding="utf-8"?>
<p:tagLst xmlns:p="http://schemas.openxmlformats.org/presentationml/2006/main">
  <p:tag name="MH" val="20160621213506"/>
  <p:tag name="MH_LIBRARY" val="CONTENTS"/>
  <p:tag name="MH_TYPE" val="NUMBER"/>
  <p:tag name="ID" val="553532"/>
  <p:tag name="MH_ORDER" val="1"/>
</p:tagLst>
</file>

<file path=ppt/tags/tag29.xml><?xml version="1.0" encoding="utf-8"?>
<p:tagLst xmlns:p="http://schemas.openxmlformats.org/presentationml/2006/main">
  <p:tag name="MH" val="20170810221920"/>
  <p:tag name="MH_LIBRARY" val="GRAPHIC"/>
  <p:tag name="MH_TYPE" val="SubTitle"/>
  <p:tag name="MH_ORDER" val="1"/>
</p:tagLst>
</file>

<file path=ppt/tags/tag3.xml><?xml version="1.0" encoding="utf-8"?>
<p:tagLst xmlns:p="http://schemas.openxmlformats.org/presentationml/2006/main">
  <p:tag name="MH" val="20161102134532"/>
  <p:tag name="MH_LIBRARY" val="GRAPHIC"/>
  <p:tag name="MH_ORDER" val="任意多边形 12"/>
</p:tagLst>
</file>

<file path=ppt/tags/tag30.xml><?xml version="1.0" encoding="utf-8"?>
<p:tagLst xmlns:p="http://schemas.openxmlformats.org/presentationml/2006/main">
  <p:tag name="MH" val="20170810221920"/>
  <p:tag name="MH_LIBRARY" val="GRAPHIC"/>
  <p:tag name="MH_TYPE" val="Other"/>
  <p:tag name="MH_ORDER" val="1"/>
</p:tagLst>
</file>

<file path=ppt/tags/tag31.xml><?xml version="1.0" encoding="utf-8"?>
<p:tagLst xmlns:p="http://schemas.openxmlformats.org/presentationml/2006/main">
  <p:tag name="MH" val="20170810221920"/>
  <p:tag name="MH_LIBRARY" val="GRAPHIC"/>
  <p:tag name="MH_TYPE" val="SubTitle"/>
  <p:tag name="MH_ORDER" val="1"/>
</p:tagLst>
</file>

<file path=ppt/tags/tag32.xml><?xml version="1.0" encoding="utf-8"?>
<p:tagLst xmlns:p="http://schemas.openxmlformats.org/presentationml/2006/main">
  <p:tag name="MH" val="20170810221920"/>
  <p:tag name="MH_LIBRARY" val="GRAPHIC"/>
  <p:tag name="MH_TYPE" val="Other"/>
  <p:tag name="MH_ORDER" val="1"/>
</p:tagLst>
</file>

<file path=ppt/tags/tag33.xml><?xml version="1.0" encoding="utf-8"?>
<p:tagLst xmlns:p="http://schemas.openxmlformats.org/presentationml/2006/main">
  <p:tag name="MH" val="20170810221920"/>
  <p:tag name="MH_LIBRARY" val="GRAPHIC"/>
  <p:tag name="MH_TYPE" val="SubTitle"/>
  <p:tag name="MH_ORDER" val="1"/>
</p:tagLst>
</file>

<file path=ppt/tags/tag34.xml><?xml version="1.0" encoding="utf-8"?>
<p:tagLst xmlns:p="http://schemas.openxmlformats.org/presentationml/2006/main">
  <p:tag name="MH" val="20170810221920"/>
  <p:tag name="MH_LIBRARY" val="GRAPHIC"/>
  <p:tag name="MH_TYPE" val="Other"/>
  <p:tag name="MH_ORDER" val="1"/>
</p:tagLst>
</file>

<file path=ppt/tags/tag35.xml><?xml version="1.0" encoding="utf-8"?>
<p:tagLst xmlns:p="http://schemas.openxmlformats.org/presentationml/2006/main">
  <p:tag name="MH" val="20170810222724"/>
  <p:tag name="MH_LIBRARY" val="GRAPHIC"/>
  <p:tag name="MH_TYPE" val="SubTitle"/>
  <p:tag name="MH_ORDER" val="1"/>
</p:tagLst>
</file>

<file path=ppt/tags/tag36.xml><?xml version="1.0" encoding="utf-8"?>
<p:tagLst xmlns:p="http://schemas.openxmlformats.org/presentationml/2006/main">
  <p:tag name="MH" val="20161103161419"/>
  <p:tag name="MH_LIBRARY" val="GRAPHIC"/>
  <p:tag name="MH_TYPE" val="Other"/>
  <p:tag name="MH_ORDER" val="6"/>
</p:tagLst>
</file>

<file path=ppt/tags/tag37.xml><?xml version="1.0" encoding="utf-8"?>
<p:tagLst xmlns:p="http://schemas.openxmlformats.org/presentationml/2006/main">
  <p:tag name="MH" val="20161103161419"/>
  <p:tag name="MH_LIBRARY" val="GRAPHIC"/>
  <p:tag name="MH_TYPE" val="Other"/>
  <p:tag name="MH_ORDER" val="6"/>
</p:tagLst>
</file>

<file path=ppt/tags/tag38.xml><?xml version="1.0" encoding="utf-8"?>
<p:tagLst xmlns:p="http://schemas.openxmlformats.org/presentationml/2006/main">
  <p:tag name="MH" val="20161103161419"/>
  <p:tag name="MH_LIBRARY" val="GRAPHIC"/>
  <p:tag name="MH_TYPE" val="Other"/>
  <p:tag name="MH_ORDER" val="6"/>
</p:tagLst>
</file>

<file path=ppt/tags/tag39.xml><?xml version="1.0" encoding="utf-8"?>
<p:tagLst xmlns:p="http://schemas.openxmlformats.org/presentationml/2006/main">
  <p:tag name="MH" val="20160614212001"/>
  <p:tag name="MH_LIBRARY" val="GRAPHIC"/>
  <p:tag name="MH_TYPE" val="Other"/>
  <p:tag name="MH_ORDER" val="7"/>
</p:tagLst>
</file>

<file path=ppt/tags/tag4.xml><?xml version="1.0" encoding="utf-8"?>
<p:tagLst xmlns:p="http://schemas.openxmlformats.org/presentationml/2006/main">
  <p:tag name="MH" val="20161102134532"/>
  <p:tag name="MH_LIBRARY" val="GRAPHIC"/>
  <p:tag name="MH_ORDER" val="任意多边形 10"/>
</p:tagLst>
</file>

<file path=ppt/tags/tag40.xml><?xml version="1.0" encoding="utf-8"?>
<p:tagLst xmlns:p="http://schemas.openxmlformats.org/presentationml/2006/main">
  <p:tag name="MH" val="20160623103843"/>
  <p:tag name="MH_LIBRARY" val="GRAPHIC"/>
  <p:tag name="MH_TYPE" val="Other"/>
  <p:tag name="MH_ORDER" val="5"/>
</p:tagLst>
</file>

<file path=ppt/tags/tag41.xml><?xml version="1.0" encoding="utf-8"?>
<p:tagLst xmlns:p="http://schemas.openxmlformats.org/presentationml/2006/main">
  <p:tag name="MH" val="20160623103843"/>
  <p:tag name="MH_LIBRARY" val="GRAPHIC"/>
  <p:tag name="MH_TYPE" val="Other"/>
  <p:tag name="MH_ORDER" val="5"/>
</p:tagLst>
</file>

<file path=ppt/tags/tag42.xml><?xml version="1.0" encoding="utf-8"?>
<p:tagLst xmlns:p="http://schemas.openxmlformats.org/presentationml/2006/main">
  <p:tag name="MH" val="20160623103843"/>
  <p:tag name="MH_LIBRARY" val="GRAPHIC"/>
  <p:tag name="MH_TYPE" val="Other"/>
  <p:tag name="MH_ORDER" val="5"/>
</p:tagLst>
</file>

<file path=ppt/tags/tag43.xml><?xml version="1.0" encoding="utf-8"?>
<p:tagLst xmlns:p="http://schemas.openxmlformats.org/presentationml/2006/main">
  <p:tag name="MH" val="20160623103843"/>
  <p:tag name="MH_LIBRARY" val="GRAPHIC"/>
  <p:tag name="MH_TYPE" val="Other"/>
  <p:tag name="MH_ORDER" val="5"/>
</p:tagLst>
</file>

<file path=ppt/tags/tag44.xml><?xml version="1.0" encoding="utf-8"?>
<p:tagLst xmlns:p="http://schemas.openxmlformats.org/presentationml/2006/main">
  <p:tag name="MH" val="20161027155430"/>
  <p:tag name="MH_LIBRARY" val="GRAPHIC"/>
  <p:tag name="MH_TYPE" val="Other"/>
  <p:tag name="MH_ORDER" val="3"/>
</p:tagLst>
</file>

<file path=ppt/tags/tag45.xml><?xml version="1.0" encoding="utf-8"?>
<p:tagLst xmlns:p="http://schemas.openxmlformats.org/presentationml/2006/main">
  <p:tag name="MH" val="20161027155430"/>
  <p:tag name="MH_LIBRARY" val="GRAPHIC"/>
  <p:tag name="MH_TYPE" val="SubTitle"/>
  <p:tag name="MH_ORDER" val="4"/>
</p:tagLst>
</file>

<file path=ppt/tags/tag46.xml><?xml version="1.0" encoding="utf-8"?>
<p:tagLst xmlns:p="http://schemas.openxmlformats.org/presentationml/2006/main">
  <p:tag name="MH" val="20161027155430"/>
  <p:tag name="MH_LIBRARY" val="GRAPHIC"/>
  <p:tag name="MH_TYPE" val="Other"/>
  <p:tag name="MH_ORDER" val="3"/>
</p:tagLst>
</file>

<file path=ppt/tags/tag47.xml><?xml version="1.0" encoding="utf-8"?>
<p:tagLst xmlns:p="http://schemas.openxmlformats.org/presentationml/2006/main">
  <p:tag name="MH" val="20161027155430"/>
  <p:tag name="MH_LIBRARY" val="GRAPHIC"/>
  <p:tag name="MH_TYPE" val="SubTitle"/>
  <p:tag name="MH_ORDER" val="4"/>
</p:tagLst>
</file>

<file path=ppt/tags/tag48.xml><?xml version="1.0" encoding="utf-8"?>
<p:tagLst xmlns:p="http://schemas.openxmlformats.org/presentationml/2006/main">
  <p:tag name="MH" val="20161027155430"/>
  <p:tag name="MH_LIBRARY" val="GRAPHIC"/>
  <p:tag name="MH_TYPE" val="Other"/>
  <p:tag name="MH_ORDER" val="3"/>
</p:tagLst>
</file>

<file path=ppt/tags/tag49.xml><?xml version="1.0" encoding="utf-8"?>
<p:tagLst xmlns:p="http://schemas.openxmlformats.org/presentationml/2006/main">
  <p:tag name="MH" val="20161027155430"/>
  <p:tag name="MH_LIBRARY" val="GRAPHIC"/>
  <p:tag name="MH_TYPE" val="SubTitle"/>
  <p:tag name="MH_ORDER" val="4"/>
</p:tagLst>
</file>

<file path=ppt/tags/tag5.xml><?xml version="1.0" encoding="utf-8"?>
<p:tagLst xmlns:p="http://schemas.openxmlformats.org/presentationml/2006/main">
  <p:tag name="MH" val="20160621213506"/>
  <p:tag name="MH_LIBRARY" val="CONTENTS"/>
  <p:tag name="MH_TYPE" val="OTHERS"/>
  <p:tag name="ID" val="553532"/>
</p:tagLst>
</file>

<file path=ppt/tags/tag50.xml><?xml version="1.0" encoding="utf-8"?>
<p:tagLst xmlns:p="http://schemas.openxmlformats.org/presentationml/2006/main">
  <p:tag name="MH" val="20160623111113"/>
  <p:tag name="MH_LIBRARY" val="GRAPHIC"/>
  <p:tag name="MH_TYPE" val="Other"/>
  <p:tag name="MH_ORDER" val="3"/>
</p:tagLst>
</file>

<file path=ppt/tags/tag51.xml><?xml version="1.0" encoding="utf-8"?>
<p:tagLst xmlns:p="http://schemas.openxmlformats.org/presentationml/2006/main">
  <p:tag name="MH" val="20160623111113"/>
  <p:tag name="MH_LIBRARY" val="GRAPHIC"/>
  <p:tag name="MH_TYPE" val="Other"/>
  <p:tag name="MH_ORDER" val="4"/>
</p:tagLst>
</file>

<file path=ppt/tags/tag52.xml><?xml version="1.0" encoding="utf-8"?>
<p:tagLst xmlns:p="http://schemas.openxmlformats.org/presentationml/2006/main">
  <p:tag name="MH" val="20160623111113"/>
  <p:tag name="MH_LIBRARY" val="GRAPHIC"/>
  <p:tag name="MH_TYPE" val="Other"/>
  <p:tag name="MH_ORDER" val="3"/>
</p:tagLst>
</file>

<file path=ppt/tags/tag53.xml><?xml version="1.0" encoding="utf-8"?>
<p:tagLst xmlns:p="http://schemas.openxmlformats.org/presentationml/2006/main">
  <p:tag name="MH" val="20160623111113"/>
  <p:tag name="MH_LIBRARY" val="GRAPHIC"/>
  <p:tag name="MH_TYPE" val="Other"/>
  <p:tag name="MH_ORDER" val="4"/>
</p:tagLst>
</file>

<file path=ppt/tags/tag54.xml><?xml version="1.0" encoding="utf-8"?>
<p:tagLst xmlns:p="http://schemas.openxmlformats.org/presentationml/2006/main">
  <p:tag name="MH" val="20160623111113"/>
  <p:tag name="MH_LIBRARY" val="GRAPHIC"/>
  <p:tag name="MH_TYPE" val="Other"/>
  <p:tag name="MH_ORDER" val="3"/>
</p:tagLst>
</file>

<file path=ppt/tags/tag55.xml><?xml version="1.0" encoding="utf-8"?>
<p:tagLst xmlns:p="http://schemas.openxmlformats.org/presentationml/2006/main">
  <p:tag name="MH" val="20160623111113"/>
  <p:tag name="MH_LIBRARY" val="GRAPHIC"/>
  <p:tag name="MH_TYPE" val="Other"/>
  <p:tag name="MH_ORDER" val="4"/>
</p:tagLst>
</file>

<file path=ppt/tags/tag56.xml><?xml version="1.0" encoding="utf-8"?>
<p:tagLst xmlns:p="http://schemas.openxmlformats.org/presentationml/2006/main">
  <p:tag name="MH" val="20160623111113"/>
  <p:tag name="MH_LIBRARY" val="GRAPHIC"/>
  <p:tag name="MH_TYPE" val="Other"/>
  <p:tag name="MH_ORDER" val="3"/>
</p:tagLst>
</file>

<file path=ppt/tags/tag57.xml><?xml version="1.0" encoding="utf-8"?>
<p:tagLst xmlns:p="http://schemas.openxmlformats.org/presentationml/2006/main">
  <p:tag name="MH" val="20160623111113"/>
  <p:tag name="MH_LIBRARY" val="GRAPHIC"/>
  <p:tag name="MH_TYPE" val="Other"/>
  <p:tag name="MH_ORDER" val="4"/>
</p:tagLst>
</file>

<file path=ppt/tags/tag58.xml><?xml version="1.0" encoding="utf-8"?>
<p:tagLst xmlns:p="http://schemas.openxmlformats.org/presentationml/2006/main">
  <p:tag name="MH" val="20160623111113"/>
  <p:tag name="MH_LIBRARY" val="GRAPHIC"/>
  <p:tag name="MH_TYPE" val="Other"/>
  <p:tag name="MH_ORDER" val="3"/>
</p:tagLst>
</file>

<file path=ppt/tags/tag59.xml><?xml version="1.0" encoding="utf-8"?>
<p:tagLst xmlns:p="http://schemas.openxmlformats.org/presentationml/2006/main">
  <p:tag name="MH" val="20160623111113"/>
  <p:tag name="MH_LIBRARY" val="GRAPHIC"/>
  <p:tag name="MH_TYPE" val="Other"/>
  <p:tag name="MH_ORDER" val="4"/>
</p:tagLst>
</file>

<file path=ppt/tags/tag6.xml><?xml version="1.0" encoding="utf-8"?>
<p:tagLst xmlns:p="http://schemas.openxmlformats.org/presentationml/2006/main">
  <p:tag name="MH" val="20160621213506"/>
  <p:tag name="MH_LIBRARY" val="CONTENTS"/>
  <p:tag name="MH_TYPE" val="ENTRY"/>
  <p:tag name="ID" val="553532"/>
  <p:tag name="MH_ORDER" val="1"/>
</p:tagLst>
</file>

<file path=ppt/tags/tag60.xml><?xml version="1.0" encoding="utf-8"?>
<p:tagLst xmlns:p="http://schemas.openxmlformats.org/presentationml/2006/main">
  <p:tag name="MH" val="20160623111113"/>
  <p:tag name="MH_LIBRARY" val="GRAPHIC"/>
  <p:tag name="MH_TYPE" val="Other"/>
  <p:tag name="MH_ORDER" val="3"/>
</p:tagLst>
</file>

<file path=ppt/tags/tag61.xml><?xml version="1.0" encoding="utf-8"?>
<p:tagLst xmlns:p="http://schemas.openxmlformats.org/presentationml/2006/main">
  <p:tag name="MH" val="20160623111113"/>
  <p:tag name="MH_LIBRARY" val="GRAPHIC"/>
  <p:tag name="MH_TYPE" val="Other"/>
  <p:tag name="MH_ORDER" val="4"/>
</p:tagLst>
</file>

<file path=ppt/tags/tag62.xml><?xml version="1.0" encoding="utf-8"?>
<p:tagLst xmlns:p="http://schemas.openxmlformats.org/presentationml/2006/main">
  <p:tag name="MH" val="20160623111113"/>
  <p:tag name="MH_LIBRARY" val="GRAPHIC"/>
  <p:tag name="MH_TYPE" val="Other"/>
  <p:tag name="MH_ORDER" val="3"/>
</p:tagLst>
</file>

<file path=ppt/tags/tag63.xml><?xml version="1.0" encoding="utf-8"?>
<p:tagLst xmlns:p="http://schemas.openxmlformats.org/presentationml/2006/main">
  <p:tag name="MH" val="20160623111113"/>
  <p:tag name="MH_LIBRARY" val="GRAPHIC"/>
  <p:tag name="MH_TYPE" val="Other"/>
  <p:tag name="MH_ORDER" val="4"/>
</p:tagLst>
</file>

<file path=ppt/tags/tag64.xml><?xml version="1.0" encoding="utf-8"?>
<p:tagLst xmlns:p="http://schemas.openxmlformats.org/presentationml/2006/main">
  <p:tag name="MH" val="20160614212001"/>
  <p:tag name="MH_LIBRARY" val="GRAPHIC"/>
  <p:tag name="MH_TYPE" val="Other"/>
  <p:tag name="MH_ORDER" val="3"/>
</p:tagLst>
</file>

<file path=ppt/tags/tag65.xml><?xml version="1.0" encoding="utf-8"?>
<p:tagLst xmlns:p="http://schemas.openxmlformats.org/presentationml/2006/main">
  <p:tag name="MH" val="20160614212001"/>
  <p:tag name="MH_LIBRARY" val="GRAPHIC"/>
  <p:tag name="MH_TYPE" val="Other"/>
  <p:tag name="MH_ORDER" val="3"/>
</p:tagLst>
</file>

<file path=ppt/tags/tag66.xml><?xml version="1.0" encoding="utf-8"?>
<p:tagLst xmlns:p="http://schemas.openxmlformats.org/presentationml/2006/main">
  <p:tag name="MH" val="20160614212001"/>
  <p:tag name="MH_LIBRARY" val="GRAPHIC"/>
  <p:tag name="MH_TYPE" val="Other"/>
  <p:tag name="MH_ORDER" val="3"/>
</p:tagLst>
</file>

<file path=ppt/tags/tag67.xml><?xml version="1.0" encoding="utf-8"?>
<p:tagLst xmlns:p="http://schemas.openxmlformats.org/presentationml/2006/main">
  <p:tag name="MH" val="20160614212001"/>
  <p:tag name="MH_LIBRARY" val="GRAPHIC"/>
  <p:tag name="MH_TYPE" val="Other"/>
  <p:tag name="MH_ORDER" val="3"/>
</p:tagLst>
</file>

<file path=ppt/tags/tag68.xml><?xml version="1.0" encoding="utf-8"?>
<p:tagLst xmlns:p="http://schemas.openxmlformats.org/presentationml/2006/main">
  <p:tag name="MH" val="20161027160000"/>
  <p:tag name="MH_LIBRARY" val="GRAPHIC"/>
  <p:tag name="MH_TYPE" val="Other"/>
  <p:tag name="MH_ORDER" val="1"/>
</p:tagLst>
</file>

<file path=ppt/tags/tag69.xml><?xml version="1.0" encoding="utf-8"?>
<p:tagLst xmlns:p="http://schemas.openxmlformats.org/presentationml/2006/main">
  <p:tag name="MH" val="20161027160000"/>
  <p:tag name="MH_LIBRARY" val="GRAPHIC"/>
  <p:tag name="MH_TYPE" val="Other"/>
  <p:tag name="MH_ORDER" val="2"/>
</p:tagLst>
</file>

<file path=ppt/tags/tag7.xml><?xml version="1.0" encoding="utf-8"?>
<p:tagLst xmlns:p="http://schemas.openxmlformats.org/presentationml/2006/main">
  <p:tag name="MH" val="20160621213506"/>
  <p:tag name="MH_LIBRARY" val="CONTENTS"/>
  <p:tag name="MH_TYPE" val="OTHERS"/>
  <p:tag name="ID" val="553532"/>
</p:tagLst>
</file>

<file path=ppt/tags/tag70.xml><?xml version="1.0" encoding="utf-8"?>
<p:tagLst xmlns:p="http://schemas.openxmlformats.org/presentationml/2006/main">
  <p:tag name="MH" val="20161027160000"/>
  <p:tag name="MH_LIBRARY" val="GRAPHIC"/>
  <p:tag name="MH_TYPE" val="Other"/>
  <p:tag name="MH_ORDER" val="3"/>
</p:tagLst>
</file>

<file path=ppt/tags/tag71.xml><?xml version="1.0" encoding="utf-8"?>
<p:tagLst xmlns:p="http://schemas.openxmlformats.org/presentationml/2006/main">
  <p:tag name="MH" val="20161027160000"/>
  <p:tag name="MH_LIBRARY" val="GRAPHIC"/>
  <p:tag name="MH_TYPE" val="Other"/>
  <p:tag name="MH_ORDER" val="4"/>
</p:tagLst>
</file>

<file path=ppt/tags/tag72.xml><?xml version="1.0" encoding="utf-8"?>
<p:tagLst xmlns:p="http://schemas.openxmlformats.org/presentationml/2006/main">
  <p:tag name="MH" val="20161027160000"/>
  <p:tag name="MH_LIBRARY" val="GRAPHIC"/>
  <p:tag name="MH_TYPE" val="Other"/>
  <p:tag name="MH_ORDER" val="5"/>
</p:tagLst>
</file>

<file path=ppt/tags/tag73.xml><?xml version="1.0" encoding="utf-8"?>
<p:tagLst xmlns:p="http://schemas.openxmlformats.org/presentationml/2006/main">
  <p:tag name="MH" val="20161027160000"/>
  <p:tag name="MH_LIBRARY" val="GRAPHIC"/>
  <p:tag name="MH_TYPE" val="Other"/>
  <p:tag name="MH_ORDER" val="6"/>
</p:tagLst>
</file>

<file path=ppt/tags/tag74.xml><?xml version="1.0" encoding="utf-8"?>
<p:tagLst xmlns:p="http://schemas.openxmlformats.org/presentationml/2006/main">
  <p:tag name="MH" val="20161103154648"/>
  <p:tag name="MH_LIBRARY" val="GRAPHIC"/>
  <p:tag name="MH_TYPE" val="Other"/>
  <p:tag name="MH_ORDER" val="1"/>
</p:tagLst>
</file>

<file path=ppt/tags/tag75.xml><?xml version="1.0" encoding="utf-8"?>
<p:tagLst xmlns:p="http://schemas.openxmlformats.org/presentationml/2006/main">
  <p:tag name="MH" val="20161103154648"/>
  <p:tag name="MH_LIBRARY" val="GRAPHIC"/>
  <p:tag name="MH_TYPE" val="Other"/>
  <p:tag name="MH_ORDER" val="2"/>
</p:tagLst>
</file>

<file path=ppt/tags/tag76.xml><?xml version="1.0" encoding="utf-8"?>
<p:tagLst xmlns:p="http://schemas.openxmlformats.org/presentationml/2006/main">
  <p:tag name="MH" val="20161103154648"/>
  <p:tag name="MH_LIBRARY" val="GRAPHIC"/>
  <p:tag name="MH_TYPE" val="SubTitle"/>
  <p:tag name="MH_ORDER" val="1"/>
</p:tagLst>
</file>

<file path=ppt/tags/tag77.xml><?xml version="1.0" encoding="utf-8"?>
<p:tagLst xmlns:p="http://schemas.openxmlformats.org/presentationml/2006/main">
  <p:tag name="MH" val="20161103154648"/>
  <p:tag name="MH_LIBRARY" val="GRAPHIC"/>
  <p:tag name="MH_TYPE" val="Other"/>
  <p:tag name="MH_ORDER" val="1"/>
</p:tagLst>
</file>

<file path=ppt/tags/tag78.xml><?xml version="1.0" encoding="utf-8"?>
<p:tagLst xmlns:p="http://schemas.openxmlformats.org/presentationml/2006/main">
  <p:tag name="MH" val="20161103154648"/>
  <p:tag name="MH_LIBRARY" val="GRAPHIC"/>
  <p:tag name="MH_TYPE" val="Other"/>
  <p:tag name="MH_ORDER" val="2"/>
</p:tagLst>
</file>

<file path=ppt/tags/tag79.xml><?xml version="1.0" encoding="utf-8"?>
<p:tagLst xmlns:p="http://schemas.openxmlformats.org/presentationml/2006/main">
  <p:tag name="MH" val="20161103154648"/>
  <p:tag name="MH_LIBRARY" val="GRAPHIC"/>
  <p:tag name="MH_TYPE" val="SubTitle"/>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80.xml><?xml version="1.0" encoding="utf-8"?>
<p:tagLst xmlns:p="http://schemas.openxmlformats.org/presentationml/2006/main">
  <p:tag name="MH" val="20161103154648"/>
  <p:tag name="MH_LIBRARY" val="GRAPHIC"/>
  <p:tag name="MH_TYPE" val="Other"/>
  <p:tag name="MH_ORDER" val="1"/>
</p:tagLst>
</file>

<file path=ppt/tags/tag81.xml><?xml version="1.0" encoding="utf-8"?>
<p:tagLst xmlns:p="http://schemas.openxmlformats.org/presentationml/2006/main">
  <p:tag name="MH" val="20161103154648"/>
  <p:tag name="MH_LIBRARY" val="GRAPHIC"/>
  <p:tag name="MH_TYPE" val="Other"/>
  <p:tag name="MH_ORDER" val="2"/>
</p:tagLst>
</file>

<file path=ppt/tags/tag82.xml><?xml version="1.0" encoding="utf-8"?>
<p:tagLst xmlns:p="http://schemas.openxmlformats.org/presentationml/2006/main">
  <p:tag name="MH" val="20161103154648"/>
  <p:tag name="MH_LIBRARY" val="GRAPHIC"/>
  <p:tag name="MH_TYPE" val="SubTitle"/>
  <p:tag name="MH_ORDER" val="1"/>
</p:tagLst>
</file>

<file path=ppt/tags/tag9.xml><?xml version="1.0" encoding="utf-8"?>
<p:tagLst xmlns:p="http://schemas.openxmlformats.org/presentationml/2006/main">
  <p:tag name="MH" val="20160621213506"/>
  <p:tag name="MH_LIBRARY" val="CONTENTS"/>
  <p:tag name="MH_TYPE" val="OTHERS"/>
  <p:tag name="ID" val="553532"/>
</p:tagLst>
</file>

<file path=ppt/theme/theme1.xml><?xml version="1.0" encoding="utf-8"?>
<a:theme xmlns:a="http://schemas.openxmlformats.org/drawingml/2006/main" name="A000120141119A01PPBG">
  <a:themeElements>
    <a:clrScheme name="自定义 85">
      <a:dk1>
        <a:srgbClr val="4D4D4D"/>
      </a:dk1>
      <a:lt1>
        <a:srgbClr val="FFFFFF"/>
      </a:lt1>
      <a:dk2>
        <a:srgbClr val="4D4D4D"/>
      </a:dk2>
      <a:lt2>
        <a:srgbClr val="FFFFFF"/>
      </a:lt2>
      <a:accent1>
        <a:srgbClr val="E5483F"/>
      </a:accent1>
      <a:accent2>
        <a:srgbClr val="CE628B"/>
      </a:accent2>
      <a:accent3>
        <a:srgbClr val="CB7BAB"/>
      </a:accent3>
      <a:accent4>
        <a:srgbClr val="59C8D6"/>
      </a:accent4>
      <a:accent5>
        <a:srgbClr val="92D050"/>
      </a:accent5>
      <a:accent6>
        <a:srgbClr val="FFCC63"/>
      </a:accent6>
      <a:hlink>
        <a:srgbClr val="6292BA"/>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3578</Words>
  <Application>WPS 演示</Application>
  <PresentationFormat>宽屏</PresentationFormat>
  <Paragraphs>315</Paragraphs>
  <Slides>27</Slides>
  <Notes>1</Notes>
  <HiddenSlides>0</HiddenSlides>
  <MMClips>0</MMClips>
  <ScaleCrop>false</ScaleCrop>
  <HeadingPairs>
    <vt:vector size="6" baseType="variant">
      <vt:variant>
        <vt:lpstr>已用的字体</vt:lpstr>
      </vt:variant>
      <vt:variant>
        <vt:i4>21</vt:i4>
      </vt:variant>
      <vt:variant>
        <vt:lpstr>主题</vt:lpstr>
      </vt:variant>
      <vt:variant>
        <vt:i4>1</vt:i4>
      </vt:variant>
      <vt:variant>
        <vt:lpstr>幻灯片标题</vt:lpstr>
      </vt:variant>
      <vt:variant>
        <vt:i4>27</vt:i4>
      </vt:variant>
    </vt:vector>
  </HeadingPairs>
  <TitlesOfParts>
    <vt:vector size="49" baseType="lpstr">
      <vt:lpstr>Arial</vt:lpstr>
      <vt:lpstr>宋体</vt:lpstr>
      <vt:lpstr>Wingdings</vt:lpstr>
      <vt:lpstr>Calibri</vt:lpstr>
      <vt:lpstr>幼圆</vt:lpstr>
      <vt:lpstr>等线 Light</vt:lpstr>
      <vt:lpstr>Tempus Sans ITC</vt:lpstr>
      <vt:lpstr>Wingdings 2</vt:lpstr>
      <vt:lpstr>方正姚体</vt:lpstr>
      <vt:lpstr>Times New Roman</vt:lpstr>
      <vt:lpstr>等线</vt:lpstr>
      <vt:lpstr>微软雅黑</vt:lpstr>
      <vt:lpstr>Arial Unicode MS</vt:lpstr>
      <vt:lpstr>Bernard MT Condensed</vt:lpstr>
      <vt:lpstr>等线</vt:lpstr>
      <vt:lpstr>Gill Sans</vt:lpstr>
      <vt:lpstr>MS PGothic</vt:lpstr>
      <vt:lpstr>等线</vt:lpstr>
      <vt:lpstr>GoodVibrationsROB</vt:lpstr>
      <vt:lpstr>Front Page News</vt:lpstr>
      <vt:lpstr>Gill Sans MT</vt:lpstr>
      <vt:lpstr>A000120141119A01PPBG</vt:lpstr>
      <vt:lpstr>学校开学班会 教育教学模板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Administrator</cp:lastModifiedBy>
  <cp:revision>4</cp:revision>
  <dcterms:created xsi:type="dcterms:W3CDTF">2016-06-21T13:40:00Z</dcterms:created>
  <dcterms:modified xsi:type="dcterms:W3CDTF">2017-09-11T09:21:08Z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2052-10.1.0.6749</vt:lpwstr>
  </property>
</Properties>
</file>